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1"/>
    <p:sldMasterId id="2147483942" r:id="rId2"/>
    <p:sldMasterId id="2147483954" r:id="rId3"/>
  </p:sldMasterIdLst>
  <p:notesMasterIdLst>
    <p:notesMasterId r:id="rId15"/>
  </p:notesMasterIdLst>
  <p:sldIdLst>
    <p:sldId id="349" r:id="rId4"/>
    <p:sldId id="256" r:id="rId5"/>
    <p:sldId id="368" r:id="rId6"/>
    <p:sldId id="258" r:id="rId7"/>
    <p:sldId id="260" r:id="rId8"/>
    <p:sldId id="369" r:id="rId9"/>
    <p:sldId id="370" r:id="rId10"/>
    <p:sldId id="269" r:id="rId11"/>
    <p:sldId id="346" r:id="rId12"/>
    <p:sldId id="280" r:id="rId13"/>
    <p:sldId id="348" r:id="rId1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266"/>
    <a:srgbClr val="C7ACD7"/>
    <a:srgbClr val="FFEFAA"/>
    <a:srgbClr val="FFF26C"/>
    <a:srgbClr val="FCD960"/>
    <a:srgbClr val="AAD3F2"/>
    <a:srgbClr val="B8E48C"/>
    <a:srgbClr val="A2C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Objects="1">
      <p:cViewPr varScale="1">
        <p:scale>
          <a:sx n="93" d="100"/>
          <a:sy n="93" d="100"/>
        </p:scale>
        <p:origin x="1162" y="101"/>
      </p:cViewPr>
      <p:guideLst>
        <p:guide orient="horz" pos="2160"/>
        <p:guide pos="2880"/>
      </p:guideLst>
    </p:cSldViewPr>
  </p:slideViewPr>
  <p:outlineViewPr>
    <p:cViewPr>
      <p:scale>
        <a:sx n="33" d="100"/>
        <a:sy n="33" d="100"/>
      </p:scale>
      <p:origin x="0" y="25272"/>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1EF969E1-82E4-4EBD-972C-2362312B1472}" type="datetime1">
              <a:rPr lang="en-US" altLang="en-US"/>
              <a:pPr/>
              <a:t>11/19/2019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C31421D-DA03-4CFC-AEBC-9E970E5729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2DE94C1-214C-494B-809D-2A9B9580CDD5}"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See Learning Objective 1: Explain the importance of human resource management, and describe current issues in managing human resources.</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See Learning Objective 1: Explain the importance of human resource management, and describe current issues in managing human resources.</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See Learning Objective 2: Illustrate the effect of legislation on human resource management.</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See Learning Objective 5:  Outline the six steps in selecting employees.</a:t>
            </a:r>
          </a:p>
          <a:p>
            <a:pPr marL="228600" indent="-228600"/>
            <a:endParaRPr lang="en-US" altLang="en-US"/>
          </a:p>
          <a:p>
            <a:pPr marL="228600" indent="-228600"/>
            <a:r>
              <a:rPr lang="en-US" altLang="en-US" u="sng"/>
              <a:t>OOPs! Applicants</a:t>
            </a:r>
            <a:r>
              <a:rPr lang="ja-JP" altLang="en-US" u="sng"/>
              <a:t>’</a:t>
            </a:r>
            <a:r>
              <a:rPr lang="en-US" altLang="ja-JP" u="sng"/>
              <a:t> Mistakes</a:t>
            </a:r>
          </a:p>
          <a:p>
            <a:pPr marL="228600" indent="-228600">
              <a:buFontTx/>
              <a:buAutoNum type="arabicPeriod"/>
            </a:pPr>
            <a:r>
              <a:rPr lang="en-US" altLang="en-US"/>
              <a:t> This slide presents the job application areas where the applicants make the most mistakes.</a:t>
            </a:r>
          </a:p>
          <a:p>
            <a:pPr marL="228600" indent="-228600">
              <a:buFontTx/>
              <a:buAutoNum type="arabicPeriod"/>
            </a:pPr>
            <a:r>
              <a:rPr lang="en-US" altLang="en-US"/>
              <a:t> The results are based on the survey of over 1,400 CFOs of U.S. companies with 20 or more employees. </a:t>
            </a:r>
          </a:p>
          <a:p>
            <a:pPr marL="228600" indent="-228600">
              <a:buFontTx/>
              <a:buAutoNum type="arabicPeriod"/>
            </a:pPr>
            <a:r>
              <a:rPr lang="en-US" altLang="en-US"/>
              <a:t> The top two areas where applicants make the most mistakes are interviews and resumes. </a:t>
            </a:r>
          </a:p>
          <a:p>
            <a:pPr marL="228600" indent="-228600">
              <a:buFontTx/>
              <a:buAutoNum type="arabicPeriod"/>
            </a:pPr>
            <a:r>
              <a:rPr lang="en-US" altLang="en-US"/>
              <a:t> Ask the students:  What are your experiences with interviews or resume errors? How many of you follow up after an interview?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See Learning Objective 6: Illustrate employee training and development methods.</a:t>
            </a:r>
          </a:p>
          <a:p>
            <a:pPr marL="228600" indent="-228600"/>
            <a:endParaRPr lang="en-US" altLang="en-US"/>
          </a:p>
          <a:p>
            <a:pPr marL="228600" indent="-228600"/>
            <a:r>
              <a:rPr lang="en-US" altLang="en-US" u="sng"/>
              <a:t>Why Good Employees Quit</a:t>
            </a:r>
            <a:endParaRPr lang="en-US" altLang="en-US"/>
          </a:p>
          <a:p>
            <a:pPr marL="228600" indent="-228600">
              <a:buFontTx/>
              <a:buAutoNum type="arabicPeriod"/>
            </a:pPr>
            <a:r>
              <a:rPr lang="en-US" altLang="en-US"/>
              <a:t> This slide presents some of the reasons why good employees quit.</a:t>
            </a:r>
          </a:p>
          <a:p>
            <a:pPr marL="228600" indent="-228600">
              <a:buFontTx/>
              <a:buAutoNum type="arabicPeriod"/>
            </a:pPr>
            <a:r>
              <a:rPr lang="en-US" altLang="en-US"/>
              <a:t> Ask the students:  Why is it important for managers to understand why employees leave a company?  </a:t>
            </a:r>
            <a:r>
              <a:rPr lang="en-US" altLang="en-US" i="1"/>
              <a:t>(It translates directly into the bottom line of the organization.  The higher the turnover, the higher the costs for recruiting, selecting, training and development, etc.)</a:t>
            </a:r>
            <a:endParaRPr lang="en-US" altLang="en-US"/>
          </a:p>
          <a:p>
            <a:pPr marL="228600" indent="-228600">
              <a:buFontTx/>
              <a:buAutoNum type="arabicPeriod"/>
            </a:pPr>
            <a:r>
              <a:rPr lang="en-US" altLang="en-US"/>
              <a:t> Ask the students:  What are other reasons why employee retention is important? </a:t>
            </a:r>
            <a:r>
              <a:rPr lang="en-US" altLang="en-US" i="1"/>
              <a:t>(Some other reasons may be morale of the workers, ability to recruit, reputation and image of the company, etc.)</a:t>
            </a:r>
          </a:p>
          <a:p>
            <a:pPr marL="228600" indent="-228600">
              <a:buFontTx/>
              <a:buAutoNum type="arabicPeriod"/>
            </a:pPr>
            <a:r>
              <a:rPr lang="en-US" altLang="en-US"/>
              <a:t> Ask the students:  Would you like to work at a place that feels like it has a revolving door?</a:t>
            </a:r>
          </a:p>
          <a:p>
            <a:pPr marL="228600" indent="-228600"/>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See Learning Objective 8: Summarize the objectives of employee compensation programs, and evaluate pay systems and fringe benefits.</a:t>
            </a:r>
          </a:p>
          <a:p>
            <a:pPr marL="228600" indent="-228600"/>
            <a:endParaRPr lang="en-US" altLang="en-US"/>
          </a:p>
          <a:p>
            <a:pPr marL="228600" indent="-228600"/>
            <a:r>
              <a:rPr lang="en-US" altLang="en-US" u="sng"/>
              <a:t>Vacation Days Per Year</a:t>
            </a:r>
          </a:p>
          <a:p>
            <a:pPr marL="228600" indent="-228600">
              <a:buFontTx/>
              <a:buAutoNum type="arabicPeriod"/>
            </a:pPr>
            <a:r>
              <a:rPr lang="en-US" altLang="en-US"/>
              <a:t> This slide presents a comparison of number of vacation days given and used per year in different countries.</a:t>
            </a:r>
          </a:p>
          <a:p>
            <a:pPr marL="228600" indent="-228600">
              <a:buFontTx/>
              <a:buAutoNum type="arabicPeriod"/>
            </a:pPr>
            <a:r>
              <a:rPr lang="en-US" altLang="en-US"/>
              <a:t> France leads with an average of 38 vacation days given per year whereas the U.S. ties for last with just 17 days.</a:t>
            </a:r>
          </a:p>
          <a:p>
            <a:pPr marL="228600" indent="-228600">
              <a:buFontTx/>
              <a:buAutoNum type="arabicPeriod"/>
            </a:pPr>
            <a:r>
              <a:rPr lang="en-US" altLang="en-US"/>
              <a:t> Even though the U.S. comes in last with only 17 days, an interesting fact to share with the students is that most Americans don</a:t>
            </a:r>
            <a:r>
              <a:rPr lang="ja-JP" altLang="en-US"/>
              <a:t>’</a:t>
            </a:r>
            <a:r>
              <a:rPr lang="en-US" altLang="ja-JP"/>
              <a:t>t even use these 17 days.</a:t>
            </a:r>
          </a:p>
          <a:p>
            <a:pPr marL="228600" indent="-228600">
              <a:buFontTx/>
              <a:buAutoNum type="arabicPeriod"/>
            </a:pPr>
            <a:r>
              <a:rPr lang="en-US" altLang="en-US"/>
              <a:t> Ask the students:  What impact does this benefit of number of days of vacation have on recruiting at an international level? </a:t>
            </a:r>
            <a:r>
              <a:rPr lang="en-US" altLang="en-US" i="1"/>
              <a:t>(Most should be able to identify that domestically, it may not have much of an impact.  However internationally, potential candidates would be comparing between different countries, especially if they are from one of the countries that offer a much higher number of vacation days, such as Italy, France, or Germany. This may have an impact on the ability of an organization to recruit.)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7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6439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16816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411711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534776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98975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704719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Costu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a:lstStyle>
            <a:lvl1pPr>
              <a:defRPr sz="1200"/>
            </a:lvl1pPr>
          </a:lstStyle>
          <a:p>
            <a:endParaRPr lang="id-ID"/>
          </a:p>
        </p:txBody>
      </p:sp>
      <p:grpSp>
        <p:nvGrpSpPr>
          <p:cNvPr id="4" name="Group 3"/>
          <p:cNvGrpSpPr/>
          <p:nvPr userDrawn="1"/>
        </p:nvGrpSpPr>
        <p:grpSpPr>
          <a:xfrm rot="16200000">
            <a:off x="8684202" y="6299725"/>
            <a:ext cx="465137" cy="454461"/>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7" name="TextBox 6"/>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4141510970"/>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Costum Layout">
    <p:spTree>
      <p:nvGrpSpPr>
        <p:cNvPr id="1" name=""/>
        <p:cNvGrpSpPr/>
        <p:nvPr/>
      </p:nvGrpSpPr>
      <p:grpSpPr>
        <a:xfrm>
          <a:off x="0" y="0"/>
          <a:ext cx="0" cy="0"/>
          <a:chOff x="0" y="0"/>
          <a:chExt cx="0" cy="0"/>
        </a:xfrm>
      </p:grpSpPr>
      <p:sp>
        <p:nvSpPr>
          <p:cNvPr id="3" name="Rectangle 2"/>
          <p:cNvSpPr/>
          <p:nvPr userDrawn="1"/>
        </p:nvSpPr>
        <p:spPr>
          <a:xfrm>
            <a:off x="0" y="1"/>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7" name="Group 6"/>
          <p:cNvGrpSpPr/>
          <p:nvPr userDrawn="1"/>
        </p:nvGrpSpPr>
        <p:grpSpPr>
          <a:xfrm rot="16200000">
            <a:off x="8684202" y="6299725"/>
            <a:ext cx="465137" cy="454461"/>
            <a:chOff x="5859463" y="6252052"/>
            <a:chExt cx="465137" cy="605948"/>
          </a:xfrm>
          <a:solidFill>
            <a:schemeClr val="accent1"/>
          </a:solidFill>
        </p:grpSpPr>
        <p:sp>
          <p:nvSpPr>
            <p:cNvPr id="8" name="Rectangle 7"/>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Isosceles Triangle 8"/>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0" name="TextBox 9"/>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079058892"/>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3_Costu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017503"/>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_Costu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33043" y="1653301"/>
            <a:ext cx="2496741" cy="3328988"/>
          </a:xfrm>
          <a:prstGeom prst="ellipse">
            <a:avLst/>
          </a:prstGeom>
        </p:spPr>
        <p:txBody>
          <a:bodyPr/>
          <a:lstStyle>
            <a:lvl1pPr>
              <a:defRPr sz="1200"/>
            </a:lvl1pPr>
          </a:lstStyle>
          <a:p>
            <a:endParaRPr lang="id-ID"/>
          </a:p>
        </p:txBody>
      </p:sp>
      <p:grpSp>
        <p:nvGrpSpPr>
          <p:cNvPr id="4" name="Group 3"/>
          <p:cNvGrpSpPr/>
          <p:nvPr userDrawn="1"/>
        </p:nvGrpSpPr>
        <p:grpSpPr>
          <a:xfrm rot="16200000">
            <a:off x="8684202" y="6299725"/>
            <a:ext cx="465137" cy="454461"/>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7" name="TextBox 6"/>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834512279"/>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238341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5_Costu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492035" y="1805580"/>
            <a:ext cx="3025140" cy="2047966"/>
          </a:xfrm>
          <a:prstGeom prst="rect">
            <a:avLst/>
          </a:prstGeom>
          <a:effectLst/>
        </p:spPr>
        <p:txBody>
          <a:bodyPr>
            <a:normAutofit/>
          </a:bodyPr>
          <a:lstStyle>
            <a:lvl1pPr>
              <a:defRPr sz="1200">
                <a:solidFill>
                  <a:schemeClr val="accent2"/>
                </a:solidFill>
              </a:defRPr>
            </a:lvl1pPr>
          </a:lstStyle>
          <a:p>
            <a:endParaRPr lang="id-ID"/>
          </a:p>
        </p:txBody>
      </p:sp>
      <p:sp>
        <p:nvSpPr>
          <p:cNvPr id="4" name="Picture Placeholder 3"/>
          <p:cNvSpPr>
            <a:spLocks noGrp="1"/>
          </p:cNvSpPr>
          <p:nvPr>
            <p:ph type="pic" sz="quarter" idx="21"/>
          </p:nvPr>
        </p:nvSpPr>
        <p:spPr>
          <a:xfrm>
            <a:off x="3594464" y="1805586"/>
            <a:ext cx="2323011" cy="968603"/>
          </a:xfrm>
          <a:prstGeom prst="rect">
            <a:avLst/>
          </a:prstGeom>
          <a:effectLst/>
        </p:spPr>
        <p:txBody>
          <a:bodyPr>
            <a:normAutofit/>
          </a:bodyPr>
          <a:lstStyle>
            <a:lvl1pPr>
              <a:defRPr sz="1200">
                <a:solidFill>
                  <a:schemeClr val="accent2"/>
                </a:solidFill>
              </a:defRPr>
            </a:lvl1pPr>
          </a:lstStyle>
          <a:p>
            <a:endParaRPr lang="id-ID"/>
          </a:p>
        </p:txBody>
      </p:sp>
      <p:sp>
        <p:nvSpPr>
          <p:cNvPr id="5" name="Picture Placeholder 3"/>
          <p:cNvSpPr>
            <a:spLocks noGrp="1"/>
          </p:cNvSpPr>
          <p:nvPr>
            <p:ph type="pic" sz="quarter" idx="23"/>
          </p:nvPr>
        </p:nvSpPr>
        <p:spPr>
          <a:xfrm>
            <a:off x="5994762" y="1805579"/>
            <a:ext cx="2675710" cy="2047966"/>
          </a:xfrm>
          <a:prstGeom prst="rect">
            <a:avLst/>
          </a:prstGeom>
          <a:effectLst/>
        </p:spPr>
        <p:txBody>
          <a:bodyPr>
            <a:normAutofit/>
          </a:bodyPr>
          <a:lstStyle>
            <a:lvl1pPr>
              <a:defRPr sz="1200">
                <a:solidFill>
                  <a:schemeClr val="accent2"/>
                </a:solidFill>
              </a:defRPr>
            </a:lvl1pPr>
          </a:lstStyle>
          <a:p>
            <a:endParaRPr lang="id-ID"/>
          </a:p>
        </p:txBody>
      </p:sp>
      <p:sp>
        <p:nvSpPr>
          <p:cNvPr id="6" name="Picture Placeholder 3"/>
          <p:cNvSpPr>
            <a:spLocks noGrp="1"/>
          </p:cNvSpPr>
          <p:nvPr>
            <p:ph type="pic" sz="quarter" idx="24"/>
          </p:nvPr>
        </p:nvSpPr>
        <p:spPr>
          <a:xfrm>
            <a:off x="492038" y="3943531"/>
            <a:ext cx="1731917" cy="876662"/>
          </a:xfrm>
          <a:prstGeom prst="rect">
            <a:avLst/>
          </a:prstGeom>
          <a:effectLst/>
        </p:spPr>
        <p:txBody>
          <a:bodyPr>
            <a:normAutofit/>
          </a:bodyPr>
          <a:lstStyle>
            <a:lvl1pPr>
              <a:defRPr sz="1200">
                <a:solidFill>
                  <a:schemeClr val="accent2"/>
                </a:solidFill>
              </a:defRPr>
            </a:lvl1pPr>
          </a:lstStyle>
          <a:p>
            <a:endParaRPr lang="id-ID"/>
          </a:p>
        </p:txBody>
      </p:sp>
      <p:sp>
        <p:nvSpPr>
          <p:cNvPr id="7" name="Picture Placeholder 3"/>
          <p:cNvSpPr>
            <a:spLocks noGrp="1"/>
          </p:cNvSpPr>
          <p:nvPr>
            <p:ph type="pic" sz="quarter" idx="27"/>
          </p:nvPr>
        </p:nvSpPr>
        <p:spPr>
          <a:xfrm>
            <a:off x="6901108" y="3942080"/>
            <a:ext cx="1769364" cy="1923142"/>
          </a:xfrm>
          <a:prstGeom prst="rect">
            <a:avLst/>
          </a:prstGeom>
          <a:effectLst/>
        </p:spPr>
        <p:txBody>
          <a:bodyPr>
            <a:normAutofit/>
          </a:bodyPr>
          <a:lstStyle>
            <a:lvl1pPr>
              <a:defRPr sz="1200">
                <a:solidFill>
                  <a:schemeClr val="accent2"/>
                </a:solidFill>
              </a:defRPr>
            </a:lvl1pPr>
          </a:lstStyle>
          <a:p>
            <a:endParaRPr lang="id-ID"/>
          </a:p>
        </p:txBody>
      </p:sp>
      <p:sp>
        <p:nvSpPr>
          <p:cNvPr id="8" name="Picture Placeholder 3"/>
          <p:cNvSpPr>
            <a:spLocks noGrp="1"/>
          </p:cNvSpPr>
          <p:nvPr>
            <p:ph type="pic" sz="quarter" idx="26"/>
          </p:nvPr>
        </p:nvSpPr>
        <p:spPr>
          <a:xfrm>
            <a:off x="2289486" y="3943531"/>
            <a:ext cx="2240281" cy="1923142"/>
          </a:xfrm>
          <a:prstGeom prst="rect">
            <a:avLst/>
          </a:prstGeom>
          <a:effectLst/>
        </p:spPr>
        <p:txBody>
          <a:bodyPr>
            <a:normAutofit/>
          </a:bodyPr>
          <a:lstStyle>
            <a:lvl1pPr>
              <a:defRPr sz="1200">
                <a:solidFill>
                  <a:schemeClr val="accent2"/>
                </a:solidFill>
              </a:defRPr>
            </a:lvl1pPr>
          </a:lstStyle>
          <a:p>
            <a:endParaRPr lang="id-ID"/>
          </a:p>
        </p:txBody>
      </p:sp>
      <p:sp>
        <p:nvSpPr>
          <p:cNvPr id="9" name="Picture Placeholder 3"/>
          <p:cNvSpPr>
            <a:spLocks noGrp="1"/>
          </p:cNvSpPr>
          <p:nvPr>
            <p:ph type="pic" sz="quarter" idx="28"/>
          </p:nvPr>
        </p:nvSpPr>
        <p:spPr>
          <a:xfrm>
            <a:off x="4595298" y="3942080"/>
            <a:ext cx="2240281" cy="1923142"/>
          </a:xfrm>
          <a:prstGeom prst="rect">
            <a:avLst/>
          </a:prstGeom>
          <a:effectLst/>
        </p:spPr>
        <p:txBody>
          <a:bodyPr>
            <a:normAutofit/>
          </a:bodyPr>
          <a:lstStyle>
            <a:lvl1pPr>
              <a:defRPr sz="1200">
                <a:solidFill>
                  <a:schemeClr val="accent2"/>
                </a:solidFill>
              </a:defRPr>
            </a:lvl1pPr>
          </a:lstStyle>
          <a:p>
            <a:endParaRPr lang="id-ID"/>
          </a:p>
        </p:txBody>
      </p:sp>
      <p:sp>
        <p:nvSpPr>
          <p:cNvPr id="10" name="Picture Placeholder 3"/>
          <p:cNvSpPr>
            <a:spLocks noGrp="1"/>
          </p:cNvSpPr>
          <p:nvPr>
            <p:ph type="pic" sz="quarter" idx="29"/>
          </p:nvPr>
        </p:nvSpPr>
        <p:spPr>
          <a:xfrm>
            <a:off x="492037" y="4910182"/>
            <a:ext cx="1731917" cy="955040"/>
          </a:xfrm>
          <a:prstGeom prst="rect">
            <a:avLst/>
          </a:prstGeom>
          <a:effectLst/>
        </p:spPr>
        <p:txBody>
          <a:bodyPr>
            <a:normAutofit/>
          </a:bodyPr>
          <a:lstStyle>
            <a:lvl1pPr>
              <a:defRPr sz="1200">
                <a:solidFill>
                  <a:schemeClr val="accent2"/>
                </a:solidFill>
              </a:defRPr>
            </a:lvl1pPr>
          </a:lstStyle>
          <a:p>
            <a:endParaRPr lang="id-ID"/>
          </a:p>
        </p:txBody>
      </p:sp>
      <p:sp>
        <p:nvSpPr>
          <p:cNvPr id="11" name="Picture Placeholder 3"/>
          <p:cNvSpPr>
            <a:spLocks noGrp="1"/>
          </p:cNvSpPr>
          <p:nvPr>
            <p:ph type="pic" sz="quarter" idx="30"/>
          </p:nvPr>
        </p:nvSpPr>
        <p:spPr>
          <a:xfrm>
            <a:off x="3594464" y="2862717"/>
            <a:ext cx="2323011" cy="990828"/>
          </a:xfrm>
          <a:prstGeom prst="rect">
            <a:avLst/>
          </a:prstGeom>
          <a:effectLst/>
        </p:spPr>
        <p:txBody>
          <a:bodyPr>
            <a:normAutofit/>
          </a:bodyPr>
          <a:lstStyle>
            <a:lvl1pPr>
              <a:defRPr sz="1200">
                <a:solidFill>
                  <a:schemeClr val="accent2"/>
                </a:solidFill>
              </a:defRPr>
            </a:lvl1pPr>
          </a:lstStyle>
          <a:p>
            <a:endParaRPr lang="id-ID"/>
          </a:p>
        </p:txBody>
      </p:sp>
      <p:sp>
        <p:nvSpPr>
          <p:cNvPr id="12"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3"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4" name="Group 13"/>
          <p:cNvGrpSpPr/>
          <p:nvPr userDrawn="1"/>
        </p:nvGrpSpPr>
        <p:grpSpPr>
          <a:xfrm rot="16200000">
            <a:off x="8684202" y="6299725"/>
            <a:ext cx="465137" cy="454461"/>
            <a:chOff x="5859463" y="6252052"/>
            <a:chExt cx="465137" cy="605948"/>
          </a:xfrm>
          <a:solidFill>
            <a:schemeClr val="accent1"/>
          </a:solidFill>
        </p:grpSpPr>
        <p:sp>
          <p:nvSpPr>
            <p:cNvPr id="15" name="Rectangle 1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Isosceles Triangle 1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7" name="TextBox 16"/>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71721417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6_Costu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917371" y="-14516"/>
            <a:ext cx="6226629" cy="687251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910286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910286 w 12192000"/>
              <a:gd name="connsiteY4" fmla="*/ 0 h 6858000"/>
              <a:gd name="connsiteX0" fmla="*/ 4020458 w 8302172"/>
              <a:gd name="connsiteY0" fmla="*/ 0 h 6858000"/>
              <a:gd name="connsiteX1" fmla="*/ 8302172 w 8302172"/>
              <a:gd name="connsiteY1" fmla="*/ 0 h 6858000"/>
              <a:gd name="connsiteX2" fmla="*/ 8302172 w 8302172"/>
              <a:gd name="connsiteY2" fmla="*/ 6858000 h 6858000"/>
              <a:gd name="connsiteX3" fmla="*/ 0 w 8302172"/>
              <a:gd name="connsiteY3" fmla="*/ 6858000 h 6858000"/>
              <a:gd name="connsiteX4" fmla="*/ 4020458 w 8302172"/>
              <a:gd name="connsiteY4" fmla="*/ 0 h 6858000"/>
              <a:gd name="connsiteX0" fmla="*/ 4005943 w 8302172"/>
              <a:gd name="connsiteY0" fmla="*/ 0 h 6872515"/>
              <a:gd name="connsiteX1" fmla="*/ 8302172 w 8302172"/>
              <a:gd name="connsiteY1" fmla="*/ 14515 h 6872515"/>
              <a:gd name="connsiteX2" fmla="*/ 8302172 w 8302172"/>
              <a:gd name="connsiteY2" fmla="*/ 6872515 h 6872515"/>
              <a:gd name="connsiteX3" fmla="*/ 0 w 8302172"/>
              <a:gd name="connsiteY3" fmla="*/ 6872515 h 6872515"/>
              <a:gd name="connsiteX4" fmla="*/ 4005943 w 8302172"/>
              <a:gd name="connsiteY4" fmla="*/ 0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2" h="6872515">
                <a:moveTo>
                  <a:pt x="4005943" y="0"/>
                </a:moveTo>
                <a:lnTo>
                  <a:pt x="8302172" y="14515"/>
                </a:lnTo>
                <a:lnTo>
                  <a:pt x="8302172" y="6872515"/>
                </a:lnTo>
                <a:lnTo>
                  <a:pt x="0" y="6872515"/>
                </a:lnTo>
                <a:lnTo>
                  <a:pt x="4005943" y="0"/>
                </a:lnTo>
                <a:close/>
              </a:path>
            </a:pathLst>
          </a:custGeom>
        </p:spPr>
        <p:txBody>
          <a:bodyPr/>
          <a:lstStyle>
            <a:lvl1pPr>
              <a:defRPr sz="1350"/>
            </a:lvl1pPr>
          </a:lstStyle>
          <a:p>
            <a:endParaRPr lang="id-ID"/>
          </a:p>
        </p:txBody>
      </p:sp>
    </p:spTree>
    <p:extLst>
      <p:ext uri="{BB962C8B-B14F-4D97-AF65-F5344CB8AC3E}">
        <p14:creationId xmlns:p14="http://schemas.microsoft.com/office/powerpoint/2010/main" val="1839153012"/>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7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5" name="Group 14"/>
          <p:cNvGrpSpPr/>
          <p:nvPr userDrawn="1"/>
        </p:nvGrpSpPr>
        <p:grpSpPr>
          <a:xfrm rot="16200000">
            <a:off x="8684202" y="6299725"/>
            <a:ext cx="465137"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8" name="TextBox 17"/>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24986648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8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5" name="Group 14"/>
          <p:cNvGrpSpPr/>
          <p:nvPr userDrawn="1"/>
        </p:nvGrpSpPr>
        <p:grpSpPr>
          <a:xfrm rot="16200000">
            <a:off x="8684202" y="6299725"/>
            <a:ext cx="465137"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8" name="TextBox 17"/>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8" name="Picture Placeholder 8"/>
          <p:cNvSpPr>
            <a:spLocks noGrp="1"/>
          </p:cNvSpPr>
          <p:nvPr>
            <p:ph type="pic" sz="quarter" idx="10"/>
          </p:nvPr>
        </p:nvSpPr>
        <p:spPr>
          <a:xfrm>
            <a:off x="3100192" y="2391629"/>
            <a:ext cx="1346198" cy="2922458"/>
          </a:xfrm>
          <a:prstGeom prst="rect">
            <a:avLst/>
          </a:prstGeom>
        </p:spPr>
        <p:txBody>
          <a:bodyPr/>
          <a:lstStyle>
            <a:lvl1pPr>
              <a:defRPr sz="1350"/>
            </a:lvl1pPr>
          </a:lstStyle>
          <a:p>
            <a:endParaRPr lang="id-ID" dirty="0"/>
          </a:p>
        </p:txBody>
      </p:sp>
      <p:sp>
        <p:nvSpPr>
          <p:cNvPr id="9" name="Picture Placeholder 8"/>
          <p:cNvSpPr>
            <a:spLocks noGrp="1"/>
          </p:cNvSpPr>
          <p:nvPr>
            <p:ph type="pic" sz="quarter" idx="11"/>
          </p:nvPr>
        </p:nvSpPr>
        <p:spPr>
          <a:xfrm>
            <a:off x="4737077" y="2391629"/>
            <a:ext cx="1330958" cy="2922458"/>
          </a:xfrm>
          <a:prstGeom prst="rect">
            <a:avLst/>
          </a:prstGeom>
        </p:spPr>
        <p:txBody>
          <a:bodyPr/>
          <a:lstStyle>
            <a:lvl1pPr>
              <a:defRPr sz="1350"/>
            </a:lvl1pPr>
          </a:lstStyle>
          <a:p>
            <a:endParaRPr lang="id-ID" dirty="0"/>
          </a:p>
        </p:txBody>
      </p:sp>
    </p:spTree>
    <p:extLst>
      <p:ext uri="{BB962C8B-B14F-4D97-AF65-F5344CB8AC3E}">
        <p14:creationId xmlns:p14="http://schemas.microsoft.com/office/powerpoint/2010/main" val="334110365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9_Costum Layout">
    <p:spTree>
      <p:nvGrpSpPr>
        <p:cNvPr id="1" name=""/>
        <p:cNvGrpSpPr/>
        <p:nvPr/>
      </p:nvGrpSpPr>
      <p:grpSpPr>
        <a:xfrm>
          <a:off x="0" y="0"/>
          <a:ext cx="0" cy="0"/>
          <a:chOff x="0" y="0"/>
          <a:chExt cx="0" cy="0"/>
        </a:xfrm>
      </p:grpSpPr>
      <p:sp>
        <p:nvSpPr>
          <p:cNvPr id="8" name="Rectangle 7"/>
          <p:cNvSpPr/>
          <p:nvPr userDrawn="1"/>
        </p:nvSpPr>
        <p:spPr>
          <a:xfrm>
            <a:off x="0" y="3429000"/>
            <a:ext cx="9144000" cy="3429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5" name="Group 14"/>
          <p:cNvGrpSpPr/>
          <p:nvPr userDrawn="1"/>
        </p:nvGrpSpPr>
        <p:grpSpPr>
          <a:xfrm rot="16200000">
            <a:off x="8684202" y="6299725"/>
            <a:ext cx="465137"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8" name="TextBox 17"/>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3540030839"/>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5" name="Group 14"/>
          <p:cNvGrpSpPr/>
          <p:nvPr userDrawn="1"/>
        </p:nvGrpSpPr>
        <p:grpSpPr>
          <a:xfrm rot="16200000">
            <a:off x="8684202" y="6299725"/>
            <a:ext cx="465137"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8" name="TextBox 17"/>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8" name="Picture Placeholder 8"/>
          <p:cNvSpPr>
            <a:spLocks noGrp="1"/>
          </p:cNvSpPr>
          <p:nvPr>
            <p:ph type="pic" sz="quarter" idx="10"/>
          </p:nvPr>
        </p:nvSpPr>
        <p:spPr>
          <a:xfrm>
            <a:off x="2000729" y="2247043"/>
            <a:ext cx="1230868" cy="2383568"/>
          </a:xfrm>
          <a:prstGeom prst="rect">
            <a:avLst/>
          </a:prstGeom>
        </p:spPr>
        <p:txBody>
          <a:bodyPr/>
          <a:lstStyle>
            <a:lvl1pPr>
              <a:defRPr sz="1350"/>
            </a:lvl1pPr>
          </a:lstStyle>
          <a:p>
            <a:endParaRPr lang="id-ID"/>
          </a:p>
        </p:txBody>
      </p:sp>
      <p:sp>
        <p:nvSpPr>
          <p:cNvPr id="9" name="Picture Placeholder 8"/>
          <p:cNvSpPr>
            <a:spLocks noGrp="1"/>
          </p:cNvSpPr>
          <p:nvPr>
            <p:ph type="pic" sz="quarter" idx="33"/>
          </p:nvPr>
        </p:nvSpPr>
        <p:spPr>
          <a:xfrm>
            <a:off x="3080777" y="2462944"/>
            <a:ext cx="1017595" cy="1967843"/>
          </a:xfrm>
          <a:prstGeom prst="rect">
            <a:avLst/>
          </a:prstGeom>
        </p:spPr>
        <p:txBody>
          <a:bodyPr/>
          <a:lstStyle>
            <a:lvl1pPr>
              <a:defRPr sz="1350"/>
            </a:lvl1pPr>
          </a:lstStyle>
          <a:p>
            <a:endParaRPr lang="id-ID"/>
          </a:p>
        </p:txBody>
      </p:sp>
      <p:sp>
        <p:nvSpPr>
          <p:cNvPr id="10" name="Picture Placeholder 8"/>
          <p:cNvSpPr>
            <a:spLocks noGrp="1"/>
          </p:cNvSpPr>
          <p:nvPr>
            <p:ph type="pic" sz="quarter" idx="34"/>
          </p:nvPr>
        </p:nvSpPr>
        <p:spPr>
          <a:xfrm>
            <a:off x="1125522" y="2450244"/>
            <a:ext cx="1017595" cy="1967843"/>
          </a:xfrm>
          <a:prstGeom prst="rect">
            <a:avLst/>
          </a:prstGeom>
        </p:spPr>
        <p:txBody>
          <a:bodyPr/>
          <a:lstStyle>
            <a:lvl1pPr>
              <a:defRPr sz="1350"/>
            </a:lvl1pPr>
          </a:lstStyle>
          <a:p>
            <a:endParaRPr lang="id-ID"/>
          </a:p>
        </p:txBody>
      </p:sp>
    </p:spTree>
    <p:extLst>
      <p:ext uri="{BB962C8B-B14F-4D97-AF65-F5344CB8AC3E}">
        <p14:creationId xmlns:p14="http://schemas.microsoft.com/office/powerpoint/2010/main" val="34773709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28" name="Text Placeholder 8"/>
          <p:cNvSpPr>
            <a:spLocks noGrp="1"/>
          </p:cNvSpPr>
          <p:nvPr>
            <p:ph type="body" sz="quarter" idx="33" hasCustomPrompt="1"/>
          </p:nvPr>
        </p:nvSpPr>
        <p:spPr>
          <a:xfrm>
            <a:off x="1277372" y="1998944"/>
            <a:ext cx="3203531" cy="3988497"/>
          </a:xfrm>
          <a:prstGeom prst="rect">
            <a:avLst/>
          </a:prstGeom>
          <a:noFill/>
          <a:ln>
            <a:noFill/>
          </a:ln>
        </p:spPr>
        <p:txBody>
          <a:bodyPr anchor="t">
            <a:noAutofit/>
          </a:bodyPr>
          <a:lstStyle>
            <a:lvl1pPr marL="0" indent="0" algn="l">
              <a:lnSpc>
                <a:spcPct val="90000"/>
              </a:lnSpc>
              <a:spcBef>
                <a:spcPts val="900"/>
              </a:spcBef>
              <a:buNone/>
              <a:defRPr sz="1200" b="0" baseline="0">
                <a:solidFill>
                  <a:schemeClr val="bg1">
                    <a:lumMod val="65000"/>
                  </a:schemeClr>
                </a:solidFill>
                <a:latin typeface="+mn-lt"/>
              </a:defRPr>
            </a:lvl1pPr>
          </a:lstStyle>
          <a:p>
            <a:pPr lvl="0"/>
            <a:r>
              <a:rPr lang="id-ID" dirty="0"/>
              <a:t>Insert text here</a:t>
            </a:r>
            <a:endParaRPr lang="en-US" dirty="0"/>
          </a:p>
        </p:txBody>
      </p:sp>
      <p:sp>
        <p:nvSpPr>
          <p:cNvPr id="29" name="Text Placeholder 8"/>
          <p:cNvSpPr>
            <a:spLocks noGrp="1"/>
          </p:cNvSpPr>
          <p:nvPr>
            <p:ph type="body" sz="quarter" idx="34" hasCustomPrompt="1"/>
          </p:nvPr>
        </p:nvSpPr>
        <p:spPr>
          <a:xfrm>
            <a:off x="4691049" y="1998944"/>
            <a:ext cx="3203531" cy="3988497"/>
          </a:xfrm>
          <a:prstGeom prst="rect">
            <a:avLst/>
          </a:prstGeom>
          <a:noFill/>
          <a:ln>
            <a:noFill/>
          </a:ln>
        </p:spPr>
        <p:txBody>
          <a:bodyPr anchor="t">
            <a:noAutofit/>
          </a:bodyPr>
          <a:lstStyle>
            <a:lvl1pPr marL="0" indent="0" algn="l">
              <a:lnSpc>
                <a:spcPct val="90000"/>
              </a:lnSpc>
              <a:spcBef>
                <a:spcPts val="900"/>
              </a:spcBef>
              <a:buNone/>
              <a:defRPr sz="1200" b="0" baseline="0">
                <a:solidFill>
                  <a:schemeClr val="bg1">
                    <a:lumMod val="65000"/>
                  </a:schemeClr>
                </a:solidFill>
                <a:latin typeface="+mn-lt"/>
              </a:defRPr>
            </a:lvl1pPr>
          </a:lstStyle>
          <a:p>
            <a:pPr lvl="0"/>
            <a:r>
              <a:rPr lang="id-ID" dirty="0"/>
              <a:t>Insert text here</a:t>
            </a:r>
            <a:endParaRPr lang="en-US" dirty="0"/>
          </a:p>
        </p:txBody>
      </p:sp>
      <p:grpSp>
        <p:nvGrpSpPr>
          <p:cNvPr id="17" name="Group 16"/>
          <p:cNvGrpSpPr/>
          <p:nvPr userDrawn="1"/>
        </p:nvGrpSpPr>
        <p:grpSpPr>
          <a:xfrm rot="16200000">
            <a:off x="8684202" y="6299725"/>
            <a:ext cx="465137" cy="454461"/>
            <a:chOff x="5859463" y="6252052"/>
            <a:chExt cx="465137" cy="605948"/>
          </a:xfrm>
          <a:solidFill>
            <a:schemeClr val="accent1"/>
          </a:solidFill>
        </p:grpSpPr>
        <p:sp>
          <p:nvSpPr>
            <p:cNvPr id="18" name="Rectangle 17"/>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Isosceles Triangle 19"/>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1" name="TextBox 20"/>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02887030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28" name="Text Placeholder 8"/>
          <p:cNvSpPr>
            <a:spLocks noGrp="1"/>
          </p:cNvSpPr>
          <p:nvPr>
            <p:ph type="body" sz="quarter" idx="33" hasCustomPrompt="1"/>
          </p:nvPr>
        </p:nvSpPr>
        <p:spPr>
          <a:xfrm>
            <a:off x="391548" y="1998944"/>
            <a:ext cx="2777147" cy="3988497"/>
          </a:xfrm>
          <a:prstGeom prst="rect">
            <a:avLst/>
          </a:prstGeom>
          <a:noFill/>
          <a:ln>
            <a:noFill/>
          </a:ln>
        </p:spPr>
        <p:txBody>
          <a:bodyPr anchor="t">
            <a:noAutofit/>
          </a:bodyPr>
          <a:lstStyle>
            <a:lvl1pPr marL="0" indent="0" algn="l">
              <a:lnSpc>
                <a:spcPct val="90000"/>
              </a:lnSpc>
              <a:spcBef>
                <a:spcPts val="900"/>
              </a:spcBef>
              <a:buNone/>
              <a:defRPr sz="1200" b="0" baseline="0">
                <a:solidFill>
                  <a:schemeClr val="bg1">
                    <a:lumMod val="65000"/>
                  </a:schemeClr>
                </a:solidFill>
                <a:latin typeface="+mn-lt"/>
              </a:defRPr>
            </a:lvl1pPr>
          </a:lstStyle>
          <a:p>
            <a:pPr lvl="0"/>
            <a:r>
              <a:rPr lang="id-ID" dirty="0"/>
              <a:t>Insert text here</a:t>
            </a:r>
            <a:endParaRPr lang="en-US" dirty="0"/>
          </a:p>
        </p:txBody>
      </p:sp>
      <p:sp>
        <p:nvSpPr>
          <p:cNvPr id="29" name="Text Placeholder 8"/>
          <p:cNvSpPr>
            <a:spLocks noGrp="1"/>
          </p:cNvSpPr>
          <p:nvPr>
            <p:ph type="body" sz="quarter" idx="34" hasCustomPrompt="1"/>
          </p:nvPr>
        </p:nvSpPr>
        <p:spPr>
          <a:xfrm>
            <a:off x="3168695" y="1998944"/>
            <a:ext cx="2777147" cy="3988497"/>
          </a:xfrm>
          <a:prstGeom prst="rect">
            <a:avLst/>
          </a:prstGeom>
          <a:noFill/>
          <a:ln>
            <a:noFill/>
          </a:ln>
        </p:spPr>
        <p:txBody>
          <a:bodyPr anchor="t">
            <a:noAutofit/>
          </a:bodyPr>
          <a:lstStyle>
            <a:lvl1pPr marL="0" indent="0" algn="l">
              <a:lnSpc>
                <a:spcPct val="90000"/>
              </a:lnSpc>
              <a:spcBef>
                <a:spcPts val="900"/>
              </a:spcBef>
              <a:buNone/>
              <a:defRPr sz="1200" b="0" baseline="0">
                <a:solidFill>
                  <a:schemeClr val="bg1">
                    <a:lumMod val="65000"/>
                  </a:schemeClr>
                </a:solidFill>
                <a:latin typeface="+mn-lt"/>
              </a:defRPr>
            </a:lvl1pPr>
          </a:lstStyle>
          <a:p>
            <a:pPr lvl="0"/>
            <a:r>
              <a:rPr lang="id-ID" dirty="0"/>
              <a:t>Insert text here</a:t>
            </a:r>
            <a:endParaRPr lang="en-US" dirty="0"/>
          </a:p>
        </p:txBody>
      </p:sp>
      <p:sp>
        <p:nvSpPr>
          <p:cNvPr id="9" name="Text Placeholder 8"/>
          <p:cNvSpPr>
            <a:spLocks noGrp="1"/>
          </p:cNvSpPr>
          <p:nvPr>
            <p:ph type="body" sz="quarter" idx="35" hasCustomPrompt="1"/>
          </p:nvPr>
        </p:nvSpPr>
        <p:spPr>
          <a:xfrm>
            <a:off x="5945842" y="1998943"/>
            <a:ext cx="2777147" cy="3988497"/>
          </a:xfrm>
          <a:prstGeom prst="rect">
            <a:avLst/>
          </a:prstGeom>
          <a:noFill/>
          <a:ln>
            <a:noFill/>
          </a:ln>
        </p:spPr>
        <p:txBody>
          <a:bodyPr anchor="t">
            <a:noAutofit/>
          </a:bodyPr>
          <a:lstStyle>
            <a:lvl1pPr marL="0" indent="0" algn="l">
              <a:lnSpc>
                <a:spcPct val="90000"/>
              </a:lnSpc>
              <a:spcBef>
                <a:spcPts val="900"/>
              </a:spcBef>
              <a:buNone/>
              <a:defRPr sz="1200" b="0" baseline="0">
                <a:solidFill>
                  <a:schemeClr val="bg1">
                    <a:lumMod val="65000"/>
                  </a:schemeClr>
                </a:solidFill>
                <a:latin typeface="+mn-lt"/>
              </a:defRPr>
            </a:lvl1pPr>
          </a:lstStyle>
          <a:p>
            <a:pPr lvl="0"/>
            <a:r>
              <a:rPr lang="id-ID" dirty="0"/>
              <a:t>Insert text here</a:t>
            </a:r>
            <a:endParaRPr lang="en-US" dirty="0"/>
          </a:p>
        </p:txBody>
      </p:sp>
      <p:grpSp>
        <p:nvGrpSpPr>
          <p:cNvPr id="18" name="Group 17"/>
          <p:cNvGrpSpPr/>
          <p:nvPr userDrawn="1"/>
        </p:nvGrpSpPr>
        <p:grpSpPr>
          <a:xfrm rot="16200000">
            <a:off x="8684202" y="6299725"/>
            <a:ext cx="465137" cy="454461"/>
            <a:chOff x="5859463" y="6252052"/>
            <a:chExt cx="465137" cy="605948"/>
          </a:xfrm>
          <a:solidFill>
            <a:schemeClr val="accent1"/>
          </a:solidFill>
        </p:grpSpPr>
        <p:sp>
          <p:nvSpPr>
            <p:cNvPr id="20" name="Rectangle 19"/>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Isosceles Triangle 20"/>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2" name="TextBox 21"/>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372295212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ostu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9144000" cy="3757808"/>
          </a:xfrm>
          <a:prstGeom prst="rect">
            <a:avLst/>
          </a:prstGeom>
        </p:spPr>
        <p:txBody>
          <a:bodyPr/>
          <a:lstStyle>
            <a:lvl1pPr>
              <a:defRPr sz="1350"/>
            </a:lvl1pPr>
          </a:lstStyle>
          <a:p>
            <a:endParaRPr lang="id-ID"/>
          </a:p>
        </p:txBody>
      </p:sp>
      <p:grpSp>
        <p:nvGrpSpPr>
          <p:cNvPr id="7" name="Group 6"/>
          <p:cNvGrpSpPr/>
          <p:nvPr userDrawn="1"/>
        </p:nvGrpSpPr>
        <p:grpSpPr>
          <a:xfrm rot="16200000">
            <a:off x="8684202" y="6299725"/>
            <a:ext cx="465137" cy="454461"/>
            <a:chOff x="5859463" y="6252052"/>
            <a:chExt cx="465137" cy="605948"/>
          </a:xfrm>
          <a:solidFill>
            <a:schemeClr val="accent1"/>
          </a:solidFill>
        </p:grpSpPr>
        <p:sp>
          <p:nvSpPr>
            <p:cNvPr id="8" name="Rectangle 7"/>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9" name="Isosceles Triangle 8"/>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0" name="TextBox 9"/>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28136153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ostu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2977" y="-1"/>
            <a:ext cx="5658478" cy="6858001"/>
          </a:xfrm>
          <a:prstGeom prst="rect">
            <a:avLst/>
          </a:prstGeom>
          <a:solidFill>
            <a:schemeClr val="tx1">
              <a:lumMod val="85000"/>
              <a:lumOff val="15000"/>
            </a:schemeClr>
          </a:solidFill>
        </p:spPr>
        <p:txBody>
          <a:bodyPr/>
          <a:lstStyle>
            <a:lvl1pPr>
              <a:defRPr sz="1350"/>
            </a:lvl1pPr>
          </a:lstStyle>
          <a:p>
            <a:endParaRPr lang="id-ID" dirty="0"/>
          </a:p>
        </p:txBody>
      </p:sp>
      <p:grpSp>
        <p:nvGrpSpPr>
          <p:cNvPr id="11" name="Group 10"/>
          <p:cNvGrpSpPr/>
          <p:nvPr userDrawn="1"/>
        </p:nvGrpSpPr>
        <p:grpSpPr>
          <a:xfrm rot="16200000">
            <a:off x="8684202" y="6299725"/>
            <a:ext cx="465137" cy="454461"/>
            <a:chOff x="5859463" y="6252052"/>
            <a:chExt cx="465137" cy="605948"/>
          </a:xfrm>
          <a:solidFill>
            <a:schemeClr val="accent1"/>
          </a:solidFill>
        </p:grpSpPr>
        <p:sp>
          <p:nvSpPr>
            <p:cNvPr id="12" name="Rectangle 11"/>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3" name="Isosceles Triangle 12"/>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4" name="TextBox 13"/>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4" name="Text Placeholder 3"/>
          <p:cNvSpPr>
            <a:spLocks noGrp="1"/>
          </p:cNvSpPr>
          <p:nvPr>
            <p:ph type="body" sz="quarter" idx="12" hasCustomPrompt="1"/>
          </p:nvPr>
        </p:nvSpPr>
        <p:spPr>
          <a:xfrm rot="5400000">
            <a:off x="-413006" y="410028"/>
            <a:ext cx="3280230" cy="2460173"/>
          </a:xfrm>
          <a:prstGeom prst="rtTriangle">
            <a:avLst/>
          </a:prstGeom>
          <a:solidFill>
            <a:schemeClr val="bg1">
              <a:lumMod val="95000"/>
              <a:alpha val="79000"/>
            </a:schemeClr>
          </a:solidFill>
          <a:ln>
            <a:noFill/>
          </a:ln>
        </p:spPr>
        <p:txBody>
          <a:bodyPr/>
          <a:lstStyle>
            <a:lvl1pPr marL="0" indent="0">
              <a:buNone/>
              <a:defRPr sz="100"/>
            </a:lvl1pPr>
          </a:lstStyle>
          <a:p>
            <a:pPr lvl="0"/>
            <a:r>
              <a:rPr lang="en-US" dirty="0"/>
              <a:t>.</a:t>
            </a:r>
          </a:p>
        </p:txBody>
      </p:sp>
      <p:sp>
        <p:nvSpPr>
          <p:cNvPr id="18" name="Text Placeholder 3"/>
          <p:cNvSpPr>
            <a:spLocks noGrp="1"/>
          </p:cNvSpPr>
          <p:nvPr>
            <p:ph type="body" sz="quarter" idx="13" hasCustomPrompt="1"/>
          </p:nvPr>
        </p:nvSpPr>
        <p:spPr>
          <a:xfrm rot="16200000">
            <a:off x="5150036" y="6366051"/>
            <a:ext cx="573315" cy="429986"/>
          </a:xfrm>
          <a:prstGeom prst="rtTriangle">
            <a:avLst/>
          </a:prstGeom>
          <a:solidFill>
            <a:schemeClr val="accent1">
              <a:alpha val="66000"/>
            </a:schemeClr>
          </a:solidFill>
          <a:ln>
            <a:noFill/>
          </a:ln>
        </p:spPr>
        <p:txBody>
          <a:bodyPr/>
          <a:lstStyle>
            <a:lvl1pPr marL="0" indent="0">
              <a:buNone/>
              <a:defRPr sz="100"/>
            </a:lvl1pPr>
          </a:lstStyle>
          <a:p>
            <a:pPr lvl="0"/>
            <a:r>
              <a:rPr lang="en-US" dirty="0"/>
              <a:t>.</a:t>
            </a:r>
          </a:p>
        </p:txBody>
      </p:sp>
      <p:sp>
        <p:nvSpPr>
          <p:cNvPr id="20" name="Text Placeholder 2"/>
          <p:cNvSpPr>
            <a:spLocks noGrp="1"/>
          </p:cNvSpPr>
          <p:nvPr>
            <p:ph type="body" sz="quarter" idx="14"/>
          </p:nvPr>
        </p:nvSpPr>
        <p:spPr>
          <a:xfrm rot="1578636">
            <a:off x="511690" y="-995676"/>
            <a:ext cx="2136782" cy="6460523"/>
          </a:xfrm>
          <a:custGeom>
            <a:avLst/>
            <a:gdLst>
              <a:gd name="connsiteX0" fmla="*/ 0 w 2893767"/>
              <a:gd name="connsiteY0" fmla="*/ 6511538 h 6511538"/>
              <a:gd name="connsiteX1" fmla="*/ 2014785 w 2893767"/>
              <a:gd name="connsiteY1" fmla="*/ 0 h 6511538"/>
              <a:gd name="connsiteX2" fmla="*/ 2893767 w 2893767"/>
              <a:gd name="connsiteY2" fmla="*/ 0 h 6511538"/>
              <a:gd name="connsiteX3" fmla="*/ 878982 w 2893767"/>
              <a:gd name="connsiteY3" fmla="*/ 6511538 h 6511538"/>
              <a:gd name="connsiteX4" fmla="*/ 0 w 2893767"/>
              <a:gd name="connsiteY4" fmla="*/ 6511538 h 6511538"/>
              <a:gd name="connsiteX0" fmla="*/ 0 w 2562661"/>
              <a:gd name="connsiteY0" fmla="*/ 6511538 h 6511538"/>
              <a:gd name="connsiteX1" fmla="*/ 2014785 w 2562661"/>
              <a:gd name="connsiteY1" fmla="*/ 0 h 6511538"/>
              <a:gd name="connsiteX2" fmla="*/ 2562661 w 2562661"/>
              <a:gd name="connsiteY2" fmla="*/ 1060857 h 6511538"/>
              <a:gd name="connsiteX3" fmla="*/ 878982 w 2562661"/>
              <a:gd name="connsiteY3" fmla="*/ 6511538 h 6511538"/>
              <a:gd name="connsiteX4" fmla="*/ 0 w 2562661"/>
              <a:gd name="connsiteY4" fmla="*/ 6511538 h 6511538"/>
              <a:gd name="connsiteX0" fmla="*/ 0 w 2579025"/>
              <a:gd name="connsiteY0" fmla="*/ 6562874 h 6562874"/>
              <a:gd name="connsiteX1" fmla="*/ 2031149 w 2579025"/>
              <a:gd name="connsiteY1" fmla="*/ 0 h 6562874"/>
              <a:gd name="connsiteX2" fmla="*/ 2579025 w 2579025"/>
              <a:gd name="connsiteY2" fmla="*/ 1060857 h 6562874"/>
              <a:gd name="connsiteX3" fmla="*/ 895346 w 2579025"/>
              <a:gd name="connsiteY3" fmla="*/ 6511538 h 6562874"/>
              <a:gd name="connsiteX4" fmla="*/ 0 w 2579025"/>
              <a:gd name="connsiteY4" fmla="*/ 6562874 h 6562874"/>
              <a:gd name="connsiteX0" fmla="*/ 0 w 2579025"/>
              <a:gd name="connsiteY0" fmla="*/ 6562874 h 6562874"/>
              <a:gd name="connsiteX1" fmla="*/ 2031149 w 2579025"/>
              <a:gd name="connsiteY1" fmla="*/ 0 h 6562874"/>
              <a:gd name="connsiteX2" fmla="*/ 2579025 w 2579025"/>
              <a:gd name="connsiteY2" fmla="*/ 1060857 h 6562874"/>
              <a:gd name="connsiteX3" fmla="*/ 1039715 w 2579025"/>
              <a:gd name="connsiteY3" fmla="*/ 6043869 h 6562874"/>
              <a:gd name="connsiteX4" fmla="*/ 0 w 2579025"/>
              <a:gd name="connsiteY4" fmla="*/ 6562874 h 6562874"/>
              <a:gd name="connsiteX0" fmla="*/ 0 w 2579025"/>
              <a:gd name="connsiteY0" fmla="*/ 5502017 h 5502017"/>
              <a:gd name="connsiteX1" fmla="*/ 1533131 w 2579025"/>
              <a:gd name="connsiteY1" fmla="*/ 564402 h 5502017"/>
              <a:gd name="connsiteX2" fmla="*/ 2579025 w 2579025"/>
              <a:gd name="connsiteY2" fmla="*/ 0 h 5502017"/>
              <a:gd name="connsiteX3" fmla="*/ 1039715 w 2579025"/>
              <a:gd name="connsiteY3" fmla="*/ 4983012 h 5502017"/>
              <a:gd name="connsiteX4" fmla="*/ 0 w 2579025"/>
              <a:gd name="connsiteY4" fmla="*/ 5502017 h 5502017"/>
              <a:gd name="connsiteX0" fmla="*/ 0 w 2581716"/>
              <a:gd name="connsiteY0" fmla="*/ 5510647 h 5510647"/>
              <a:gd name="connsiteX1" fmla="*/ 1533131 w 2581716"/>
              <a:gd name="connsiteY1" fmla="*/ 573032 h 5510647"/>
              <a:gd name="connsiteX2" fmla="*/ 2581716 w 2581716"/>
              <a:gd name="connsiteY2" fmla="*/ 0 h 5510647"/>
              <a:gd name="connsiteX3" fmla="*/ 1039715 w 2581716"/>
              <a:gd name="connsiteY3" fmla="*/ 4991642 h 5510647"/>
              <a:gd name="connsiteX4" fmla="*/ 0 w 2581716"/>
              <a:gd name="connsiteY4" fmla="*/ 5510647 h 5510647"/>
              <a:gd name="connsiteX0" fmla="*/ 0 w 2581716"/>
              <a:gd name="connsiteY0" fmla="*/ 5510647 h 5510647"/>
              <a:gd name="connsiteX1" fmla="*/ 1533131 w 2581716"/>
              <a:gd name="connsiteY1" fmla="*/ 573032 h 5510647"/>
              <a:gd name="connsiteX2" fmla="*/ 2581716 w 2581716"/>
              <a:gd name="connsiteY2" fmla="*/ 0 h 5510647"/>
              <a:gd name="connsiteX3" fmla="*/ 889497 w 2581716"/>
              <a:gd name="connsiteY3" fmla="*/ 5461451 h 5510647"/>
              <a:gd name="connsiteX4" fmla="*/ 0 w 2581716"/>
              <a:gd name="connsiteY4" fmla="*/ 5510647 h 5510647"/>
              <a:gd name="connsiteX0" fmla="*/ 0 w 2163739"/>
              <a:gd name="connsiteY0" fmla="*/ 4513980 h 5461451"/>
              <a:gd name="connsiteX1" fmla="*/ 1115154 w 2163739"/>
              <a:gd name="connsiteY1" fmla="*/ 573032 h 5461451"/>
              <a:gd name="connsiteX2" fmla="*/ 2163739 w 2163739"/>
              <a:gd name="connsiteY2" fmla="*/ 0 h 5461451"/>
              <a:gd name="connsiteX3" fmla="*/ 471520 w 2163739"/>
              <a:gd name="connsiteY3" fmla="*/ 5461451 h 5461451"/>
              <a:gd name="connsiteX4" fmla="*/ 0 w 2163739"/>
              <a:gd name="connsiteY4" fmla="*/ 4513980 h 5461451"/>
              <a:gd name="connsiteX0" fmla="*/ 0 w 2220529"/>
              <a:gd name="connsiteY0" fmla="*/ 4328855 h 5461451"/>
              <a:gd name="connsiteX1" fmla="*/ 1171944 w 2220529"/>
              <a:gd name="connsiteY1" fmla="*/ 573032 h 5461451"/>
              <a:gd name="connsiteX2" fmla="*/ 2220529 w 2220529"/>
              <a:gd name="connsiteY2" fmla="*/ 0 h 5461451"/>
              <a:gd name="connsiteX3" fmla="*/ 528310 w 2220529"/>
              <a:gd name="connsiteY3" fmla="*/ 5461451 h 5461451"/>
              <a:gd name="connsiteX4" fmla="*/ 0 w 2220529"/>
              <a:gd name="connsiteY4" fmla="*/ 4328855 h 546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529" h="5461451">
                <a:moveTo>
                  <a:pt x="0" y="4328855"/>
                </a:moveTo>
                <a:lnTo>
                  <a:pt x="1171944" y="573032"/>
                </a:lnTo>
                <a:lnTo>
                  <a:pt x="2220529" y="0"/>
                </a:lnTo>
                <a:lnTo>
                  <a:pt x="528310" y="5461451"/>
                </a:lnTo>
                <a:lnTo>
                  <a:pt x="0" y="4328855"/>
                </a:lnTo>
                <a:close/>
              </a:path>
            </a:pathLst>
          </a:custGeom>
          <a:solidFill>
            <a:schemeClr val="bg1">
              <a:lumMod val="85000"/>
              <a:alpha val="34000"/>
            </a:schemeClr>
          </a:solidFill>
        </p:spPr>
        <p:txBody>
          <a:bodyPr/>
          <a:lstStyle>
            <a:lvl1pPr marL="0" indent="0">
              <a:buNone/>
              <a:defRPr sz="100"/>
            </a:lvl1pPr>
          </a:lstStyle>
          <a:p>
            <a:pPr lvl="0"/>
            <a:endParaRPr lang="en-US" dirty="0"/>
          </a:p>
        </p:txBody>
      </p:sp>
      <p:sp>
        <p:nvSpPr>
          <p:cNvPr id="21" name="Text Placeholder 2"/>
          <p:cNvSpPr>
            <a:spLocks noGrp="1"/>
          </p:cNvSpPr>
          <p:nvPr>
            <p:ph type="body" sz="quarter" idx="15"/>
          </p:nvPr>
        </p:nvSpPr>
        <p:spPr>
          <a:xfrm rot="1578636">
            <a:off x="699025" y="-1391639"/>
            <a:ext cx="3035235" cy="9023034"/>
          </a:xfrm>
          <a:custGeom>
            <a:avLst/>
            <a:gdLst>
              <a:gd name="connsiteX0" fmla="*/ 0 w 2893767"/>
              <a:gd name="connsiteY0" fmla="*/ 6511538 h 6511538"/>
              <a:gd name="connsiteX1" fmla="*/ 2014785 w 2893767"/>
              <a:gd name="connsiteY1" fmla="*/ 0 h 6511538"/>
              <a:gd name="connsiteX2" fmla="*/ 2893767 w 2893767"/>
              <a:gd name="connsiteY2" fmla="*/ 0 h 6511538"/>
              <a:gd name="connsiteX3" fmla="*/ 878982 w 2893767"/>
              <a:gd name="connsiteY3" fmla="*/ 6511538 h 6511538"/>
              <a:gd name="connsiteX4" fmla="*/ 0 w 2893767"/>
              <a:gd name="connsiteY4" fmla="*/ 6511538 h 6511538"/>
              <a:gd name="connsiteX0" fmla="*/ 0 w 2562661"/>
              <a:gd name="connsiteY0" fmla="*/ 6511538 h 6511538"/>
              <a:gd name="connsiteX1" fmla="*/ 2014785 w 2562661"/>
              <a:gd name="connsiteY1" fmla="*/ 0 h 6511538"/>
              <a:gd name="connsiteX2" fmla="*/ 2562661 w 2562661"/>
              <a:gd name="connsiteY2" fmla="*/ 1060857 h 6511538"/>
              <a:gd name="connsiteX3" fmla="*/ 878982 w 2562661"/>
              <a:gd name="connsiteY3" fmla="*/ 6511538 h 6511538"/>
              <a:gd name="connsiteX4" fmla="*/ 0 w 2562661"/>
              <a:gd name="connsiteY4" fmla="*/ 6511538 h 6511538"/>
              <a:gd name="connsiteX0" fmla="*/ 0 w 2579025"/>
              <a:gd name="connsiteY0" fmla="*/ 6562874 h 6562874"/>
              <a:gd name="connsiteX1" fmla="*/ 2031149 w 2579025"/>
              <a:gd name="connsiteY1" fmla="*/ 0 h 6562874"/>
              <a:gd name="connsiteX2" fmla="*/ 2579025 w 2579025"/>
              <a:gd name="connsiteY2" fmla="*/ 1060857 h 6562874"/>
              <a:gd name="connsiteX3" fmla="*/ 895346 w 2579025"/>
              <a:gd name="connsiteY3" fmla="*/ 6511538 h 6562874"/>
              <a:gd name="connsiteX4" fmla="*/ 0 w 2579025"/>
              <a:gd name="connsiteY4" fmla="*/ 6562874 h 6562874"/>
              <a:gd name="connsiteX0" fmla="*/ 0 w 2579025"/>
              <a:gd name="connsiteY0" fmla="*/ 6562874 h 6562874"/>
              <a:gd name="connsiteX1" fmla="*/ 2031149 w 2579025"/>
              <a:gd name="connsiteY1" fmla="*/ 0 h 6562874"/>
              <a:gd name="connsiteX2" fmla="*/ 2579025 w 2579025"/>
              <a:gd name="connsiteY2" fmla="*/ 1060857 h 6562874"/>
              <a:gd name="connsiteX3" fmla="*/ 1039715 w 2579025"/>
              <a:gd name="connsiteY3" fmla="*/ 6043869 h 6562874"/>
              <a:gd name="connsiteX4" fmla="*/ 0 w 2579025"/>
              <a:gd name="connsiteY4" fmla="*/ 6562874 h 6562874"/>
              <a:gd name="connsiteX0" fmla="*/ 0 w 2579025"/>
              <a:gd name="connsiteY0" fmla="*/ 5502017 h 5502017"/>
              <a:gd name="connsiteX1" fmla="*/ 1533131 w 2579025"/>
              <a:gd name="connsiteY1" fmla="*/ 564402 h 5502017"/>
              <a:gd name="connsiteX2" fmla="*/ 2579025 w 2579025"/>
              <a:gd name="connsiteY2" fmla="*/ 0 h 5502017"/>
              <a:gd name="connsiteX3" fmla="*/ 1039715 w 2579025"/>
              <a:gd name="connsiteY3" fmla="*/ 4983012 h 5502017"/>
              <a:gd name="connsiteX4" fmla="*/ 0 w 2579025"/>
              <a:gd name="connsiteY4" fmla="*/ 5502017 h 5502017"/>
              <a:gd name="connsiteX0" fmla="*/ 0 w 2581716"/>
              <a:gd name="connsiteY0" fmla="*/ 5510647 h 5510647"/>
              <a:gd name="connsiteX1" fmla="*/ 1533131 w 2581716"/>
              <a:gd name="connsiteY1" fmla="*/ 573032 h 5510647"/>
              <a:gd name="connsiteX2" fmla="*/ 2581716 w 2581716"/>
              <a:gd name="connsiteY2" fmla="*/ 0 h 5510647"/>
              <a:gd name="connsiteX3" fmla="*/ 1039715 w 2581716"/>
              <a:gd name="connsiteY3" fmla="*/ 4991642 h 5510647"/>
              <a:gd name="connsiteX4" fmla="*/ 0 w 2581716"/>
              <a:gd name="connsiteY4" fmla="*/ 5510647 h 5510647"/>
              <a:gd name="connsiteX0" fmla="*/ 0 w 2581716"/>
              <a:gd name="connsiteY0" fmla="*/ 5510647 h 5510647"/>
              <a:gd name="connsiteX1" fmla="*/ 1533131 w 2581716"/>
              <a:gd name="connsiteY1" fmla="*/ 573032 h 5510647"/>
              <a:gd name="connsiteX2" fmla="*/ 2581716 w 2581716"/>
              <a:gd name="connsiteY2" fmla="*/ 0 h 5510647"/>
              <a:gd name="connsiteX3" fmla="*/ 889497 w 2581716"/>
              <a:gd name="connsiteY3" fmla="*/ 5461451 h 5510647"/>
              <a:gd name="connsiteX4" fmla="*/ 0 w 2581716"/>
              <a:gd name="connsiteY4" fmla="*/ 5510647 h 5510647"/>
              <a:gd name="connsiteX0" fmla="*/ 0 w 2163739"/>
              <a:gd name="connsiteY0" fmla="*/ 4513980 h 5461451"/>
              <a:gd name="connsiteX1" fmla="*/ 1115154 w 2163739"/>
              <a:gd name="connsiteY1" fmla="*/ 573032 h 5461451"/>
              <a:gd name="connsiteX2" fmla="*/ 2163739 w 2163739"/>
              <a:gd name="connsiteY2" fmla="*/ 0 h 5461451"/>
              <a:gd name="connsiteX3" fmla="*/ 471520 w 2163739"/>
              <a:gd name="connsiteY3" fmla="*/ 5461451 h 5461451"/>
              <a:gd name="connsiteX4" fmla="*/ 0 w 2163739"/>
              <a:gd name="connsiteY4" fmla="*/ 4513980 h 5461451"/>
              <a:gd name="connsiteX0" fmla="*/ 0 w 2220529"/>
              <a:gd name="connsiteY0" fmla="*/ 4328855 h 5461451"/>
              <a:gd name="connsiteX1" fmla="*/ 1171944 w 2220529"/>
              <a:gd name="connsiteY1" fmla="*/ 573032 h 5461451"/>
              <a:gd name="connsiteX2" fmla="*/ 2220529 w 2220529"/>
              <a:gd name="connsiteY2" fmla="*/ 0 h 5461451"/>
              <a:gd name="connsiteX3" fmla="*/ 528310 w 2220529"/>
              <a:gd name="connsiteY3" fmla="*/ 5461451 h 5461451"/>
              <a:gd name="connsiteX4" fmla="*/ 0 w 2220529"/>
              <a:gd name="connsiteY4" fmla="*/ 4328855 h 546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529" h="5461451">
                <a:moveTo>
                  <a:pt x="0" y="4328855"/>
                </a:moveTo>
                <a:lnTo>
                  <a:pt x="1171944" y="573032"/>
                </a:lnTo>
                <a:lnTo>
                  <a:pt x="2220529" y="0"/>
                </a:lnTo>
                <a:lnTo>
                  <a:pt x="528310" y="5461451"/>
                </a:lnTo>
                <a:lnTo>
                  <a:pt x="0" y="4328855"/>
                </a:lnTo>
                <a:close/>
              </a:path>
            </a:pathLst>
          </a:custGeom>
          <a:solidFill>
            <a:schemeClr val="bg1">
              <a:lumMod val="65000"/>
              <a:alpha val="71000"/>
            </a:schemeClr>
          </a:solidFill>
        </p:spPr>
        <p:txBody>
          <a:bodyPr/>
          <a:lstStyle>
            <a:lvl1pPr marL="0" indent="0">
              <a:buNone/>
              <a:defRPr sz="100"/>
            </a:lvl1pPr>
          </a:lstStyle>
          <a:p>
            <a:pPr lvl="0"/>
            <a:endParaRPr lang="en-US" dirty="0"/>
          </a:p>
        </p:txBody>
      </p:sp>
      <p:sp>
        <p:nvSpPr>
          <p:cNvPr id="15" name="Text Placeholder 2"/>
          <p:cNvSpPr>
            <a:spLocks noGrp="1"/>
          </p:cNvSpPr>
          <p:nvPr>
            <p:ph type="body" sz="quarter" idx="11"/>
          </p:nvPr>
        </p:nvSpPr>
        <p:spPr>
          <a:xfrm rot="1639140">
            <a:off x="2997814" y="1227880"/>
            <a:ext cx="1997654" cy="6615107"/>
          </a:xfrm>
          <a:custGeom>
            <a:avLst/>
            <a:gdLst>
              <a:gd name="connsiteX0" fmla="*/ 0 w 2893767"/>
              <a:gd name="connsiteY0" fmla="*/ 6511538 h 6511538"/>
              <a:gd name="connsiteX1" fmla="*/ 2014785 w 2893767"/>
              <a:gd name="connsiteY1" fmla="*/ 0 h 6511538"/>
              <a:gd name="connsiteX2" fmla="*/ 2893767 w 2893767"/>
              <a:gd name="connsiteY2" fmla="*/ 0 h 6511538"/>
              <a:gd name="connsiteX3" fmla="*/ 878982 w 2893767"/>
              <a:gd name="connsiteY3" fmla="*/ 6511538 h 6511538"/>
              <a:gd name="connsiteX4" fmla="*/ 0 w 2893767"/>
              <a:gd name="connsiteY4" fmla="*/ 6511538 h 6511538"/>
              <a:gd name="connsiteX0" fmla="*/ 0 w 2562661"/>
              <a:gd name="connsiteY0" fmla="*/ 6511538 h 6511538"/>
              <a:gd name="connsiteX1" fmla="*/ 2014785 w 2562661"/>
              <a:gd name="connsiteY1" fmla="*/ 0 h 6511538"/>
              <a:gd name="connsiteX2" fmla="*/ 2562661 w 2562661"/>
              <a:gd name="connsiteY2" fmla="*/ 1060857 h 6511538"/>
              <a:gd name="connsiteX3" fmla="*/ 878982 w 2562661"/>
              <a:gd name="connsiteY3" fmla="*/ 6511538 h 6511538"/>
              <a:gd name="connsiteX4" fmla="*/ 0 w 2562661"/>
              <a:gd name="connsiteY4" fmla="*/ 6511538 h 6511538"/>
              <a:gd name="connsiteX0" fmla="*/ 0 w 2579025"/>
              <a:gd name="connsiteY0" fmla="*/ 6562874 h 6562874"/>
              <a:gd name="connsiteX1" fmla="*/ 2031149 w 2579025"/>
              <a:gd name="connsiteY1" fmla="*/ 0 h 6562874"/>
              <a:gd name="connsiteX2" fmla="*/ 2579025 w 2579025"/>
              <a:gd name="connsiteY2" fmla="*/ 1060857 h 6562874"/>
              <a:gd name="connsiteX3" fmla="*/ 895346 w 2579025"/>
              <a:gd name="connsiteY3" fmla="*/ 6511538 h 6562874"/>
              <a:gd name="connsiteX4" fmla="*/ 0 w 2579025"/>
              <a:gd name="connsiteY4" fmla="*/ 6562874 h 6562874"/>
              <a:gd name="connsiteX0" fmla="*/ 0 w 2579025"/>
              <a:gd name="connsiteY0" fmla="*/ 6562874 h 6562874"/>
              <a:gd name="connsiteX1" fmla="*/ 2031149 w 2579025"/>
              <a:gd name="connsiteY1" fmla="*/ 0 h 6562874"/>
              <a:gd name="connsiteX2" fmla="*/ 2579025 w 2579025"/>
              <a:gd name="connsiteY2" fmla="*/ 1060857 h 6562874"/>
              <a:gd name="connsiteX3" fmla="*/ 1039715 w 2579025"/>
              <a:gd name="connsiteY3" fmla="*/ 6043869 h 6562874"/>
              <a:gd name="connsiteX4" fmla="*/ 0 w 2579025"/>
              <a:gd name="connsiteY4" fmla="*/ 6562874 h 6562874"/>
              <a:gd name="connsiteX0" fmla="*/ 0 w 2663539"/>
              <a:gd name="connsiteY0" fmla="*/ 6615107 h 6615107"/>
              <a:gd name="connsiteX1" fmla="*/ 2115663 w 2663539"/>
              <a:gd name="connsiteY1" fmla="*/ 0 h 6615107"/>
              <a:gd name="connsiteX2" fmla="*/ 2663539 w 2663539"/>
              <a:gd name="connsiteY2" fmla="*/ 1060857 h 6615107"/>
              <a:gd name="connsiteX3" fmla="*/ 1124229 w 2663539"/>
              <a:gd name="connsiteY3" fmla="*/ 6043869 h 6615107"/>
              <a:gd name="connsiteX4" fmla="*/ 0 w 2663539"/>
              <a:gd name="connsiteY4" fmla="*/ 6615107 h 6615107"/>
              <a:gd name="connsiteX0" fmla="*/ 0 w 2663539"/>
              <a:gd name="connsiteY0" fmla="*/ 6615107 h 6615107"/>
              <a:gd name="connsiteX1" fmla="*/ 2115663 w 2663539"/>
              <a:gd name="connsiteY1" fmla="*/ 0 h 6615107"/>
              <a:gd name="connsiteX2" fmla="*/ 2663539 w 2663539"/>
              <a:gd name="connsiteY2" fmla="*/ 1060857 h 6615107"/>
              <a:gd name="connsiteX3" fmla="*/ 1036689 w 2663539"/>
              <a:gd name="connsiteY3" fmla="*/ 6081942 h 6615107"/>
              <a:gd name="connsiteX4" fmla="*/ 0 w 2663539"/>
              <a:gd name="connsiteY4" fmla="*/ 6615107 h 6615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539" h="6615107">
                <a:moveTo>
                  <a:pt x="0" y="6615107"/>
                </a:moveTo>
                <a:lnTo>
                  <a:pt x="2115663" y="0"/>
                </a:lnTo>
                <a:lnTo>
                  <a:pt x="2663539" y="1060857"/>
                </a:lnTo>
                <a:lnTo>
                  <a:pt x="1036689" y="6081942"/>
                </a:lnTo>
                <a:lnTo>
                  <a:pt x="0" y="6615107"/>
                </a:lnTo>
                <a:close/>
              </a:path>
            </a:pathLst>
          </a:custGeom>
          <a:solidFill>
            <a:schemeClr val="accent1">
              <a:alpha val="66000"/>
            </a:schemeClr>
          </a:solidFill>
        </p:spPr>
        <p:txBody>
          <a:bodyPr/>
          <a:lstStyle>
            <a:lvl1pPr marL="0" indent="0">
              <a:buNone/>
              <a:defRPr sz="100"/>
            </a:lvl1pPr>
          </a:lstStyle>
          <a:p>
            <a:pPr lvl="0"/>
            <a:endParaRPr lang="en-US" dirty="0"/>
          </a:p>
        </p:txBody>
      </p:sp>
      <p:sp>
        <p:nvSpPr>
          <p:cNvPr id="23" name="Text Placeholder 2"/>
          <p:cNvSpPr>
            <a:spLocks noGrp="1"/>
          </p:cNvSpPr>
          <p:nvPr>
            <p:ph type="body" sz="quarter" idx="16"/>
          </p:nvPr>
        </p:nvSpPr>
        <p:spPr>
          <a:xfrm rot="321997">
            <a:off x="2984239" y="2990172"/>
            <a:ext cx="2665208" cy="4050350"/>
          </a:xfrm>
          <a:custGeom>
            <a:avLst/>
            <a:gdLst>
              <a:gd name="connsiteX0" fmla="*/ 0 w 2893767"/>
              <a:gd name="connsiteY0" fmla="*/ 6511538 h 6511538"/>
              <a:gd name="connsiteX1" fmla="*/ 2014785 w 2893767"/>
              <a:gd name="connsiteY1" fmla="*/ 0 h 6511538"/>
              <a:gd name="connsiteX2" fmla="*/ 2893767 w 2893767"/>
              <a:gd name="connsiteY2" fmla="*/ 0 h 6511538"/>
              <a:gd name="connsiteX3" fmla="*/ 878982 w 2893767"/>
              <a:gd name="connsiteY3" fmla="*/ 6511538 h 6511538"/>
              <a:gd name="connsiteX4" fmla="*/ 0 w 2893767"/>
              <a:gd name="connsiteY4" fmla="*/ 6511538 h 6511538"/>
              <a:gd name="connsiteX0" fmla="*/ 0 w 2562661"/>
              <a:gd name="connsiteY0" fmla="*/ 6511538 h 6511538"/>
              <a:gd name="connsiteX1" fmla="*/ 2014785 w 2562661"/>
              <a:gd name="connsiteY1" fmla="*/ 0 h 6511538"/>
              <a:gd name="connsiteX2" fmla="*/ 2562661 w 2562661"/>
              <a:gd name="connsiteY2" fmla="*/ 1060857 h 6511538"/>
              <a:gd name="connsiteX3" fmla="*/ 878982 w 2562661"/>
              <a:gd name="connsiteY3" fmla="*/ 6511538 h 6511538"/>
              <a:gd name="connsiteX4" fmla="*/ 0 w 2562661"/>
              <a:gd name="connsiteY4" fmla="*/ 6511538 h 6511538"/>
              <a:gd name="connsiteX0" fmla="*/ 0 w 2579025"/>
              <a:gd name="connsiteY0" fmla="*/ 6562874 h 6562874"/>
              <a:gd name="connsiteX1" fmla="*/ 2031149 w 2579025"/>
              <a:gd name="connsiteY1" fmla="*/ 0 h 6562874"/>
              <a:gd name="connsiteX2" fmla="*/ 2579025 w 2579025"/>
              <a:gd name="connsiteY2" fmla="*/ 1060857 h 6562874"/>
              <a:gd name="connsiteX3" fmla="*/ 895346 w 2579025"/>
              <a:gd name="connsiteY3" fmla="*/ 6511538 h 6562874"/>
              <a:gd name="connsiteX4" fmla="*/ 0 w 2579025"/>
              <a:gd name="connsiteY4" fmla="*/ 6562874 h 6562874"/>
              <a:gd name="connsiteX0" fmla="*/ 0 w 2579025"/>
              <a:gd name="connsiteY0" fmla="*/ 6562874 h 6562874"/>
              <a:gd name="connsiteX1" fmla="*/ 2031149 w 2579025"/>
              <a:gd name="connsiteY1" fmla="*/ 0 h 6562874"/>
              <a:gd name="connsiteX2" fmla="*/ 2579025 w 2579025"/>
              <a:gd name="connsiteY2" fmla="*/ 1060857 h 6562874"/>
              <a:gd name="connsiteX3" fmla="*/ 1039715 w 2579025"/>
              <a:gd name="connsiteY3" fmla="*/ 6043869 h 6562874"/>
              <a:gd name="connsiteX4" fmla="*/ 0 w 2579025"/>
              <a:gd name="connsiteY4" fmla="*/ 6562874 h 6562874"/>
              <a:gd name="connsiteX0" fmla="*/ 0 w 2663539"/>
              <a:gd name="connsiteY0" fmla="*/ 6615107 h 6615107"/>
              <a:gd name="connsiteX1" fmla="*/ 2115663 w 2663539"/>
              <a:gd name="connsiteY1" fmla="*/ 0 h 6615107"/>
              <a:gd name="connsiteX2" fmla="*/ 2663539 w 2663539"/>
              <a:gd name="connsiteY2" fmla="*/ 1060857 h 6615107"/>
              <a:gd name="connsiteX3" fmla="*/ 1124229 w 2663539"/>
              <a:gd name="connsiteY3" fmla="*/ 6043869 h 6615107"/>
              <a:gd name="connsiteX4" fmla="*/ 0 w 2663539"/>
              <a:gd name="connsiteY4" fmla="*/ 6615107 h 6615107"/>
              <a:gd name="connsiteX0" fmla="*/ 0 w 2663539"/>
              <a:gd name="connsiteY0" fmla="*/ 6615107 h 6615107"/>
              <a:gd name="connsiteX1" fmla="*/ 2115663 w 2663539"/>
              <a:gd name="connsiteY1" fmla="*/ 0 h 6615107"/>
              <a:gd name="connsiteX2" fmla="*/ 2663539 w 2663539"/>
              <a:gd name="connsiteY2" fmla="*/ 1060857 h 6615107"/>
              <a:gd name="connsiteX3" fmla="*/ 1036689 w 2663539"/>
              <a:gd name="connsiteY3" fmla="*/ 6081942 h 6615107"/>
              <a:gd name="connsiteX4" fmla="*/ 0 w 2663539"/>
              <a:gd name="connsiteY4" fmla="*/ 6615107 h 6615107"/>
              <a:gd name="connsiteX0" fmla="*/ 0 w 2642083"/>
              <a:gd name="connsiteY0" fmla="*/ 6539988 h 6539988"/>
              <a:gd name="connsiteX1" fmla="*/ 2094207 w 2642083"/>
              <a:gd name="connsiteY1" fmla="*/ 0 h 6539988"/>
              <a:gd name="connsiteX2" fmla="*/ 2642083 w 2642083"/>
              <a:gd name="connsiteY2" fmla="*/ 1060857 h 6539988"/>
              <a:gd name="connsiteX3" fmla="*/ 1015233 w 2642083"/>
              <a:gd name="connsiteY3" fmla="*/ 6081942 h 6539988"/>
              <a:gd name="connsiteX4" fmla="*/ 0 w 2642083"/>
              <a:gd name="connsiteY4" fmla="*/ 6539988 h 6539988"/>
              <a:gd name="connsiteX0" fmla="*/ 0 w 2647910"/>
              <a:gd name="connsiteY0" fmla="*/ 6554723 h 6554723"/>
              <a:gd name="connsiteX1" fmla="*/ 2100034 w 2647910"/>
              <a:gd name="connsiteY1" fmla="*/ 0 h 6554723"/>
              <a:gd name="connsiteX2" fmla="*/ 2647910 w 2647910"/>
              <a:gd name="connsiteY2" fmla="*/ 1060857 h 6554723"/>
              <a:gd name="connsiteX3" fmla="*/ 1021060 w 2647910"/>
              <a:gd name="connsiteY3" fmla="*/ 6081942 h 6554723"/>
              <a:gd name="connsiteX4" fmla="*/ 0 w 2647910"/>
              <a:gd name="connsiteY4" fmla="*/ 6554723 h 6554723"/>
              <a:gd name="connsiteX0" fmla="*/ 0 w 2647910"/>
              <a:gd name="connsiteY0" fmla="*/ 6554723 h 6554723"/>
              <a:gd name="connsiteX1" fmla="*/ 2100034 w 2647910"/>
              <a:gd name="connsiteY1" fmla="*/ 0 h 6554723"/>
              <a:gd name="connsiteX2" fmla="*/ 2647910 w 2647910"/>
              <a:gd name="connsiteY2" fmla="*/ 1060857 h 6554723"/>
              <a:gd name="connsiteX3" fmla="*/ 949012 w 2647910"/>
              <a:gd name="connsiteY3" fmla="*/ 6305862 h 6554723"/>
              <a:gd name="connsiteX4" fmla="*/ 0 w 2647910"/>
              <a:gd name="connsiteY4" fmla="*/ 6554723 h 6554723"/>
              <a:gd name="connsiteX0" fmla="*/ 0 w 2100034"/>
              <a:gd name="connsiteY0" fmla="*/ 6554723 h 6554723"/>
              <a:gd name="connsiteX1" fmla="*/ 2100034 w 2100034"/>
              <a:gd name="connsiteY1" fmla="*/ 0 h 6554723"/>
              <a:gd name="connsiteX2" fmla="*/ 1877393 w 2100034"/>
              <a:gd name="connsiteY2" fmla="*/ 3440940 h 6554723"/>
              <a:gd name="connsiteX3" fmla="*/ 949012 w 2100034"/>
              <a:gd name="connsiteY3" fmla="*/ 6305862 h 6554723"/>
              <a:gd name="connsiteX4" fmla="*/ 0 w 2100034"/>
              <a:gd name="connsiteY4" fmla="*/ 6554723 h 6554723"/>
              <a:gd name="connsiteX0" fmla="*/ 0 w 1877393"/>
              <a:gd name="connsiteY0" fmla="*/ 5586505 h 5586505"/>
              <a:gd name="connsiteX1" fmla="*/ 1787323 w 1877393"/>
              <a:gd name="connsiteY1" fmla="*/ -1 h 5586505"/>
              <a:gd name="connsiteX2" fmla="*/ 1877393 w 1877393"/>
              <a:gd name="connsiteY2" fmla="*/ 2472722 h 5586505"/>
              <a:gd name="connsiteX3" fmla="*/ 949012 w 1877393"/>
              <a:gd name="connsiteY3" fmla="*/ 5337644 h 5586505"/>
              <a:gd name="connsiteX4" fmla="*/ 0 w 1877393"/>
              <a:gd name="connsiteY4" fmla="*/ 5586505 h 5586505"/>
              <a:gd name="connsiteX0" fmla="*/ 0 w 1877393"/>
              <a:gd name="connsiteY0" fmla="*/ 5632463 h 5632463"/>
              <a:gd name="connsiteX1" fmla="*/ 1798386 w 1877393"/>
              <a:gd name="connsiteY1" fmla="*/ 0 h 5632463"/>
              <a:gd name="connsiteX2" fmla="*/ 1877393 w 1877393"/>
              <a:gd name="connsiteY2" fmla="*/ 2518680 h 5632463"/>
              <a:gd name="connsiteX3" fmla="*/ 949012 w 1877393"/>
              <a:gd name="connsiteY3" fmla="*/ 5383602 h 5632463"/>
              <a:gd name="connsiteX4" fmla="*/ 0 w 1877393"/>
              <a:gd name="connsiteY4" fmla="*/ 5632463 h 5632463"/>
              <a:gd name="connsiteX0" fmla="*/ 0 w 1888811"/>
              <a:gd name="connsiteY0" fmla="*/ 5632463 h 5632463"/>
              <a:gd name="connsiteX1" fmla="*/ 1798386 w 1888811"/>
              <a:gd name="connsiteY1" fmla="*/ 0 h 5632463"/>
              <a:gd name="connsiteX2" fmla="*/ 1888811 w 1888811"/>
              <a:gd name="connsiteY2" fmla="*/ 2482613 h 5632463"/>
              <a:gd name="connsiteX3" fmla="*/ 949012 w 1888811"/>
              <a:gd name="connsiteY3" fmla="*/ 5383602 h 5632463"/>
              <a:gd name="connsiteX4" fmla="*/ 0 w 1888811"/>
              <a:gd name="connsiteY4" fmla="*/ 5632463 h 563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11" h="5632463">
                <a:moveTo>
                  <a:pt x="0" y="5632463"/>
                </a:moveTo>
                <a:lnTo>
                  <a:pt x="1798386" y="0"/>
                </a:lnTo>
                <a:lnTo>
                  <a:pt x="1888811" y="2482613"/>
                </a:lnTo>
                <a:lnTo>
                  <a:pt x="949012" y="5383602"/>
                </a:lnTo>
                <a:lnTo>
                  <a:pt x="0" y="5632463"/>
                </a:lnTo>
                <a:close/>
              </a:path>
            </a:pathLst>
          </a:custGeom>
          <a:solidFill>
            <a:schemeClr val="bg1">
              <a:lumMod val="65000"/>
              <a:alpha val="66000"/>
            </a:schemeClr>
          </a:solidFill>
        </p:spPr>
        <p:txBody>
          <a:bodyPr/>
          <a:lstStyle>
            <a:lvl1pPr marL="0" indent="0">
              <a:buNone/>
              <a:defRPr sz="100"/>
            </a:lvl1pPr>
          </a:lstStyle>
          <a:p>
            <a:pPr lvl="0"/>
            <a:endParaRPr lang="en-US" dirty="0"/>
          </a:p>
        </p:txBody>
      </p:sp>
    </p:spTree>
    <p:extLst>
      <p:ext uri="{BB962C8B-B14F-4D97-AF65-F5344CB8AC3E}">
        <p14:creationId xmlns:p14="http://schemas.microsoft.com/office/powerpoint/2010/main" val="389284702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a:t>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a:t>Edit Master text styles</a:t>
            </a:r>
          </a:p>
        </p:txBody>
      </p:sp>
    </p:spTree>
    <p:extLst>
      <p:ext uri="{BB962C8B-B14F-4D97-AF65-F5344CB8AC3E}">
        <p14:creationId xmlns:p14="http://schemas.microsoft.com/office/powerpoint/2010/main" val="266977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ostum Layout">
    <p:spTree>
      <p:nvGrpSpPr>
        <p:cNvPr id="1" name=""/>
        <p:cNvGrpSpPr/>
        <p:nvPr/>
      </p:nvGrpSpPr>
      <p:grpSpPr>
        <a:xfrm>
          <a:off x="0" y="0"/>
          <a:ext cx="0" cy="0"/>
          <a:chOff x="0" y="0"/>
          <a:chExt cx="0" cy="0"/>
        </a:xfrm>
      </p:grpSpPr>
      <p:sp>
        <p:nvSpPr>
          <p:cNvPr id="3" name="Rectangle 2"/>
          <p:cNvSpPr/>
          <p:nvPr userDrawn="1"/>
        </p:nvSpPr>
        <p:spPr>
          <a:xfrm>
            <a:off x="0" y="2315789"/>
            <a:ext cx="9144000" cy="283758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 name="Straight Connector 3"/>
          <p:cNvCxnSpPr/>
          <p:nvPr userDrawn="1"/>
        </p:nvCxnSpPr>
        <p:spPr>
          <a:xfrm>
            <a:off x="0" y="2403819"/>
            <a:ext cx="9144000" cy="12179"/>
          </a:xfrm>
          <a:prstGeom prst="line">
            <a:avLst/>
          </a:prstGeom>
          <a:ln w="31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0" y="5027035"/>
            <a:ext cx="9144000" cy="18260"/>
          </a:xfrm>
          <a:prstGeom prst="line">
            <a:avLst/>
          </a:prstGeom>
          <a:ln w="31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Picture Placeholder 10"/>
          <p:cNvSpPr>
            <a:spLocks noGrp="1"/>
          </p:cNvSpPr>
          <p:nvPr>
            <p:ph type="pic" sz="quarter" idx="18"/>
          </p:nvPr>
        </p:nvSpPr>
        <p:spPr>
          <a:xfrm>
            <a:off x="380416" y="2108979"/>
            <a:ext cx="2438400" cy="3251200"/>
          </a:xfrm>
          <a:prstGeom prst="ellipse">
            <a:avLst/>
          </a:prstGeom>
          <a:solidFill>
            <a:schemeClr val="bg1">
              <a:lumMod val="95000"/>
            </a:schemeClr>
          </a:solidFill>
          <a:ln w="76200">
            <a:solidFill>
              <a:schemeClr val="accent2"/>
            </a:solidFill>
          </a:ln>
        </p:spPr>
        <p:txBody>
          <a:bodyPr/>
          <a:lstStyle>
            <a:lvl1pPr marL="0" indent="0" algn="ctr">
              <a:buNone/>
              <a:defRPr sz="1050">
                <a:solidFill>
                  <a:sysClr val="windowText" lastClr="000000"/>
                </a:solidFill>
              </a:defRPr>
            </a:lvl1pPr>
          </a:lstStyle>
          <a:p>
            <a:endParaRPr lang="en-US" dirty="0"/>
          </a:p>
        </p:txBody>
      </p:sp>
      <p:sp>
        <p:nvSpPr>
          <p:cNvPr id="7" name="Text Placeholder 8"/>
          <p:cNvSpPr>
            <a:spLocks noGrp="1"/>
          </p:cNvSpPr>
          <p:nvPr>
            <p:ph type="body" sz="quarter" idx="55"/>
          </p:nvPr>
        </p:nvSpPr>
        <p:spPr>
          <a:xfrm>
            <a:off x="3048000" y="3048000"/>
            <a:ext cx="4800600" cy="914400"/>
          </a:xfrm>
          <a:prstGeom prst="rect">
            <a:avLst/>
          </a:prstGeom>
        </p:spPr>
        <p:txBody>
          <a:bodyPr>
            <a:normAutofit/>
          </a:bodyPr>
          <a:lstStyle>
            <a:lvl1pPr marL="0" indent="0">
              <a:lnSpc>
                <a:spcPct val="90000"/>
              </a:lnSpc>
              <a:spcBef>
                <a:spcPts val="600"/>
              </a:spcBef>
              <a:buNone/>
              <a:defRPr sz="1200">
                <a:solidFill>
                  <a:schemeClr val="bg1">
                    <a:lumMod val="95000"/>
                  </a:schemeClr>
                </a:solidFill>
                <a:latin typeface="+mj-lt"/>
              </a:defRPr>
            </a:lvl1pPr>
          </a:lstStyle>
          <a:p>
            <a:pPr lvl="0"/>
            <a:endParaRPr lang="en-US" dirty="0"/>
          </a:p>
        </p:txBody>
      </p:sp>
      <p:sp>
        <p:nvSpPr>
          <p:cNvPr id="8" name="Text Placeholder 8"/>
          <p:cNvSpPr>
            <a:spLocks noGrp="1"/>
          </p:cNvSpPr>
          <p:nvPr>
            <p:ph type="body" sz="quarter" idx="56"/>
          </p:nvPr>
        </p:nvSpPr>
        <p:spPr>
          <a:xfrm>
            <a:off x="3048000" y="2604022"/>
            <a:ext cx="3581400" cy="406400"/>
          </a:xfrm>
          <a:prstGeom prst="rect">
            <a:avLst/>
          </a:prstGeom>
        </p:spPr>
        <p:txBody>
          <a:bodyPr>
            <a:noAutofit/>
          </a:bodyPr>
          <a:lstStyle>
            <a:lvl1pPr marL="0" indent="0">
              <a:lnSpc>
                <a:spcPct val="90000"/>
              </a:lnSpc>
              <a:spcBef>
                <a:spcPts val="600"/>
              </a:spcBef>
              <a:buNone/>
              <a:defRPr sz="2700" b="0">
                <a:solidFill>
                  <a:schemeClr val="bg1">
                    <a:lumMod val="95000"/>
                  </a:schemeClr>
                </a:solidFill>
                <a:latin typeface="Bebas Neue" panose="020B0606020202050201" pitchFamily="34" charset="0"/>
              </a:defRPr>
            </a:lvl1pPr>
          </a:lstStyle>
          <a:p>
            <a:pPr lvl="0"/>
            <a:endParaRPr lang="en-US" dirty="0"/>
          </a:p>
        </p:txBody>
      </p:sp>
      <p:sp>
        <p:nvSpPr>
          <p:cNvPr id="9" name="Text Placeholder 8"/>
          <p:cNvSpPr>
            <a:spLocks noGrp="1"/>
          </p:cNvSpPr>
          <p:nvPr>
            <p:ph type="body" sz="quarter" idx="57"/>
          </p:nvPr>
        </p:nvSpPr>
        <p:spPr>
          <a:xfrm>
            <a:off x="3048000" y="4214235"/>
            <a:ext cx="1676400" cy="812800"/>
          </a:xfrm>
          <a:prstGeom prst="rect">
            <a:avLst/>
          </a:prstGeom>
        </p:spPr>
        <p:txBody>
          <a:bodyPr>
            <a:normAutofit/>
          </a:bodyPr>
          <a:lstStyle>
            <a:lvl1pPr marL="0" indent="0">
              <a:lnSpc>
                <a:spcPct val="90000"/>
              </a:lnSpc>
              <a:spcBef>
                <a:spcPts val="600"/>
              </a:spcBef>
              <a:buNone/>
              <a:defRPr sz="1100">
                <a:solidFill>
                  <a:schemeClr val="bg1">
                    <a:lumMod val="95000"/>
                  </a:schemeClr>
                </a:solidFill>
                <a:latin typeface="+mj-lt"/>
              </a:defRPr>
            </a:lvl1pPr>
          </a:lstStyle>
          <a:p>
            <a:pPr lvl="0"/>
            <a:endParaRPr lang="en-US" dirty="0"/>
          </a:p>
        </p:txBody>
      </p:sp>
      <p:sp>
        <p:nvSpPr>
          <p:cNvPr id="10" name="Text Placeholder 8"/>
          <p:cNvSpPr>
            <a:spLocks noGrp="1"/>
          </p:cNvSpPr>
          <p:nvPr>
            <p:ph type="body" sz="quarter" idx="58"/>
          </p:nvPr>
        </p:nvSpPr>
        <p:spPr>
          <a:xfrm>
            <a:off x="3048000" y="4011035"/>
            <a:ext cx="1295400" cy="406400"/>
          </a:xfrm>
          <a:prstGeom prst="rect">
            <a:avLst/>
          </a:prstGeom>
        </p:spPr>
        <p:txBody>
          <a:bodyPr>
            <a:normAutofit/>
          </a:bodyPr>
          <a:lstStyle>
            <a:lvl1pPr marL="0" indent="0">
              <a:lnSpc>
                <a:spcPct val="90000"/>
              </a:lnSpc>
              <a:spcBef>
                <a:spcPts val="600"/>
              </a:spcBef>
              <a:buNone/>
              <a:defRPr sz="1100" b="1">
                <a:solidFill>
                  <a:schemeClr val="bg1">
                    <a:lumMod val="95000"/>
                  </a:schemeClr>
                </a:solidFill>
                <a:latin typeface="+mj-lt"/>
              </a:defRPr>
            </a:lvl1pPr>
          </a:lstStyle>
          <a:p>
            <a:pPr lvl="0"/>
            <a:endParaRPr lang="en-US" dirty="0"/>
          </a:p>
        </p:txBody>
      </p:sp>
      <p:sp>
        <p:nvSpPr>
          <p:cNvPr id="11" name="Text Placeholder 8"/>
          <p:cNvSpPr>
            <a:spLocks noGrp="1"/>
          </p:cNvSpPr>
          <p:nvPr>
            <p:ph type="body" sz="quarter" idx="59"/>
          </p:nvPr>
        </p:nvSpPr>
        <p:spPr>
          <a:xfrm>
            <a:off x="4953000" y="4214235"/>
            <a:ext cx="1676400" cy="812800"/>
          </a:xfrm>
          <a:prstGeom prst="rect">
            <a:avLst/>
          </a:prstGeom>
        </p:spPr>
        <p:txBody>
          <a:bodyPr>
            <a:normAutofit/>
          </a:bodyPr>
          <a:lstStyle>
            <a:lvl1pPr marL="0" indent="0">
              <a:lnSpc>
                <a:spcPct val="90000"/>
              </a:lnSpc>
              <a:spcBef>
                <a:spcPts val="600"/>
              </a:spcBef>
              <a:buNone/>
              <a:defRPr sz="1100">
                <a:solidFill>
                  <a:schemeClr val="bg1">
                    <a:lumMod val="95000"/>
                  </a:schemeClr>
                </a:solidFill>
                <a:latin typeface="+mj-lt"/>
              </a:defRPr>
            </a:lvl1pPr>
          </a:lstStyle>
          <a:p>
            <a:pPr lvl="0"/>
            <a:endParaRPr lang="en-US" dirty="0"/>
          </a:p>
        </p:txBody>
      </p:sp>
      <p:sp>
        <p:nvSpPr>
          <p:cNvPr id="12" name="Text Placeholder 8"/>
          <p:cNvSpPr>
            <a:spLocks noGrp="1"/>
          </p:cNvSpPr>
          <p:nvPr>
            <p:ph type="body" sz="quarter" idx="60"/>
          </p:nvPr>
        </p:nvSpPr>
        <p:spPr>
          <a:xfrm>
            <a:off x="4953000" y="4011035"/>
            <a:ext cx="1295400" cy="406400"/>
          </a:xfrm>
          <a:prstGeom prst="rect">
            <a:avLst/>
          </a:prstGeom>
        </p:spPr>
        <p:txBody>
          <a:bodyPr>
            <a:normAutofit/>
          </a:bodyPr>
          <a:lstStyle>
            <a:lvl1pPr marL="0" indent="0">
              <a:lnSpc>
                <a:spcPct val="90000"/>
              </a:lnSpc>
              <a:spcBef>
                <a:spcPts val="600"/>
              </a:spcBef>
              <a:buNone/>
              <a:defRPr sz="1100" b="1">
                <a:solidFill>
                  <a:schemeClr val="bg1">
                    <a:lumMod val="95000"/>
                  </a:schemeClr>
                </a:solidFill>
                <a:latin typeface="+mj-lt"/>
              </a:defRPr>
            </a:lvl1pPr>
          </a:lstStyle>
          <a:p>
            <a:pPr lvl="0"/>
            <a:endParaRPr lang="en-US" dirty="0"/>
          </a:p>
        </p:txBody>
      </p:sp>
      <p:cxnSp>
        <p:nvCxnSpPr>
          <p:cNvPr id="13" name="Straight Connector 12"/>
          <p:cNvCxnSpPr/>
          <p:nvPr userDrawn="1"/>
        </p:nvCxnSpPr>
        <p:spPr>
          <a:xfrm flipV="1">
            <a:off x="4847616" y="3961319"/>
            <a:ext cx="0" cy="96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p:cNvSpPr>
            <a:spLocks noGrp="1"/>
          </p:cNvSpPr>
          <p:nvPr>
            <p:ph type="body" sz="quarter" idx="61"/>
          </p:nvPr>
        </p:nvSpPr>
        <p:spPr>
          <a:xfrm>
            <a:off x="6859624" y="4216400"/>
            <a:ext cx="1750976" cy="812800"/>
          </a:xfrm>
          <a:prstGeom prst="rect">
            <a:avLst/>
          </a:prstGeom>
        </p:spPr>
        <p:txBody>
          <a:bodyPr>
            <a:normAutofit/>
          </a:bodyPr>
          <a:lstStyle>
            <a:lvl1pPr marL="0" indent="0">
              <a:lnSpc>
                <a:spcPct val="90000"/>
              </a:lnSpc>
              <a:spcBef>
                <a:spcPts val="600"/>
              </a:spcBef>
              <a:buNone/>
              <a:defRPr sz="1100">
                <a:solidFill>
                  <a:schemeClr val="bg1">
                    <a:lumMod val="95000"/>
                  </a:schemeClr>
                </a:solidFill>
                <a:latin typeface="+mj-lt"/>
              </a:defRPr>
            </a:lvl1pPr>
          </a:lstStyle>
          <a:p>
            <a:pPr lvl="0"/>
            <a:endParaRPr lang="en-US" dirty="0"/>
          </a:p>
        </p:txBody>
      </p:sp>
      <p:sp>
        <p:nvSpPr>
          <p:cNvPr id="15" name="Text Placeholder 8"/>
          <p:cNvSpPr>
            <a:spLocks noGrp="1"/>
          </p:cNvSpPr>
          <p:nvPr>
            <p:ph type="body" sz="quarter" idx="62"/>
          </p:nvPr>
        </p:nvSpPr>
        <p:spPr>
          <a:xfrm>
            <a:off x="6859624" y="4013200"/>
            <a:ext cx="1295400" cy="406400"/>
          </a:xfrm>
          <a:prstGeom prst="rect">
            <a:avLst/>
          </a:prstGeom>
        </p:spPr>
        <p:txBody>
          <a:bodyPr>
            <a:normAutofit/>
          </a:bodyPr>
          <a:lstStyle>
            <a:lvl1pPr marL="0" indent="0">
              <a:lnSpc>
                <a:spcPct val="90000"/>
              </a:lnSpc>
              <a:spcBef>
                <a:spcPts val="600"/>
              </a:spcBef>
              <a:buNone/>
              <a:defRPr sz="1100" b="1">
                <a:solidFill>
                  <a:schemeClr val="bg1">
                    <a:lumMod val="95000"/>
                  </a:schemeClr>
                </a:solidFill>
                <a:latin typeface="+mj-lt"/>
              </a:defRPr>
            </a:lvl1pPr>
          </a:lstStyle>
          <a:p>
            <a:pPr lvl="0"/>
            <a:endParaRPr lang="en-US" dirty="0"/>
          </a:p>
        </p:txBody>
      </p:sp>
      <p:cxnSp>
        <p:nvCxnSpPr>
          <p:cNvPr id="16" name="Straight Connector 15"/>
          <p:cNvCxnSpPr/>
          <p:nvPr userDrawn="1"/>
        </p:nvCxnSpPr>
        <p:spPr>
          <a:xfrm flipV="1">
            <a:off x="6754240" y="3961319"/>
            <a:ext cx="0" cy="96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8"/>
          <p:cNvSpPr>
            <a:spLocks noGrp="1"/>
          </p:cNvSpPr>
          <p:nvPr>
            <p:ph type="body" sz="quarter" idx="63"/>
          </p:nvPr>
        </p:nvSpPr>
        <p:spPr>
          <a:xfrm>
            <a:off x="381000" y="3377118"/>
            <a:ext cx="2438400" cy="661483"/>
          </a:xfrm>
          <a:prstGeom prst="rect">
            <a:avLst/>
          </a:prstGeom>
          <a:solidFill>
            <a:schemeClr val="tx1">
              <a:alpha val="53000"/>
            </a:schemeClr>
          </a:solidFill>
        </p:spPr>
        <p:txBody>
          <a:bodyPr anchor="ctr">
            <a:normAutofit/>
          </a:bodyPr>
          <a:lstStyle>
            <a:lvl1pPr marL="0" indent="0" algn="ctr">
              <a:lnSpc>
                <a:spcPct val="90000"/>
              </a:lnSpc>
              <a:spcBef>
                <a:spcPts val="600"/>
              </a:spcBef>
              <a:buNone/>
              <a:defRPr sz="2400" b="0">
                <a:solidFill>
                  <a:schemeClr val="bg1">
                    <a:lumMod val="95000"/>
                  </a:schemeClr>
                </a:solidFill>
                <a:latin typeface="Bebas Neue" panose="020B0606020202050201" pitchFamily="34" charset="0"/>
              </a:defRPr>
            </a:lvl1pPr>
          </a:lstStyle>
          <a:p>
            <a:pPr lvl="0"/>
            <a:endParaRPr lang="en-US" dirty="0"/>
          </a:p>
        </p:txBody>
      </p:sp>
      <p:sp>
        <p:nvSpPr>
          <p:cNvPr id="18" name="Oval 17"/>
          <p:cNvSpPr/>
          <p:nvPr userDrawn="1"/>
        </p:nvSpPr>
        <p:spPr>
          <a:xfrm>
            <a:off x="285750" y="1982758"/>
            <a:ext cx="2627732" cy="3503642"/>
          </a:xfrm>
          <a:prstGeom prst="ellipse">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20"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23" name="Group 22"/>
          <p:cNvGrpSpPr/>
          <p:nvPr userDrawn="1"/>
        </p:nvGrpSpPr>
        <p:grpSpPr>
          <a:xfrm rot="16200000">
            <a:off x="8684202" y="6299725"/>
            <a:ext cx="465137" cy="454461"/>
            <a:chOff x="5859463" y="6252052"/>
            <a:chExt cx="465137" cy="605948"/>
          </a:xfrm>
          <a:solidFill>
            <a:schemeClr val="accent1"/>
          </a:solidFill>
        </p:grpSpPr>
        <p:sp>
          <p:nvSpPr>
            <p:cNvPr id="24" name="Rectangle 23"/>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5" name="Isosceles Triangle 24"/>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6" name="TextBox 25"/>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3718545763"/>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ostum Layout">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2977" y="-1"/>
            <a:ext cx="4578109" cy="6858001"/>
          </a:xfrm>
          <a:prstGeom prst="rect">
            <a:avLst/>
          </a:prstGeom>
        </p:spPr>
        <p:txBody>
          <a:bodyPr/>
          <a:lstStyle>
            <a:lvl1pPr>
              <a:defRPr sz="1350"/>
            </a:lvl1pPr>
          </a:lstStyle>
          <a:p>
            <a:endParaRPr lang="id-ID" dirty="0"/>
          </a:p>
        </p:txBody>
      </p:sp>
      <p:grpSp>
        <p:nvGrpSpPr>
          <p:cNvPr id="11" name="Group 10"/>
          <p:cNvGrpSpPr/>
          <p:nvPr userDrawn="1"/>
        </p:nvGrpSpPr>
        <p:grpSpPr>
          <a:xfrm rot="16200000">
            <a:off x="8684202" y="6299725"/>
            <a:ext cx="465137" cy="454461"/>
            <a:chOff x="5859463" y="6252052"/>
            <a:chExt cx="465137" cy="605948"/>
          </a:xfrm>
          <a:solidFill>
            <a:schemeClr val="accent1"/>
          </a:solidFill>
        </p:grpSpPr>
        <p:sp>
          <p:nvSpPr>
            <p:cNvPr id="12" name="Rectangle 11"/>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3" name="Isosceles Triangle 12"/>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4" name="TextBox 13"/>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15" name="Text Placeholder 2"/>
          <p:cNvSpPr>
            <a:spLocks noGrp="1"/>
          </p:cNvSpPr>
          <p:nvPr>
            <p:ph type="body" sz="quarter" idx="11"/>
          </p:nvPr>
        </p:nvSpPr>
        <p:spPr>
          <a:xfrm rot="1639140">
            <a:off x="1991502" y="1262757"/>
            <a:ext cx="1934269" cy="6562874"/>
          </a:xfrm>
          <a:custGeom>
            <a:avLst/>
            <a:gdLst>
              <a:gd name="connsiteX0" fmla="*/ 0 w 2893767"/>
              <a:gd name="connsiteY0" fmla="*/ 6511538 h 6511538"/>
              <a:gd name="connsiteX1" fmla="*/ 2014785 w 2893767"/>
              <a:gd name="connsiteY1" fmla="*/ 0 h 6511538"/>
              <a:gd name="connsiteX2" fmla="*/ 2893767 w 2893767"/>
              <a:gd name="connsiteY2" fmla="*/ 0 h 6511538"/>
              <a:gd name="connsiteX3" fmla="*/ 878982 w 2893767"/>
              <a:gd name="connsiteY3" fmla="*/ 6511538 h 6511538"/>
              <a:gd name="connsiteX4" fmla="*/ 0 w 2893767"/>
              <a:gd name="connsiteY4" fmla="*/ 6511538 h 6511538"/>
              <a:gd name="connsiteX0" fmla="*/ 0 w 2562661"/>
              <a:gd name="connsiteY0" fmla="*/ 6511538 h 6511538"/>
              <a:gd name="connsiteX1" fmla="*/ 2014785 w 2562661"/>
              <a:gd name="connsiteY1" fmla="*/ 0 h 6511538"/>
              <a:gd name="connsiteX2" fmla="*/ 2562661 w 2562661"/>
              <a:gd name="connsiteY2" fmla="*/ 1060857 h 6511538"/>
              <a:gd name="connsiteX3" fmla="*/ 878982 w 2562661"/>
              <a:gd name="connsiteY3" fmla="*/ 6511538 h 6511538"/>
              <a:gd name="connsiteX4" fmla="*/ 0 w 2562661"/>
              <a:gd name="connsiteY4" fmla="*/ 6511538 h 6511538"/>
              <a:gd name="connsiteX0" fmla="*/ 0 w 2579025"/>
              <a:gd name="connsiteY0" fmla="*/ 6562874 h 6562874"/>
              <a:gd name="connsiteX1" fmla="*/ 2031149 w 2579025"/>
              <a:gd name="connsiteY1" fmla="*/ 0 h 6562874"/>
              <a:gd name="connsiteX2" fmla="*/ 2579025 w 2579025"/>
              <a:gd name="connsiteY2" fmla="*/ 1060857 h 6562874"/>
              <a:gd name="connsiteX3" fmla="*/ 895346 w 2579025"/>
              <a:gd name="connsiteY3" fmla="*/ 6511538 h 6562874"/>
              <a:gd name="connsiteX4" fmla="*/ 0 w 2579025"/>
              <a:gd name="connsiteY4" fmla="*/ 6562874 h 6562874"/>
              <a:gd name="connsiteX0" fmla="*/ 0 w 2579025"/>
              <a:gd name="connsiteY0" fmla="*/ 6562874 h 6562874"/>
              <a:gd name="connsiteX1" fmla="*/ 2031149 w 2579025"/>
              <a:gd name="connsiteY1" fmla="*/ 0 h 6562874"/>
              <a:gd name="connsiteX2" fmla="*/ 2579025 w 2579025"/>
              <a:gd name="connsiteY2" fmla="*/ 1060857 h 6562874"/>
              <a:gd name="connsiteX3" fmla="*/ 1039715 w 2579025"/>
              <a:gd name="connsiteY3" fmla="*/ 6043869 h 6562874"/>
              <a:gd name="connsiteX4" fmla="*/ 0 w 2579025"/>
              <a:gd name="connsiteY4" fmla="*/ 6562874 h 6562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025" h="6562874">
                <a:moveTo>
                  <a:pt x="0" y="6562874"/>
                </a:moveTo>
                <a:lnTo>
                  <a:pt x="2031149" y="0"/>
                </a:lnTo>
                <a:lnTo>
                  <a:pt x="2579025" y="1060857"/>
                </a:lnTo>
                <a:lnTo>
                  <a:pt x="1039715" y="6043869"/>
                </a:lnTo>
                <a:lnTo>
                  <a:pt x="0" y="6562874"/>
                </a:lnTo>
                <a:close/>
              </a:path>
            </a:pathLst>
          </a:custGeom>
          <a:solidFill>
            <a:schemeClr val="accent1">
              <a:alpha val="66000"/>
            </a:schemeClr>
          </a:solidFill>
        </p:spPr>
        <p:txBody>
          <a:bodyPr/>
          <a:lstStyle>
            <a:lvl1pPr marL="0" indent="0">
              <a:buNone/>
              <a:defRPr sz="100"/>
            </a:lvl1pPr>
          </a:lstStyle>
          <a:p>
            <a:pPr lvl="0"/>
            <a:endParaRPr lang="en-US" dirty="0"/>
          </a:p>
        </p:txBody>
      </p:sp>
    </p:spTree>
    <p:extLst>
      <p:ext uri="{BB962C8B-B14F-4D97-AF65-F5344CB8AC3E}">
        <p14:creationId xmlns:p14="http://schemas.microsoft.com/office/powerpoint/2010/main" val="1813042830"/>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10"/>
          </p:nvPr>
        </p:nvSpPr>
        <p:spPr>
          <a:xfrm>
            <a:off x="0" y="1718698"/>
            <a:ext cx="9144000" cy="3053718"/>
          </a:xfrm>
          <a:prstGeom prst="rect">
            <a:avLst/>
          </a:prstGeom>
        </p:spPr>
        <p:txBody>
          <a:bodyPr/>
          <a:lstStyle>
            <a:lvl1pPr>
              <a:defRPr sz="1350"/>
            </a:lvl1pPr>
          </a:lstStyle>
          <a:p>
            <a:endParaRPr lang="id-ID"/>
          </a:p>
        </p:txBody>
      </p:sp>
      <p:sp>
        <p:nvSpPr>
          <p:cNvPr id="10" name="Picture Placeholder 7"/>
          <p:cNvSpPr>
            <a:spLocks noGrp="1"/>
          </p:cNvSpPr>
          <p:nvPr>
            <p:ph type="pic" sz="quarter" idx="33"/>
          </p:nvPr>
        </p:nvSpPr>
        <p:spPr>
          <a:xfrm>
            <a:off x="5621791" y="2156511"/>
            <a:ext cx="2385377" cy="1766560"/>
          </a:xfrm>
          <a:prstGeom prst="rect">
            <a:avLst/>
          </a:prstGeom>
        </p:spPr>
        <p:txBody>
          <a:bodyPr/>
          <a:lstStyle>
            <a:lvl1pPr>
              <a:defRPr sz="1350"/>
            </a:lvl1pPr>
          </a:lstStyle>
          <a:p>
            <a:endParaRPr lang="id-ID"/>
          </a:p>
        </p:txBody>
      </p:sp>
      <p:sp>
        <p:nvSpPr>
          <p:cNvPr id="11" name="Picture Placeholder 7"/>
          <p:cNvSpPr>
            <a:spLocks noGrp="1"/>
          </p:cNvSpPr>
          <p:nvPr>
            <p:ph type="pic" sz="quarter" idx="34"/>
          </p:nvPr>
        </p:nvSpPr>
        <p:spPr>
          <a:xfrm>
            <a:off x="4353180" y="3143250"/>
            <a:ext cx="1877021" cy="1566863"/>
          </a:xfrm>
          <a:prstGeom prst="rect">
            <a:avLst/>
          </a:prstGeom>
        </p:spPr>
        <p:txBody>
          <a:bodyPr/>
          <a:lstStyle>
            <a:lvl1pPr>
              <a:defRPr sz="1350"/>
            </a:lvl1pPr>
          </a:lstStyle>
          <a:p>
            <a:endParaRPr lang="id-ID"/>
          </a:p>
        </p:txBody>
      </p:sp>
      <p:grpSp>
        <p:nvGrpSpPr>
          <p:cNvPr id="16" name="Group 15"/>
          <p:cNvGrpSpPr/>
          <p:nvPr userDrawn="1"/>
        </p:nvGrpSpPr>
        <p:grpSpPr>
          <a:xfrm rot="16200000">
            <a:off x="8684202" y="6299725"/>
            <a:ext cx="465137" cy="454461"/>
            <a:chOff x="5859463" y="6252052"/>
            <a:chExt cx="465137" cy="605948"/>
          </a:xfrm>
          <a:solidFill>
            <a:schemeClr val="accent1"/>
          </a:solidFill>
        </p:grpSpPr>
        <p:sp>
          <p:nvSpPr>
            <p:cNvPr id="17" name="Rectangle 16"/>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8" name="Isosceles Triangle 17"/>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0" name="TextBox 19"/>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3800971194"/>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10"/>
          </p:nvPr>
        </p:nvSpPr>
        <p:spPr>
          <a:xfrm>
            <a:off x="1" y="2015473"/>
            <a:ext cx="2277070" cy="2918564"/>
          </a:xfrm>
          <a:prstGeom prst="rect">
            <a:avLst/>
          </a:prstGeom>
        </p:spPr>
        <p:txBody>
          <a:bodyPr/>
          <a:lstStyle>
            <a:lvl1pPr>
              <a:defRPr sz="1350"/>
            </a:lvl1pPr>
          </a:lstStyle>
          <a:p>
            <a:endParaRPr lang="id-ID"/>
          </a:p>
        </p:txBody>
      </p:sp>
      <p:sp>
        <p:nvSpPr>
          <p:cNvPr id="8" name="Picture Placeholder 7"/>
          <p:cNvSpPr>
            <a:spLocks noGrp="1"/>
          </p:cNvSpPr>
          <p:nvPr>
            <p:ph type="pic" sz="quarter" idx="33"/>
          </p:nvPr>
        </p:nvSpPr>
        <p:spPr>
          <a:xfrm>
            <a:off x="2277071" y="2015473"/>
            <a:ext cx="2298502" cy="2918564"/>
          </a:xfrm>
          <a:prstGeom prst="rect">
            <a:avLst/>
          </a:prstGeom>
        </p:spPr>
        <p:txBody>
          <a:bodyPr/>
          <a:lstStyle>
            <a:lvl1pPr>
              <a:defRPr sz="1350"/>
            </a:lvl1pPr>
          </a:lstStyle>
          <a:p>
            <a:endParaRPr lang="id-ID"/>
          </a:p>
        </p:txBody>
      </p:sp>
      <p:sp>
        <p:nvSpPr>
          <p:cNvPr id="9" name="Picture Placeholder 7"/>
          <p:cNvSpPr>
            <a:spLocks noGrp="1"/>
          </p:cNvSpPr>
          <p:nvPr>
            <p:ph type="pic" sz="quarter" idx="34"/>
          </p:nvPr>
        </p:nvSpPr>
        <p:spPr>
          <a:xfrm>
            <a:off x="4575572" y="2015473"/>
            <a:ext cx="2298503" cy="2918564"/>
          </a:xfrm>
          <a:prstGeom prst="rect">
            <a:avLst/>
          </a:prstGeom>
        </p:spPr>
        <p:txBody>
          <a:bodyPr/>
          <a:lstStyle>
            <a:lvl1pPr>
              <a:defRPr sz="1350"/>
            </a:lvl1pPr>
          </a:lstStyle>
          <a:p>
            <a:endParaRPr lang="id-ID"/>
          </a:p>
        </p:txBody>
      </p:sp>
      <p:sp>
        <p:nvSpPr>
          <p:cNvPr id="10" name="Picture Placeholder 7"/>
          <p:cNvSpPr>
            <a:spLocks noGrp="1"/>
          </p:cNvSpPr>
          <p:nvPr>
            <p:ph type="pic" sz="quarter" idx="35"/>
          </p:nvPr>
        </p:nvSpPr>
        <p:spPr>
          <a:xfrm>
            <a:off x="6874075" y="2015473"/>
            <a:ext cx="2269926" cy="2918564"/>
          </a:xfrm>
          <a:prstGeom prst="rect">
            <a:avLst/>
          </a:prstGeom>
        </p:spPr>
        <p:txBody>
          <a:bodyPr/>
          <a:lstStyle>
            <a:lvl1pPr>
              <a:defRPr sz="1350"/>
            </a:lvl1pPr>
          </a:lstStyle>
          <a:p>
            <a:endParaRPr lang="id-ID"/>
          </a:p>
        </p:txBody>
      </p:sp>
      <p:grpSp>
        <p:nvGrpSpPr>
          <p:cNvPr id="20" name="Group 19"/>
          <p:cNvGrpSpPr/>
          <p:nvPr userDrawn="1"/>
        </p:nvGrpSpPr>
        <p:grpSpPr>
          <a:xfrm rot="16200000">
            <a:off x="8684202" y="6299725"/>
            <a:ext cx="465137" cy="454461"/>
            <a:chOff x="5859463" y="6252052"/>
            <a:chExt cx="465137" cy="605948"/>
          </a:xfrm>
          <a:solidFill>
            <a:schemeClr val="accent1"/>
          </a:solidFill>
        </p:grpSpPr>
        <p:sp>
          <p:nvSpPr>
            <p:cNvPr id="21" name="Rectangle 20"/>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2" name="Isosceles Triangle 21"/>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3" name="TextBox 22"/>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12077177"/>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Costum Layout">
    <p:spTree>
      <p:nvGrpSpPr>
        <p:cNvPr id="1" name=""/>
        <p:cNvGrpSpPr/>
        <p:nvPr/>
      </p:nvGrpSpPr>
      <p:grpSpPr>
        <a:xfrm>
          <a:off x="0" y="0"/>
          <a:ext cx="0" cy="0"/>
          <a:chOff x="0" y="0"/>
          <a:chExt cx="0" cy="0"/>
        </a:xfrm>
      </p:grpSpPr>
      <p:sp>
        <p:nvSpPr>
          <p:cNvPr id="67" name="Picture Placeholder 7"/>
          <p:cNvSpPr>
            <a:spLocks noGrp="1"/>
          </p:cNvSpPr>
          <p:nvPr>
            <p:ph type="pic" sz="quarter" idx="10"/>
          </p:nvPr>
        </p:nvSpPr>
        <p:spPr>
          <a:xfrm>
            <a:off x="1" y="1910074"/>
            <a:ext cx="3266574" cy="2575862"/>
          </a:xfrm>
          <a:prstGeom prst="rect">
            <a:avLst/>
          </a:prstGeom>
        </p:spPr>
        <p:txBody>
          <a:bodyPr/>
          <a:lstStyle>
            <a:lvl1pPr>
              <a:defRPr sz="1350"/>
            </a:lvl1pPr>
          </a:lstStyle>
          <a:p>
            <a:endParaRPr lang="id-ID"/>
          </a:p>
        </p:txBody>
      </p:sp>
      <p:sp>
        <p:nvSpPr>
          <p:cNvPr id="68" name="Picture Placeholder 7"/>
          <p:cNvSpPr>
            <a:spLocks noGrp="1"/>
          </p:cNvSpPr>
          <p:nvPr>
            <p:ph type="pic" sz="quarter" idx="33"/>
          </p:nvPr>
        </p:nvSpPr>
        <p:spPr>
          <a:xfrm>
            <a:off x="5877426" y="1910074"/>
            <a:ext cx="3266574" cy="2575862"/>
          </a:xfrm>
          <a:prstGeom prst="rect">
            <a:avLst/>
          </a:prstGeom>
        </p:spPr>
        <p:txBody>
          <a:bodyPr/>
          <a:lstStyle>
            <a:lvl1pPr>
              <a:defRPr sz="1350"/>
            </a:lvl1pPr>
          </a:lstStyle>
          <a:p>
            <a:endParaRPr lang="id-ID"/>
          </a:p>
        </p:txBody>
      </p:sp>
      <p:grpSp>
        <p:nvGrpSpPr>
          <p:cNvPr id="69" name="Group 68"/>
          <p:cNvGrpSpPr/>
          <p:nvPr userDrawn="1"/>
        </p:nvGrpSpPr>
        <p:grpSpPr>
          <a:xfrm rot="16200000">
            <a:off x="8684202" y="6299725"/>
            <a:ext cx="465137" cy="454461"/>
            <a:chOff x="5859463" y="6252052"/>
            <a:chExt cx="465137" cy="605948"/>
          </a:xfrm>
          <a:solidFill>
            <a:schemeClr val="accent1"/>
          </a:solidFill>
        </p:grpSpPr>
        <p:sp>
          <p:nvSpPr>
            <p:cNvPr id="70" name="Rectangle 69"/>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1" name="Isosceles Triangle 70"/>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72" name="TextBox 71"/>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73"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74"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3239821718"/>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16" name="Picture Placeholder 7"/>
          <p:cNvSpPr>
            <a:spLocks noGrp="1"/>
          </p:cNvSpPr>
          <p:nvPr>
            <p:ph type="pic" sz="quarter" idx="10"/>
          </p:nvPr>
        </p:nvSpPr>
        <p:spPr>
          <a:xfrm>
            <a:off x="518051" y="1997242"/>
            <a:ext cx="4183289" cy="2930358"/>
          </a:xfrm>
          <a:prstGeom prst="rect">
            <a:avLst/>
          </a:prstGeom>
        </p:spPr>
        <p:txBody>
          <a:bodyPr/>
          <a:lstStyle>
            <a:lvl1pPr>
              <a:defRPr sz="1350">
                <a:solidFill>
                  <a:schemeClr val="bg1"/>
                </a:solidFill>
              </a:defRPr>
            </a:lvl1pPr>
          </a:lstStyle>
          <a:p>
            <a:endParaRPr lang="id-ID"/>
          </a:p>
        </p:txBody>
      </p:sp>
      <p:grpSp>
        <p:nvGrpSpPr>
          <p:cNvPr id="17" name="Group 16"/>
          <p:cNvGrpSpPr/>
          <p:nvPr userDrawn="1"/>
        </p:nvGrpSpPr>
        <p:grpSpPr>
          <a:xfrm rot="16200000">
            <a:off x="8684202" y="6299725"/>
            <a:ext cx="465137" cy="454461"/>
            <a:chOff x="5859463" y="6252052"/>
            <a:chExt cx="465137" cy="605948"/>
          </a:xfrm>
          <a:solidFill>
            <a:schemeClr val="accent1"/>
          </a:solidFill>
        </p:grpSpPr>
        <p:sp>
          <p:nvSpPr>
            <p:cNvPr id="18" name="Rectangle 17"/>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0" name="Isosceles Triangle 19"/>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1" name="TextBox 20"/>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380322567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Costu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9144000" cy="4644571"/>
          </a:xfrm>
          <a:prstGeom prst="rect">
            <a:avLst/>
          </a:prstGeom>
        </p:spPr>
        <p:txBody>
          <a:bodyPr/>
          <a:lstStyle>
            <a:lvl1pPr>
              <a:defRPr sz="1350">
                <a:solidFill>
                  <a:schemeClr val="bg1"/>
                </a:solidFill>
              </a:defRPr>
            </a:lvl1pPr>
          </a:lstStyle>
          <a:p>
            <a:endParaRPr lang="id-ID"/>
          </a:p>
        </p:txBody>
      </p:sp>
      <p:grpSp>
        <p:nvGrpSpPr>
          <p:cNvPr id="8" name="Group 7"/>
          <p:cNvGrpSpPr/>
          <p:nvPr userDrawn="1"/>
        </p:nvGrpSpPr>
        <p:grpSpPr>
          <a:xfrm rot="16200000">
            <a:off x="8684202" y="6299725"/>
            <a:ext cx="465137" cy="454461"/>
            <a:chOff x="5859463" y="6252052"/>
            <a:chExt cx="465137" cy="605948"/>
          </a:xfrm>
          <a:solidFill>
            <a:schemeClr val="accent1"/>
          </a:solidFill>
        </p:grpSpPr>
        <p:sp>
          <p:nvSpPr>
            <p:cNvPr id="9" name="Rectangle 8"/>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Isosceles Triangle 14"/>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6" name="TextBox 15"/>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11" name="Picture Placeholder 7"/>
          <p:cNvSpPr>
            <a:spLocks noGrp="1"/>
          </p:cNvSpPr>
          <p:nvPr>
            <p:ph type="pic" sz="quarter" idx="33"/>
          </p:nvPr>
        </p:nvSpPr>
        <p:spPr>
          <a:xfrm>
            <a:off x="5220693" y="-331282"/>
            <a:ext cx="4096130"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350"/>
            </a:lvl1pPr>
          </a:lstStyle>
          <a:p>
            <a:endParaRPr lang="id-ID"/>
          </a:p>
        </p:txBody>
      </p:sp>
    </p:spTree>
    <p:extLst>
      <p:ext uri="{BB962C8B-B14F-4D97-AF65-F5344CB8AC3E}">
        <p14:creationId xmlns:p14="http://schemas.microsoft.com/office/powerpoint/2010/main" val="379286144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Costum Layout">
    <p:spTree>
      <p:nvGrpSpPr>
        <p:cNvPr id="1" name=""/>
        <p:cNvGrpSpPr/>
        <p:nvPr/>
      </p:nvGrpSpPr>
      <p:grpSpPr>
        <a:xfrm>
          <a:off x="0" y="0"/>
          <a:ext cx="0" cy="0"/>
          <a:chOff x="0" y="0"/>
          <a:chExt cx="0" cy="0"/>
        </a:xfrm>
      </p:grpSpPr>
      <p:sp>
        <p:nvSpPr>
          <p:cNvPr id="4" name="Freeform 3"/>
          <p:cNvSpPr/>
          <p:nvPr userDrawn="1"/>
        </p:nvSpPr>
        <p:spPr>
          <a:xfrm>
            <a:off x="0" y="0"/>
            <a:ext cx="485775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 name="Picture Placeholder 8"/>
          <p:cNvSpPr>
            <a:spLocks noGrp="1"/>
          </p:cNvSpPr>
          <p:nvPr>
            <p:ph type="pic" sz="quarter" idx="10"/>
          </p:nvPr>
        </p:nvSpPr>
        <p:spPr>
          <a:xfrm>
            <a:off x="1477886" y="1367064"/>
            <a:ext cx="1618707" cy="2158276"/>
          </a:xfrm>
          <a:prstGeom prst="ellipse">
            <a:avLst/>
          </a:prstGeom>
          <a:ln w="76200">
            <a:solidFill>
              <a:schemeClr val="bg1"/>
            </a:solidFill>
          </a:ln>
        </p:spPr>
        <p:txBody>
          <a:bodyPr/>
          <a:lstStyle>
            <a:lvl1pPr>
              <a:defRPr sz="1350"/>
            </a:lvl1pPr>
          </a:lstStyle>
          <a:p>
            <a:endParaRPr lang="id-ID"/>
          </a:p>
        </p:txBody>
      </p:sp>
      <p:grpSp>
        <p:nvGrpSpPr>
          <p:cNvPr id="8" name="Group 7"/>
          <p:cNvGrpSpPr/>
          <p:nvPr userDrawn="1"/>
        </p:nvGrpSpPr>
        <p:grpSpPr>
          <a:xfrm rot="16200000">
            <a:off x="8684202" y="6299725"/>
            <a:ext cx="465137" cy="454461"/>
            <a:chOff x="5859463" y="6252052"/>
            <a:chExt cx="465137" cy="605948"/>
          </a:xfrm>
          <a:solidFill>
            <a:schemeClr val="accent1"/>
          </a:solidFill>
        </p:grpSpPr>
        <p:sp>
          <p:nvSpPr>
            <p:cNvPr id="13" name="Rectangle 12"/>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4" name="Isosceles Triangle 13"/>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5" name="TextBox 14"/>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832264749"/>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33"/>
          </p:nvPr>
        </p:nvSpPr>
        <p:spPr>
          <a:xfrm>
            <a:off x="521027" y="2053864"/>
            <a:ext cx="1620000" cy="2160000"/>
          </a:xfrm>
          <a:prstGeom prst="ellipse">
            <a:avLst/>
          </a:prstGeom>
          <a:ln w="92075">
            <a:solidFill>
              <a:schemeClr val="accent1"/>
            </a:solidFill>
          </a:ln>
        </p:spPr>
        <p:txBody>
          <a:bodyPr/>
          <a:lstStyle>
            <a:lvl1pPr>
              <a:defRPr sz="1350"/>
            </a:lvl1pPr>
          </a:lstStyle>
          <a:p>
            <a:endParaRPr lang="id-ID"/>
          </a:p>
        </p:txBody>
      </p:sp>
      <p:sp>
        <p:nvSpPr>
          <p:cNvPr id="8" name="Picture Placeholder 7"/>
          <p:cNvSpPr>
            <a:spLocks noGrp="1"/>
          </p:cNvSpPr>
          <p:nvPr>
            <p:ph type="pic" sz="quarter" idx="34"/>
          </p:nvPr>
        </p:nvSpPr>
        <p:spPr>
          <a:xfrm>
            <a:off x="2738879" y="2059950"/>
            <a:ext cx="1620000" cy="2160000"/>
          </a:xfrm>
          <a:prstGeom prst="ellipse">
            <a:avLst/>
          </a:prstGeom>
          <a:ln w="92075">
            <a:solidFill>
              <a:schemeClr val="accent3"/>
            </a:solidFill>
          </a:ln>
        </p:spPr>
        <p:txBody>
          <a:bodyPr/>
          <a:lstStyle>
            <a:lvl1pPr>
              <a:defRPr sz="1350"/>
            </a:lvl1pPr>
          </a:lstStyle>
          <a:p>
            <a:endParaRPr lang="id-ID"/>
          </a:p>
        </p:txBody>
      </p:sp>
      <p:sp>
        <p:nvSpPr>
          <p:cNvPr id="9" name="Picture Placeholder 7"/>
          <p:cNvSpPr>
            <a:spLocks noGrp="1"/>
          </p:cNvSpPr>
          <p:nvPr>
            <p:ph type="pic" sz="quarter" idx="35"/>
          </p:nvPr>
        </p:nvSpPr>
        <p:spPr>
          <a:xfrm>
            <a:off x="4785122" y="2053864"/>
            <a:ext cx="1620000" cy="2160000"/>
          </a:xfrm>
          <a:prstGeom prst="ellipse">
            <a:avLst/>
          </a:prstGeom>
          <a:ln w="92075">
            <a:solidFill>
              <a:schemeClr val="accent4"/>
            </a:solidFill>
          </a:ln>
        </p:spPr>
        <p:txBody>
          <a:bodyPr/>
          <a:lstStyle>
            <a:lvl1pPr>
              <a:defRPr sz="1350"/>
            </a:lvl1pPr>
          </a:lstStyle>
          <a:p>
            <a:endParaRPr lang="id-ID"/>
          </a:p>
        </p:txBody>
      </p:sp>
      <p:sp>
        <p:nvSpPr>
          <p:cNvPr id="10" name="Picture Placeholder 7"/>
          <p:cNvSpPr>
            <a:spLocks noGrp="1"/>
          </p:cNvSpPr>
          <p:nvPr>
            <p:ph type="pic" sz="quarter" idx="36"/>
          </p:nvPr>
        </p:nvSpPr>
        <p:spPr>
          <a:xfrm>
            <a:off x="7002974" y="2059950"/>
            <a:ext cx="1620000" cy="2160000"/>
          </a:xfrm>
          <a:prstGeom prst="ellipse">
            <a:avLst/>
          </a:prstGeom>
          <a:noFill/>
          <a:ln w="92075">
            <a:solidFill>
              <a:schemeClr val="accent6"/>
            </a:solidFill>
          </a:ln>
        </p:spPr>
        <p:txBody>
          <a:bodyPr/>
          <a:lstStyle>
            <a:lvl1pPr>
              <a:defRPr sz="1350" b="0" cap="none" spc="0">
                <a:ln w="0"/>
                <a:solidFill>
                  <a:schemeClr val="tx1"/>
                </a:solidFill>
                <a:effectLst>
                  <a:outerShdw blurRad="38100" dist="19050" dir="2700000" algn="tl" rotWithShape="0">
                    <a:schemeClr val="dk1">
                      <a:alpha val="40000"/>
                    </a:schemeClr>
                  </a:outerShdw>
                </a:effectLst>
              </a:defRPr>
            </a:lvl1pPr>
          </a:lstStyle>
          <a:p>
            <a:endParaRPr lang="id-ID"/>
          </a:p>
        </p:txBody>
      </p:sp>
      <p:grpSp>
        <p:nvGrpSpPr>
          <p:cNvPr id="20" name="Group 19"/>
          <p:cNvGrpSpPr/>
          <p:nvPr userDrawn="1"/>
        </p:nvGrpSpPr>
        <p:grpSpPr>
          <a:xfrm rot="16200000">
            <a:off x="8684202" y="6299725"/>
            <a:ext cx="465137" cy="454461"/>
            <a:chOff x="5859463" y="6252052"/>
            <a:chExt cx="465137" cy="605948"/>
          </a:xfrm>
          <a:solidFill>
            <a:schemeClr val="accent1"/>
          </a:solidFill>
        </p:grpSpPr>
        <p:sp>
          <p:nvSpPr>
            <p:cNvPr id="21" name="Rectangle 20"/>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2" name="Isosceles Triangle 21"/>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3" name="TextBox 22"/>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12838008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8" name="Picture Placeholder 7"/>
          <p:cNvSpPr>
            <a:spLocks noGrp="1"/>
          </p:cNvSpPr>
          <p:nvPr>
            <p:ph type="pic" sz="quarter" idx="33"/>
          </p:nvPr>
        </p:nvSpPr>
        <p:spPr>
          <a:xfrm>
            <a:off x="3916647" y="2305051"/>
            <a:ext cx="1334891" cy="2930829"/>
          </a:xfrm>
          <a:prstGeom prst="rect">
            <a:avLst/>
          </a:prstGeom>
        </p:spPr>
        <p:txBody>
          <a:bodyPr/>
          <a:lstStyle>
            <a:lvl1pPr>
              <a:defRPr sz="1350"/>
            </a:lvl1pPr>
          </a:lstStyle>
          <a:p>
            <a:endParaRPr lang="id-ID"/>
          </a:p>
        </p:txBody>
      </p:sp>
      <p:grpSp>
        <p:nvGrpSpPr>
          <p:cNvPr id="9" name="Group 8"/>
          <p:cNvGrpSpPr/>
          <p:nvPr userDrawn="1"/>
        </p:nvGrpSpPr>
        <p:grpSpPr>
          <a:xfrm rot="16200000">
            <a:off x="8684202" y="6299725"/>
            <a:ext cx="465137" cy="454461"/>
            <a:chOff x="5859463" y="6252052"/>
            <a:chExt cx="465137" cy="605948"/>
          </a:xfrm>
          <a:solidFill>
            <a:schemeClr val="accent1"/>
          </a:solidFill>
        </p:grpSpPr>
        <p:sp>
          <p:nvSpPr>
            <p:cNvPr id="10" name="Rectangle 9"/>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Isosceles Triangle 10"/>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2" name="TextBox 11"/>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408031879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2"/>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fld id="{3F566D0E-5ADC-4DD1-9507-82DC91DC8F7A}" type="datetime1">
              <a:rPr lang="en-US" altLang="en-US"/>
              <a:pPr/>
              <a:t>11/19/2019</a:t>
            </a:fld>
            <a:endParaRPr lang="en-US" altLang="en-US"/>
          </a:p>
        </p:txBody>
      </p:sp>
      <p:sp>
        <p:nvSpPr>
          <p:cNvPr id="11" name="Footer Placeholder 4"/>
          <p:cNvSpPr>
            <a:spLocks noGrp="1"/>
          </p:cNvSpPr>
          <p:nvPr>
            <p:ph type="ftr" sz="quarter" idx="11"/>
          </p:nvPr>
        </p:nvSpPr>
        <p:spPr>
          <a:xfrm>
            <a:off x="812800" y="6272213"/>
            <a:ext cx="4745038" cy="365125"/>
          </a:xfrm>
        </p:spPr>
        <p:txBody>
          <a:bodyPr/>
          <a:lstStyle>
            <a:lvl1pPr>
              <a:defRPr/>
            </a:lvl1pPr>
          </a:lstStyle>
          <a:p>
            <a:endParaRPr lang="en-US" altLang="en-US"/>
          </a:p>
        </p:txBody>
      </p:sp>
      <p:sp>
        <p:nvSpPr>
          <p:cNvPr id="12" name="Slide Number Placeholder 5"/>
          <p:cNvSpPr>
            <a:spLocks noGrp="1"/>
          </p:cNvSpPr>
          <p:nvPr>
            <p:ph type="sldNum" sz="quarter" idx="12"/>
          </p:nvPr>
        </p:nvSpPr>
        <p:spPr>
          <a:xfrm>
            <a:off x="7243763" y="4227513"/>
            <a:ext cx="895350" cy="639762"/>
          </a:xfrm>
        </p:spPr>
        <p:txBody>
          <a:bodyPr/>
          <a:lstStyle>
            <a:lvl1pPr>
              <a:defRPr sz="2800"/>
            </a:lvl1pPr>
          </a:lstStyle>
          <a:p>
            <a:fld id="{A848EFA2-178D-444D-BB91-3C4205EC64F8}" type="slidenum">
              <a:rPr lang="en-US" altLang="en-US"/>
              <a:pPr/>
              <a:t>‹#›</a:t>
            </a:fld>
            <a:endParaRPr lang="en-US" altLang="en-US"/>
          </a:p>
        </p:txBody>
      </p:sp>
    </p:spTree>
    <p:extLst>
      <p:ext uri="{BB962C8B-B14F-4D97-AF65-F5344CB8AC3E}">
        <p14:creationId xmlns:p14="http://schemas.microsoft.com/office/powerpoint/2010/main" val="127223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18" name="Picture Placeholder 8"/>
          <p:cNvSpPr>
            <a:spLocks noGrp="1"/>
          </p:cNvSpPr>
          <p:nvPr>
            <p:ph type="pic" sz="quarter" idx="10"/>
          </p:nvPr>
        </p:nvSpPr>
        <p:spPr>
          <a:xfrm>
            <a:off x="0" y="2009103"/>
            <a:ext cx="1814513" cy="2419350"/>
          </a:xfrm>
          <a:prstGeom prst="rect">
            <a:avLst/>
          </a:prstGeom>
        </p:spPr>
        <p:txBody>
          <a:bodyPr/>
          <a:lstStyle>
            <a:lvl1pPr>
              <a:defRPr sz="1350"/>
            </a:lvl1pPr>
          </a:lstStyle>
          <a:p>
            <a:endParaRPr lang="id-ID" dirty="0"/>
          </a:p>
        </p:txBody>
      </p:sp>
      <p:sp>
        <p:nvSpPr>
          <p:cNvPr id="20" name="Picture Placeholder 8"/>
          <p:cNvSpPr>
            <a:spLocks noGrp="1"/>
          </p:cNvSpPr>
          <p:nvPr>
            <p:ph type="pic" sz="quarter" idx="12"/>
          </p:nvPr>
        </p:nvSpPr>
        <p:spPr>
          <a:xfrm>
            <a:off x="3629025" y="2009103"/>
            <a:ext cx="1814513" cy="2419350"/>
          </a:xfrm>
          <a:prstGeom prst="rect">
            <a:avLst/>
          </a:prstGeom>
        </p:spPr>
        <p:txBody>
          <a:bodyPr/>
          <a:lstStyle>
            <a:lvl1pPr>
              <a:defRPr sz="1350"/>
            </a:lvl1pPr>
          </a:lstStyle>
          <a:p>
            <a:endParaRPr lang="id-ID" dirty="0"/>
          </a:p>
        </p:txBody>
      </p:sp>
      <p:sp>
        <p:nvSpPr>
          <p:cNvPr id="21" name="Picture Placeholder 8"/>
          <p:cNvSpPr>
            <a:spLocks noGrp="1"/>
          </p:cNvSpPr>
          <p:nvPr>
            <p:ph type="pic" sz="quarter" idx="14"/>
          </p:nvPr>
        </p:nvSpPr>
        <p:spPr>
          <a:xfrm>
            <a:off x="7258050" y="2009103"/>
            <a:ext cx="1885950" cy="2419350"/>
          </a:xfrm>
          <a:prstGeom prst="rect">
            <a:avLst/>
          </a:prstGeom>
        </p:spPr>
        <p:txBody>
          <a:bodyPr/>
          <a:lstStyle>
            <a:lvl1pPr>
              <a:defRPr sz="1350"/>
            </a:lvl1pPr>
          </a:lstStyle>
          <a:p>
            <a:endParaRPr lang="id-ID" dirty="0"/>
          </a:p>
        </p:txBody>
      </p:sp>
      <p:sp>
        <p:nvSpPr>
          <p:cNvPr id="26" name="Picture Placeholder 8"/>
          <p:cNvSpPr>
            <a:spLocks noGrp="1"/>
          </p:cNvSpPr>
          <p:nvPr>
            <p:ph type="pic" sz="quarter" idx="16"/>
          </p:nvPr>
        </p:nvSpPr>
        <p:spPr>
          <a:xfrm>
            <a:off x="1814512" y="4428453"/>
            <a:ext cx="1814513" cy="2419350"/>
          </a:xfrm>
          <a:prstGeom prst="rect">
            <a:avLst/>
          </a:prstGeom>
        </p:spPr>
        <p:txBody>
          <a:bodyPr/>
          <a:lstStyle>
            <a:lvl1pPr>
              <a:defRPr sz="1350"/>
            </a:lvl1pPr>
          </a:lstStyle>
          <a:p>
            <a:endParaRPr lang="id-ID" dirty="0"/>
          </a:p>
        </p:txBody>
      </p:sp>
      <p:sp>
        <p:nvSpPr>
          <p:cNvPr id="27" name="Picture Placeholder 8"/>
          <p:cNvSpPr>
            <a:spLocks noGrp="1"/>
          </p:cNvSpPr>
          <p:nvPr>
            <p:ph type="pic" sz="quarter" idx="18"/>
          </p:nvPr>
        </p:nvSpPr>
        <p:spPr>
          <a:xfrm>
            <a:off x="5443537" y="4428453"/>
            <a:ext cx="1814513" cy="2419350"/>
          </a:xfrm>
          <a:prstGeom prst="rect">
            <a:avLst/>
          </a:prstGeom>
        </p:spPr>
        <p:txBody>
          <a:bodyPr/>
          <a:lstStyle>
            <a:lvl1pPr>
              <a:defRPr sz="1350"/>
            </a:lvl1pPr>
          </a:lstStyle>
          <a:p>
            <a:endParaRPr lang="id-ID" dirty="0"/>
          </a:p>
        </p:txBody>
      </p:sp>
      <p:grpSp>
        <p:nvGrpSpPr>
          <p:cNvPr id="30" name="Group 29"/>
          <p:cNvGrpSpPr/>
          <p:nvPr userDrawn="1"/>
        </p:nvGrpSpPr>
        <p:grpSpPr>
          <a:xfrm rot="16200000">
            <a:off x="8684202" y="6299725"/>
            <a:ext cx="465137" cy="454461"/>
            <a:chOff x="5859463" y="6252052"/>
            <a:chExt cx="465137" cy="605948"/>
          </a:xfrm>
          <a:solidFill>
            <a:schemeClr val="accent1"/>
          </a:solidFill>
        </p:grpSpPr>
        <p:sp>
          <p:nvSpPr>
            <p:cNvPr id="31" name="Rectangle 30"/>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2" name="Isosceles Triangle 31"/>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38" name="TextBox 37"/>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3547118568"/>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ostum Layout">
    <p:spTree>
      <p:nvGrpSpPr>
        <p:cNvPr id="1" name=""/>
        <p:cNvGrpSpPr/>
        <p:nvPr/>
      </p:nvGrpSpPr>
      <p:grpSpPr>
        <a:xfrm>
          <a:off x="0" y="0"/>
          <a:ext cx="0" cy="0"/>
          <a:chOff x="0" y="0"/>
          <a:chExt cx="0" cy="0"/>
        </a:xfrm>
      </p:grpSpPr>
      <p:sp>
        <p:nvSpPr>
          <p:cNvPr id="17" name="Rectangle 16"/>
          <p:cNvSpPr/>
          <p:nvPr userDrawn="1"/>
        </p:nvSpPr>
        <p:spPr>
          <a:xfrm>
            <a:off x="0" y="0"/>
            <a:ext cx="9144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9" name="Picture Placeholder 8"/>
          <p:cNvSpPr>
            <a:spLocks noGrp="1"/>
          </p:cNvSpPr>
          <p:nvPr>
            <p:ph type="pic" sz="quarter" idx="10"/>
          </p:nvPr>
        </p:nvSpPr>
        <p:spPr>
          <a:xfrm>
            <a:off x="1007431" y="1954239"/>
            <a:ext cx="1523243" cy="3510730"/>
          </a:xfrm>
          <a:prstGeom prst="rect">
            <a:avLst/>
          </a:prstGeom>
        </p:spPr>
        <p:txBody>
          <a:bodyPr/>
          <a:lstStyle>
            <a:lvl1pPr>
              <a:defRPr sz="1350"/>
            </a:lvl1pPr>
          </a:lstStyle>
          <a:p>
            <a:endParaRPr lang="id-ID" dirty="0"/>
          </a:p>
        </p:txBody>
      </p:sp>
      <p:sp>
        <p:nvSpPr>
          <p:cNvPr id="21"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bg1">
                    <a:lumMod val="85000"/>
                  </a:schemeClr>
                </a:solidFill>
                <a:latin typeface="Bebas Neue" pitchFamily="34" charset="0"/>
                <a:ea typeface="Gulim" pitchFamily="34" charset="-127"/>
              </a:defRPr>
            </a:lvl1pPr>
          </a:lstStyle>
          <a:p>
            <a:r>
              <a:rPr lang="en-US" dirty="0"/>
              <a:t>Title</a:t>
            </a:r>
          </a:p>
        </p:txBody>
      </p:sp>
      <p:sp>
        <p:nvSpPr>
          <p:cNvPr id="24"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85000"/>
                  </a:schemeClr>
                </a:solidFill>
                <a:latin typeface="+mn-lt"/>
              </a:defRPr>
            </a:lvl1pPr>
          </a:lstStyle>
          <a:p>
            <a:pPr lvl="0"/>
            <a:r>
              <a:rPr lang="id-ID" dirty="0"/>
              <a:t>Lorem Ipsum Dolor sit Amet</a:t>
            </a:r>
            <a:endParaRPr lang="en-US" dirty="0"/>
          </a:p>
        </p:txBody>
      </p:sp>
      <p:grpSp>
        <p:nvGrpSpPr>
          <p:cNvPr id="26" name="Group 25"/>
          <p:cNvGrpSpPr/>
          <p:nvPr userDrawn="1"/>
        </p:nvGrpSpPr>
        <p:grpSpPr>
          <a:xfrm rot="16200000">
            <a:off x="8684202" y="6299725"/>
            <a:ext cx="465137" cy="454461"/>
            <a:chOff x="5859463" y="6252052"/>
            <a:chExt cx="465137" cy="605948"/>
          </a:xfrm>
          <a:solidFill>
            <a:schemeClr val="accent1"/>
          </a:solidFill>
        </p:grpSpPr>
        <p:sp>
          <p:nvSpPr>
            <p:cNvPr id="28" name="Rectangle 27"/>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Isosceles Triangle 3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37" name="TextBox 36"/>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183187811"/>
      </p:ext>
    </p:extLst>
  </p:cSld>
  <p:clrMapOvr>
    <a:masterClrMapping/>
  </p:clrMapOvr>
  <p:transition spd="slow">
    <p:wip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06728" y="615601"/>
            <a:ext cx="5060622" cy="665285"/>
          </a:xfrm>
          <a:prstGeom prst="rect">
            <a:avLst/>
          </a:prstGeom>
        </p:spPr>
        <p:txBody>
          <a:bodyPr wrap="square" anchor="t" anchorCtr="0">
            <a:noAutofit/>
          </a:bodyPr>
          <a:lstStyle>
            <a:lvl1pPr algn="l">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406727" y="1295400"/>
            <a:ext cx="5060622" cy="240851"/>
          </a:xfrm>
          <a:prstGeom prst="rect">
            <a:avLst/>
          </a:prstGeom>
          <a:noFill/>
          <a:ln>
            <a:noFill/>
          </a:ln>
        </p:spPr>
        <p:txBody>
          <a:bodyPr anchor="ctr">
            <a:noAutofit/>
          </a:bodyPr>
          <a:lstStyle>
            <a:lvl1pPr marL="0" indent="0" algn="l">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1" name="Group 10"/>
          <p:cNvGrpSpPr/>
          <p:nvPr userDrawn="1"/>
        </p:nvGrpSpPr>
        <p:grpSpPr>
          <a:xfrm rot="16200000">
            <a:off x="8684202" y="6299725"/>
            <a:ext cx="465137" cy="454461"/>
            <a:chOff x="5859463" y="6252052"/>
            <a:chExt cx="465137" cy="605948"/>
          </a:xfrm>
          <a:solidFill>
            <a:schemeClr val="accent1"/>
          </a:solidFill>
        </p:grpSpPr>
        <p:sp>
          <p:nvSpPr>
            <p:cNvPr id="12" name="Rectangle 11"/>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3" name="Isosceles Triangle 12"/>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4" name="TextBox 13"/>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763924997"/>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1" name="Group 10"/>
          <p:cNvGrpSpPr/>
          <p:nvPr userDrawn="1"/>
        </p:nvGrpSpPr>
        <p:grpSpPr>
          <a:xfrm rot="16200000">
            <a:off x="8684202" y="6299725"/>
            <a:ext cx="465137" cy="454461"/>
            <a:chOff x="5859463" y="6252052"/>
            <a:chExt cx="465137" cy="605948"/>
          </a:xfrm>
          <a:solidFill>
            <a:schemeClr val="accent1"/>
          </a:solidFill>
        </p:grpSpPr>
        <p:sp>
          <p:nvSpPr>
            <p:cNvPr id="12" name="Rectangle 11"/>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3" name="Isosceles Triangle 12"/>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4" name="TextBox 13"/>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245009471"/>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673803" y="615601"/>
            <a:ext cx="5060622" cy="665285"/>
          </a:xfrm>
          <a:prstGeom prst="rect">
            <a:avLst/>
          </a:prstGeom>
        </p:spPr>
        <p:txBody>
          <a:bodyPr wrap="square" anchor="t" anchorCtr="0">
            <a:noAutofit/>
          </a:bodyPr>
          <a:lstStyle>
            <a:lvl1pPr algn="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3673802" y="1295400"/>
            <a:ext cx="5060622" cy="240851"/>
          </a:xfrm>
          <a:prstGeom prst="rect">
            <a:avLst/>
          </a:prstGeom>
          <a:noFill/>
          <a:ln>
            <a:noFill/>
          </a:ln>
        </p:spPr>
        <p:txBody>
          <a:bodyPr anchor="ctr">
            <a:noAutofit/>
          </a:bodyPr>
          <a:lstStyle>
            <a:lvl1pPr marL="0" indent="0" algn="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grpSp>
        <p:nvGrpSpPr>
          <p:cNvPr id="11" name="Group 10"/>
          <p:cNvGrpSpPr/>
          <p:nvPr userDrawn="1"/>
        </p:nvGrpSpPr>
        <p:grpSpPr>
          <a:xfrm rot="16200000">
            <a:off x="8684202" y="6299725"/>
            <a:ext cx="465137" cy="454461"/>
            <a:chOff x="5859463" y="6252052"/>
            <a:chExt cx="465137" cy="605948"/>
          </a:xfrm>
          <a:solidFill>
            <a:schemeClr val="accent1"/>
          </a:solidFill>
        </p:grpSpPr>
        <p:sp>
          <p:nvSpPr>
            <p:cNvPr id="12" name="Rectangle 11"/>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3" name="Isosceles Triangle 12"/>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4" name="TextBox 13"/>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4196431447"/>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33"/>
          </p:nvPr>
        </p:nvSpPr>
        <p:spPr>
          <a:xfrm>
            <a:off x="6569360" y="1925572"/>
            <a:ext cx="1620000" cy="2160000"/>
          </a:xfrm>
          <a:prstGeom prst="ellipse">
            <a:avLst/>
          </a:prstGeom>
        </p:spPr>
        <p:txBody>
          <a:bodyPr/>
          <a:lstStyle>
            <a:lvl1pPr>
              <a:defRPr sz="1350"/>
            </a:lvl1pPr>
          </a:lstStyle>
          <a:p>
            <a:endParaRPr lang="id-ID" dirty="0"/>
          </a:p>
        </p:txBody>
      </p:sp>
      <p:grpSp>
        <p:nvGrpSpPr>
          <p:cNvPr id="12" name="Group 11"/>
          <p:cNvGrpSpPr/>
          <p:nvPr userDrawn="1"/>
        </p:nvGrpSpPr>
        <p:grpSpPr>
          <a:xfrm rot="16200000">
            <a:off x="8684202" y="6299725"/>
            <a:ext cx="465137" cy="454461"/>
            <a:chOff x="5859463" y="6252052"/>
            <a:chExt cx="465137" cy="605948"/>
          </a:xfrm>
          <a:solidFill>
            <a:schemeClr val="accent1"/>
          </a:solidFill>
        </p:grpSpPr>
        <p:sp>
          <p:nvSpPr>
            <p:cNvPr id="13" name="Rectangle 12"/>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4" name="Isosceles Triangle 13"/>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5" name="TextBox 14"/>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762664723"/>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33"/>
          </p:nvPr>
        </p:nvSpPr>
        <p:spPr>
          <a:xfrm>
            <a:off x="855878" y="2326656"/>
            <a:ext cx="2743200" cy="3657600"/>
          </a:xfrm>
          <a:prstGeom prst="ellipse">
            <a:avLst/>
          </a:prstGeom>
        </p:spPr>
        <p:txBody>
          <a:bodyPr/>
          <a:lstStyle>
            <a:lvl1pPr>
              <a:defRPr sz="1350"/>
            </a:lvl1pPr>
          </a:lstStyle>
          <a:p>
            <a:endParaRPr lang="id-ID" dirty="0"/>
          </a:p>
        </p:txBody>
      </p:sp>
      <p:grpSp>
        <p:nvGrpSpPr>
          <p:cNvPr id="9" name="Group 8"/>
          <p:cNvGrpSpPr/>
          <p:nvPr userDrawn="1"/>
        </p:nvGrpSpPr>
        <p:grpSpPr>
          <a:xfrm rot="16200000">
            <a:off x="8684202" y="6299725"/>
            <a:ext cx="465137" cy="454461"/>
            <a:chOff x="5859463" y="6252052"/>
            <a:chExt cx="465137" cy="605948"/>
          </a:xfrm>
          <a:solidFill>
            <a:schemeClr val="accent1"/>
          </a:solidFill>
        </p:grpSpPr>
        <p:sp>
          <p:nvSpPr>
            <p:cNvPr id="10" name="Rectangle 9"/>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Isosceles Triangle 10"/>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2" name="TextBox 11"/>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38889013"/>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ostu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3017520" cy="6858001"/>
          </a:xfrm>
          <a:prstGeom prst="rect">
            <a:avLst/>
          </a:prstGeom>
          <a:ln w="57150">
            <a:noFill/>
          </a:ln>
        </p:spPr>
        <p:txBody>
          <a:bodyPr>
            <a:normAutofit/>
          </a:bodyPr>
          <a:lstStyle>
            <a:lvl1pPr>
              <a:defRPr sz="1200">
                <a:solidFill>
                  <a:schemeClr val="accent2"/>
                </a:solidFill>
              </a:defRPr>
            </a:lvl1pPr>
          </a:lstStyle>
          <a:p>
            <a:endParaRPr lang="id-ID" dirty="0"/>
          </a:p>
        </p:txBody>
      </p:sp>
      <p:sp>
        <p:nvSpPr>
          <p:cNvPr id="4" name="Picture Placeholder 3"/>
          <p:cNvSpPr>
            <a:spLocks noGrp="1"/>
          </p:cNvSpPr>
          <p:nvPr>
            <p:ph type="pic" sz="quarter" idx="21"/>
          </p:nvPr>
        </p:nvSpPr>
        <p:spPr>
          <a:xfrm>
            <a:off x="3064330" y="3"/>
            <a:ext cx="3017520" cy="6858001"/>
          </a:xfrm>
          <a:prstGeom prst="rect">
            <a:avLst/>
          </a:prstGeom>
          <a:ln w="57150">
            <a:noFill/>
          </a:ln>
        </p:spPr>
        <p:txBody>
          <a:bodyPr>
            <a:normAutofit/>
          </a:bodyPr>
          <a:lstStyle>
            <a:lvl1pPr>
              <a:defRPr sz="1200">
                <a:solidFill>
                  <a:schemeClr val="accent2"/>
                </a:solidFill>
              </a:defRPr>
            </a:lvl1pPr>
          </a:lstStyle>
          <a:p>
            <a:endParaRPr lang="id-ID" dirty="0"/>
          </a:p>
        </p:txBody>
      </p:sp>
      <p:sp>
        <p:nvSpPr>
          <p:cNvPr id="5" name="Picture Placeholder 3"/>
          <p:cNvSpPr>
            <a:spLocks noGrp="1"/>
          </p:cNvSpPr>
          <p:nvPr>
            <p:ph type="pic" sz="quarter" idx="22"/>
          </p:nvPr>
        </p:nvSpPr>
        <p:spPr>
          <a:xfrm>
            <a:off x="6128659" y="3"/>
            <a:ext cx="3017520" cy="6858001"/>
          </a:xfrm>
          <a:prstGeom prst="rect">
            <a:avLst/>
          </a:prstGeom>
          <a:ln w="57150">
            <a:noFill/>
          </a:ln>
        </p:spPr>
        <p:txBody>
          <a:bodyPr>
            <a:normAutofit/>
          </a:bodyPr>
          <a:lstStyle>
            <a:lvl1pPr>
              <a:defRPr sz="12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1798103"/>
            <a:ext cx="3017521" cy="1685333"/>
          </a:xfrm>
          <a:prstGeom prst="rect">
            <a:avLst/>
          </a:prstGeom>
          <a:solidFill>
            <a:schemeClr val="accent1"/>
          </a:solidFill>
        </p:spPr>
        <p:txBody>
          <a:bodyPr/>
          <a:lstStyle>
            <a:lvl1pPr marL="0" indent="0">
              <a:buNone/>
              <a:defRPr sz="100" baseline="0">
                <a:solidFill>
                  <a:schemeClr val="accent1"/>
                </a:solidFill>
                <a:latin typeface="Calibri" panose="020F0502020204030204" pitchFamily="34" charset="0"/>
              </a:defRPr>
            </a:lvl1pPr>
          </a:lstStyle>
          <a:p>
            <a:pPr lvl="0"/>
            <a:r>
              <a:rPr lang="en-US" dirty="0"/>
              <a:t>.</a:t>
            </a:r>
            <a:endParaRPr lang="id-ID" dirty="0"/>
          </a:p>
        </p:txBody>
      </p:sp>
      <p:sp>
        <p:nvSpPr>
          <p:cNvPr id="7" name="Text Placeholder 9"/>
          <p:cNvSpPr>
            <a:spLocks noGrp="1"/>
          </p:cNvSpPr>
          <p:nvPr>
            <p:ph type="body" sz="quarter" idx="23" hasCustomPrompt="1"/>
          </p:nvPr>
        </p:nvSpPr>
        <p:spPr>
          <a:xfrm>
            <a:off x="3064332" y="1798103"/>
            <a:ext cx="3017521" cy="1685333"/>
          </a:xfrm>
          <a:prstGeom prst="rect">
            <a:avLst/>
          </a:prstGeom>
          <a:solidFill>
            <a:schemeClr val="accent6"/>
          </a:solidFill>
        </p:spPr>
        <p:txBody>
          <a:bodyPr/>
          <a:lstStyle>
            <a:lvl1pPr marL="0" indent="0">
              <a:buNone/>
              <a:defRPr sz="100" baseline="0">
                <a:solidFill>
                  <a:schemeClr val="accent1"/>
                </a:solidFill>
                <a:latin typeface="Calibri" panose="020F0502020204030204" pitchFamily="34" charset="0"/>
              </a:defRPr>
            </a:lvl1pPr>
          </a:lstStyle>
          <a:p>
            <a:pPr lvl="0"/>
            <a:r>
              <a:rPr lang="en-US" dirty="0"/>
              <a:t>.</a:t>
            </a:r>
            <a:endParaRPr lang="id-ID" dirty="0"/>
          </a:p>
        </p:txBody>
      </p:sp>
      <p:sp>
        <p:nvSpPr>
          <p:cNvPr id="8" name="Text Placeholder 9"/>
          <p:cNvSpPr>
            <a:spLocks noGrp="1"/>
          </p:cNvSpPr>
          <p:nvPr>
            <p:ph type="body" sz="quarter" idx="24" hasCustomPrompt="1"/>
          </p:nvPr>
        </p:nvSpPr>
        <p:spPr>
          <a:xfrm>
            <a:off x="6128662" y="1798103"/>
            <a:ext cx="3017521" cy="1685333"/>
          </a:xfrm>
          <a:prstGeom prst="rect">
            <a:avLst/>
          </a:prstGeom>
          <a:solidFill>
            <a:schemeClr val="accent4"/>
          </a:solidFill>
        </p:spPr>
        <p:txBody>
          <a:bodyPr/>
          <a:lstStyle>
            <a:lvl1pPr marL="0" indent="0">
              <a:buNone/>
              <a:defRPr sz="100" baseline="0">
                <a:solidFill>
                  <a:schemeClr val="accent1"/>
                </a:solidFill>
                <a:latin typeface="Calibri" panose="020F0502020204030204" pitchFamily="34" charset="0"/>
              </a:defRPr>
            </a:lvl1pPr>
          </a:lstStyle>
          <a:p>
            <a:pPr lvl="0"/>
            <a:r>
              <a:rPr lang="en-US" dirty="0"/>
              <a:t>.</a:t>
            </a:r>
            <a:endParaRPr lang="id-ID" dirty="0"/>
          </a:p>
        </p:txBody>
      </p:sp>
      <p:sp>
        <p:nvSpPr>
          <p:cNvPr id="9" name="Text Placeholder 8"/>
          <p:cNvSpPr>
            <a:spLocks noGrp="1"/>
          </p:cNvSpPr>
          <p:nvPr>
            <p:ph type="body" sz="quarter" idx="57" hasCustomPrompt="1"/>
          </p:nvPr>
        </p:nvSpPr>
        <p:spPr>
          <a:xfrm>
            <a:off x="76363" y="1964511"/>
            <a:ext cx="1211843" cy="1301209"/>
          </a:xfrm>
          <a:prstGeom prst="rect">
            <a:avLst/>
          </a:prstGeom>
        </p:spPr>
        <p:txBody>
          <a:bodyPr anchor="ctr">
            <a:normAutofit/>
          </a:bodyPr>
          <a:lstStyle>
            <a:lvl1pPr marL="0" indent="0" algn="l">
              <a:lnSpc>
                <a:spcPct val="90000"/>
              </a:lnSpc>
              <a:spcBef>
                <a:spcPts val="450"/>
              </a:spcBef>
              <a:buNone/>
              <a:defRPr sz="2100" b="0">
                <a:solidFill>
                  <a:schemeClr val="bg1">
                    <a:lumMod val="95000"/>
                  </a:schemeClr>
                </a:solidFill>
                <a:latin typeface="Bebas Neue" panose="020B0606020202050201" pitchFamily="34" charset="0"/>
              </a:defRPr>
            </a:lvl1pPr>
          </a:lstStyle>
          <a:p>
            <a:pPr lvl="0"/>
            <a:r>
              <a:rPr lang="en-US" dirty="0"/>
              <a:t>Edit text</a:t>
            </a:r>
          </a:p>
        </p:txBody>
      </p:sp>
      <p:sp>
        <p:nvSpPr>
          <p:cNvPr id="10" name="Text Placeholder 9"/>
          <p:cNvSpPr>
            <a:spLocks noGrp="1"/>
          </p:cNvSpPr>
          <p:nvPr>
            <p:ph type="body" sz="quarter" idx="58" hasCustomPrompt="1"/>
          </p:nvPr>
        </p:nvSpPr>
        <p:spPr>
          <a:xfrm>
            <a:off x="1288205" y="1964511"/>
            <a:ext cx="1618059" cy="1301209"/>
          </a:xfrm>
          <a:prstGeom prst="rect">
            <a:avLst/>
          </a:prstGeom>
        </p:spPr>
        <p:txBody>
          <a:bodyPr anchor="ctr"/>
          <a:lstStyle>
            <a:lvl1pPr marL="0" indent="0">
              <a:buNone/>
              <a:defRPr sz="1200" baseline="0">
                <a:solidFill>
                  <a:schemeClr val="bg1">
                    <a:lumMod val="95000"/>
                  </a:schemeClr>
                </a:solidFill>
                <a:latin typeface="Calibri" panose="020F0502020204030204" pitchFamily="34" charset="0"/>
              </a:defRPr>
            </a:lvl1pPr>
          </a:lstStyle>
          <a:p>
            <a:pPr lvl="0"/>
            <a:r>
              <a:rPr lang="id-ID" dirty="0"/>
              <a:t>Edit Text</a:t>
            </a:r>
          </a:p>
        </p:txBody>
      </p:sp>
      <p:sp>
        <p:nvSpPr>
          <p:cNvPr id="11" name="Text Placeholder 8"/>
          <p:cNvSpPr>
            <a:spLocks noGrp="1"/>
          </p:cNvSpPr>
          <p:nvPr>
            <p:ph type="body" sz="quarter" idx="59" hasCustomPrompt="1"/>
          </p:nvPr>
        </p:nvSpPr>
        <p:spPr>
          <a:xfrm>
            <a:off x="3151579" y="1971770"/>
            <a:ext cx="1211843" cy="1301209"/>
          </a:xfrm>
          <a:prstGeom prst="rect">
            <a:avLst/>
          </a:prstGeom>
        </p:spPr>
        <p:txBody>
          <a:bodyPr anchor="ctr">
            <a:normAutofit/>
          </a:bodyPr>
          <a:lstStyle>
            <a:lvl1pPr marL="0" indent="0" algn="l">
              <a:lnSpc>
                <a:spcPct val="90000"/>
              </a:lnSpc>
              <a:spcBef>
                <a:spcPts val="450"/>
              </a:spcBef>
              <a:buNone/>
              <a:defRPr sz="2100" b="0">
                <a:solidFill>
                  <a:schemeClr val="bg1">
                    <a:lumMod val="95000"/>
                  </a:schemeClr>
                </a:solidFill>
                <a:latin typeface="Bebas Neue" panose="020B0606020202050201" pitchFamily="34" charset="0"/>
              </a:defRPr>
            </a:lvl1pPr>
          </a:lstStyle>
          <a:p>
            <a:pPr lvl="0"/>
            <a:r>
              <a:rPr lang="en-US" dirty="0"/>
              <a:t>Edit text</a:t>
            </a:r>
          </a:p>
        </p:txBody>
      </p:sp>
      <p:sp>
        <p:nvSpPr>
          <p:cNvPr id="12" name="Text Placeholder 9"/>
          <p:cNvSpPr>
            <a:spLocks noGrp="1"/>
          </p:cNvSpPr>
          <p:nvPr>
            <p:ph type="body" sz="quarter" idx="60" hasCustomPrompt="1"/>
          </p:nvPr>
        </p:nvSpPr>
        <p:spPr>
          <a:xfrm>
            <a:off x="4363421" y="1971770"/>
            <a:ext cx="1618059" cy="1301209"/>
          </a:xfrm>
          <a:prstGeom prst="rect">
            <a:avLst/>
          </a:prstGeom>
        </p:spPr>
        <p:txBody>
          <a:bodyPr anchor="ctr"/>
          <a:lstStyle>
            <a:lvl1pPr marL="0" indent="0">
              <a:buNone/>
              <a:defRPr sz="1200" baseline="0">
                <a:solidFill>
                  <a:schemeClr val="bg1">
                    <a:lumMod val="95000"/>
                  </a:schemeClr>
                </a:solidFill>
                <a:latin typeface="Calibri" panose="020F0502020204030204" pitchFamily="34" charset="0"/>
              </a:defRPr>
            </a:lvl1pPr>
          </a:lstStyle>
          <a:p>
            <a:pPr lvl="0"/>
            <a:r>
              <a:rPr lang="id-ID" dirty="0"/>
              <a:t>Edit Text</a:t>
            </a:r>
          </a:p>
        </p:txBody>
      </p:sp>
      <p:sp>
        <p:nvSpPr>
          <p:cNvPr id="13" name="Text Placeholder 8"/>
          <p:cNvSpPr>
            <a:spLocks noGrp="1"/>
          </p:cNvSpPr>
          <p:nvPr>
            <p:ph type="body" sz="quarter" idx="61" hasCustomPrompt="1"/>
          </p:nvPr>
        </p:nvSpPr>
        <p:spPr>
          <a:xfrm>
            <a:off x="6215911" y="1979030"/>
            <a:ext cx="1211843" cy="1301209"/>
          </a:xfrm>
          <a:prstGeom prst="rect">
            <a:avLst/>
          </a:prstGeom>
        </p:spPr>
        <p:txBody>
          <a:bodyPr anchor="ctr">
            <a:normAutofit/>
          </a:bodyPr>
          <a:lstStyle>
            <a:lvl1pPr marL="0" indent="0" algn="l">
              <a:lnSpc>
                <a:spcPct val="90000"/>
              </a:lnSpc>
              <a:spcBef>
                <a:spcPts val="450"/>
              </a:spcBef>
              <a:buNone/>
              <a:defRPr sz="2100" b="0">
                <a:solidFill>
                  <a:schemeClr val="bg1">
                    <a:lumMod val="95000"/>
                  </a:schemeClr>
                </a:solidFill>
                <a:latin typeface="Bebas Neue" panose="020B0606020202050201" pitchFamily="34" charset="0"/>
              </a:defRPr>
            </a:lvl1pPr>
          </a:lstStyle>
          <a:p>
            <a:pPr lvl="0"/>
            <a:r>
              <a:rPr lang="en-US" dirty="0"/>
              <a:t>Edit text</a:t>
            </a:r>
          </a:p>
        </p:txBody>
      </p:sp>
      <p:sp>
        <p:nvSpPr>
          <p:cNvPr id="14" name="Text Placeholder 9"/>
          <p:cNvSpPr>
            <a:spLocks noGrp="1"/>
          </p:cNvSpPr>
          <p:nvPr>
            <p:ph type="body" sz="quarter" idx="62" hasCustomPrompt="1"/>
          </p:nvPr>
        </p:nvSpPr>
        <p:spPr>
          <a:xfrm>
            <a:off x="7427753" y="1979030"/>
            <a:ext cx="1618059" cy="1301209"/>
          </a:xfrm>
          <a:prstGeom prst="rect">
            <a:avLst/>
          </a:prstGeom>
        </p:spPr>
        <p:txBody>
          <a:bodyPr anchor="ctr"/>
          <a:lstStyle>
            <a:lvl1pPr marL="0" indent="0">
              <a:buNone/>
              <a:defRPr sz="1200" baseline="0">
                <a:solidFill>
                  <a:schemeClr val="bg1">
                    <a:lumMod val="95000"/>
                  </a:schemeClr>
                </a:solidFill>
                <a:latin typeface="Calibri" panose="020F0502020204030204" pitchFamily="34" charset="0"/>
              </a:defRPr>
            </a:lvl1pPr>
          </a:lstStyle>
          <a:p>
            <a:pPr lvl="0"/>
            <a:r>
              <a:rPr lang="id-ID" dirty="0"/>
              <a:t>Edit Text</a:t>
            </a:r>
          </a:p>
        </p:txBody>
      </p:sp>
    </p:spTree>
    <p:extLst>
      <p:ext uri="{BB962C8B-B14F-4D97-AF65-F5344CB8AC3E}">
        <p14:creationId xmlns:p14="http://schemas.microsoft.com/office/powerpoint/2010/main" val="2189141459"/>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5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7" name="Picture Placeholder 7"/>
          <p:cNvSpPr>
            <a:spLocks noGrp="1"/>
          </p:cNvSpPr>
          <p:nvPr>
            <p:ph type="pic" sz="quarter" idx="33"/>
          </p:nvPr>
        </p:nvSpPr>
        <p:spPr>
          <a:xfrm>
            <a:off x="806097" y="2475156"/>
            <a:ext cx="3089628" cy="2604844"/>
          </a:xfrm>
          <a:prstGeom prst="rect">
            <a:avLst/>
          </a:prstGeom>
        </p:spPr>
        <p:txBody>
          <a:bodyPr/>
          <a:lstStyle>
            <a:lvl1pPr>
              <a:defRPr sz="1350"/>
            </a:lvl1pPr>
          </a:lstStyle>
          <a:p>
            <a:endParaRPr lang="id-ID" dirty="0"/>
          </a:p>
        </p:txBody>
      </p:sp>
      <p:grpSp>
        <p:nvGrpSpPr>
          <p:cNvPr id="13" name="Group 12"/>
          <p:cNvGrpSpPr/>
          <p:nvPr userDrawn="1"/>
        </p:nvGrpSpPr>
        <p:grpSpPr>
          <a:xfrm rot="16200000">
            <a:off x="8684202" y="6299725"/>
            <a:ext cx="465137" cy="454461"/>
            <a:chOff x="5859463" y="6252052"/>
            <a:chExt cx="465137" cy="605948"/>
          </a:xfrm>
          <a:solidFill>
            <a:schemeClr val="accent1"/>
          </a:solidFill>
        </p:grpSpPr>
        <p:sp>
          <p:nvSpPr>
            <p:cNvPr id="14" name="Rectangle 13"/>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Isosceles Triangle 14"/>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6" name="TextBox 15"/>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383181852"/>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tx1">
                    <a:lumMod val="65000"/>
                    <a:lumOff val="3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65000"/>
                  </a:schemeClr>
                </a:solidFill>
                <a:latin typeface="+mn-lt"/>
              </a:defRPr>
            </a:lvl1pPr>
          </a:lstStyle>
          <a:p>
            <a:pPr lvl="0"/>
            <a:r>
              <a:rPr lang="id-ID" dirty="0"/>
              <a:t>Lorem Ipsum Dolor sit Amet</a:t>
            </a:r>
            <a:endParaRPr lang="en-US" dirty="0"/>
          </a:p>
        </p:txBody>
      </p:sp>
      <p:sp>
        <p:nvSpPr>
          <p:cNvPr id="42" name="Picture Placeholder 7"/>
          <p:cNvSpPr>
            <a:spLocks noGrp="1"/>
          </p:cNvSpPr>
          <p:nvPr>
            <p:ph type="pic" sz="quarter" idx="33"/>
          </p:nvPr>
        </p:nvSpPr>
        <p:spPr>
          <a:xfrm>
            <a:off x="5435254" y="2696611"/>
            <a:ext cx="1456163" cy="1033399"/>
          </a:xfrm>
          <a:prstGeom prst="rect">
            <a:avLst/>
          </a:prstGeom>
          <a:ln w="38100">
            <a:solidFill>
              <a:schemeClr val="accent3"/>
            </a:solidFill>
          </a:ln>
        </p:spPr>
        <p:txBody>
          <a:bodyPr/>
          <a:lstStyle>
            <a:lvl1pPr>
              <a:defRPr sz="1350"/>
            </a:lvl1pPr>
          </a:lstStyle>
          <a:p>
            <a:endParaRPr lang="id-ID" dirty="0"/>
          </a:p>
        </p:txBody>
      </p:sp>
      <p:grpSp>
        <p:nvGrpSpPr>
          <p:cNvPr id="9" name="Group 8"/>
          <p:cNvGrpSpPr/>
          <p:nvPr userDrawn="1"/>
        </p:nvGrpSpPr>
        <p:grpSpPr>
          <a:xfrm rot="16200000">
            <a:off x="8684202" y="6299725"/>
            <a:ext cx="465137" cy="454461"/>
            <a:chOff x="5859463" y="6252052"/>
            <a:chExt cx="465137" cy="605948"/>
          </a:xfrm>
          <a:solidFill>
            <a:schemeClr val="accent1"/>
          </a:solidFill>
        </p:grpSpPr>
        <p:sp>
          <p:nvSpPr>
            <p:cNvPr id="10" name="Rectangle 9"/>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1" name="Isosceles Triangle 10"/>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2" name="TextBox 11"/>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186110521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016983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Costum Layou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615601"/>
            <a:ext cx="8101946" cy="665285"/>
          </a:xfrm>
          <a:prstGeom prst="rect">
            <a:avLst/>
          </a:prstGeom>
        </p:spPr>
        <p:txBody>
          <a:bodyPr wrap="square" anchor="t" anchorCtr="0">
            <a:noAutofit/>
          </a:bodyPr>
          <a:lstStyle>
            <a:lvl1pPr algn="ctr">
              <a:lnSpc>
                <a:spcPct val="90000"/>
              </a:lnSpc>
              <a:defRPr sz="3750" b="0" i="0">
                <a:solidFill>
                  <a:schemeClr val="bg1">
                    <a:lumMod val="8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1295400"/>
            <a:ext cx="6589256" cy="240851"/>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85000"/>
                  </a:schemeClr>
                </a:solidFill>
                <a:latin typeface="+mn-lt"/>
              </a:defRPr>
            </a:lvl1pPr>
          </a:lstStyle>
          <a:p>
            <a:pPr lvl="0"/>
            <a:r>
              <a:rPr lang="id-ID" dirty="0"/>
              <a:t>Lorem Ipsum Dolor sit Amet</a:t>
            </a:r>
            <a:endParaRPr lang="en-US" dirty="0"/>
          </a:p>
        </p:txBody>
      </p:sp>
      <p:grpSp>
        <p:nvGrpSpPr>
          <p:cNvPr id="14" name="Group 13"/>
          <p:cNvGrpSpPr/>
          <p:nvPr userDrawn="1"/>
        </p:nvGrpSpPr>
        <p:grpSpPr>
          <a:xfrm rot="16200000">
            <a:off x="8684202" y="6299725"/>
            <a:ext cx="465137" cy="454461"/>
            <a:chOff x="5859463" y="6252052"/>
            <a:chExt cx="465137" cy="605948"/>
          </a:xfrm>
          <a:solidFill>
            <a:schemeClr val="accent1"/>
          </a:solidFill>
        </p:grpSpPr>
        <p:sp>
          <p:nvSpPr>
            <p:cNvPr id="15" name="Rectangle 1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6" name="Isosceles Triangle 1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7" name="TextBox 16"/>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
        <p:nvSpPr>
          <p:cNvPr id="31" name="Picture Placeholder 7"/>
          <p:cNvSpPr>
            <a:spLocks noGrp="1"/>
          </p:cNvSpPr>
          <p:nvPr>
            <p:ph type="pic" sz="quarter" idx="10"/>
          </p:nvPr>
        </p:nvSpPr>
        <p:spPr>
          <a:xfrm>
            <a:off x="518051" y="1982267"/>
            <a:ext cx="1340622" cy="2204835"/>
          </a:xfrm>
          <a:prstGeom prst="rect">
            <a:avLst/>
          </a:prstGeom>
        </p:spPr>
        <p:txBody>
          <a:bodyPr/>
          <a:lstStyle>
            <a:lvl1pPr>
              <a:defRPr sz="1350">
                <a:solidFill>
                  <a:schemeClr val="bg1"/>
                </a:solidFill>
              </a:defRPr>
            </a:lvl1pPr>
          </a:lstStyle>
          <a:p>
            <a:endParaRPr lang="id-ID"/>
          </a:p>
        </p:txBody>
      </p:sp>
      <p:sp>
        <p:nvSpPr>
          <p:cNvPr id="32" name="Picture Placeholder 7"/>
          <p:cNvSpPr>
            <a:spLocks noGrp="1"/>
          </p:cNvSpPr>
          <p:nvPr>
            <p:ph type="pic" sz="quarter" idx="33"/>
          </p:nvPr>
        </p:nvSpPr>
        <p:spPr>
          <a:xfrm>
            <a:off x="518051" y="4372541"/>
            <a:ext cx="1340622" cy="2204835"/>
          </a:xfrm>
          <a:prstGeom prst="rect">
            <a:avLst/>
          </a:prstGeom>
        </p:spPr>
        <p:txBody>
          <a:bodyPr/>
          <a:lstStyle>
            <a:lvl1pPr>
              <a:defRPr sz="1350">
                <a:solidFill>
                  <a:schemeClr val="bg1"/>
                </a:solidFill>
              </a:defRPr>
            </a:lvl1pPr>
          </a:lstStyle>
          <a:p>
            <a:endParaRPr lang="id-ID"/>
          </a:p>
        </p:txBody>
      </p:sp>
      <p:sp>
        <p:nvSpPr>
          <p:cNvPr id="33" name="Picture Placeholder 7"/>
          <p:cNvSpPr>
            <a:spLocks noGrp="1"/>
          </p:cNvSpPr>
          <p:nvPr>
            <p:ph type="pic" sz="quarter" idx="34"/>
          </p:nvPr>
        </p:nvSpPr>
        <p:spPr>
          <a:xfrm>
            <a:off x="7364019" y="1562115"/>
            <a:ext cx="1340622" cy="2204835"/>
          </a:xfrm>
          <a:prstGeom prst="rect">
            <a:avLst/>
          </a:prstGeom>
        </p:spPr>
        <p:txBody>
          <a:bodyPr/>
          <a:lstStyle>
            <a:lvl1pPr>
              <a:defRPr sz="1350">
                <a:solidFill>
                  <a:schemeClr val="bg1"/>
                </a:solidFill>
              </a:defRPr>
            </a:lvl1pPr>
          </a:lstStyle>
          <a:p>
            <a:endParaRPr lang="id-ID"/>
          </a:p>
        </p:txBody>
      </p:sp>
      <p:sp>
        <p:nvSpPr>
          <p:cNvPr id="34" name="Picture Placeholder 7"/>
          <p:cNvSpPr>
            <a:spLocks noGrp="1"/>
          </p:cNvSpPr>
          <p:nvPr>
            <p:ph type="pic" sz="quarter" idx="35"/>
          </p:nvPr>
        </p:nvSpPr>
        <p:spPr>
          <a:xfrm>
            <a:off x="7364019" y="3952389"/>
            <a:ext cx="1340622" cy="2204835"/>
          </a:xfrm>
          <a:prstGeom prst="rect">
            <a:avLst/>
          </a:prstGeom>
        </p:spPr>
        <p:txBody>
          <a:bodyPr/>
          <a:lstStyle>
            <a:lvl1pPr>
              <a:defRPr sz="1350">
                <a:solidFill>
                  <a:schemeClr val="bg1"/>
                </a:solidFill>
              </a:defRPr>
            </a:lvl1pPr>
          </a:lstStyle>
          <a:p>
            <a:endParaRPr lang="id-ID"/>
          </a:p>
        </p:txBody>
      </p:sp>
    </p:spTree>
    <p:extLst>
      <p:ext uri="{BB962C8B-B14F-4D97-AF65-F5344CB8AC3E}">
        <p14:creationId xmlns:p14="http://schemas.microsoft.com/office/powerpoint/2010/main" val="135896682"/>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8_Costum Layou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518051" y="1575867"/>
            <a:ext cx="1340622" cy="2204835"/>
          </a:xfrm>
          <a:prstGeom prst="rect">
            <a:avLst/>
          </a:prstGeom>
        </p:spPr>
        <p:txBody>
          <a:bodyPr/>
          <a:lstStyle>
            <a:lvl1pPr>
              <a:defRPr sz="1350">
                <a:solidFill>
                  <a:schemeClr val="bg1"/>
                </a:solidFill>
              </a:defRPr>
            </a:lvl1pPr>
          </a:lstStyle>
          <a:p>
            <a:endParaRPr lang="id-ID"/>
          </a:p>
        </p:txBody>
      </p:sp>
      <p:sp>
        <p:nvSpPr>
          <p:cNvPr id="13" name="Picture Placeholder 7"/>
          <p:cNvSpPr>
            <a:spLocks noGrp="1"/>
          </p:cNvSpPr>
          <p:nvPr>
            <p:ph type="pic" sz="quarter" idx="33"/>
          </p:nvPr>
        </p:nvSpPr>
        <p:spPr>
          <a:xfrm>
            <a:off x="518051" y="3966141"/>
            <a:ext cx="1340622" cy="2204835"/>
          </a:xfrm>
          <a:prstGeom prst="rect">
            <a:avLst/>
          </a:prstGeom>
        </p:spPr>
        <p:txBody>
          <a:bodyPr/>
          <a:lstStyle>
            <a:lvl1pPr>
              <a:defRPr sz="1350">
                <a:solidFill>
                  <a:schemeClr val="bg1"/>
                </a:solidFill>
              </a:defRPr>
            </a:lvl1pPr>
          </a:lstStyle>
          <a:p>
            <a:endParaRPr lang="id-ID"/>
          </a:p>
        </p:txBody>
      </p:sp>
      <p:sp>
        <p:nvSpPr>
          <p:cNvPr id="18" name="Picture Placeholder 7"/>
          <p:cNvSpPr>
            <a:spLocks noGrp="1"/>
          </p:cNvSpPr>
          <p:nvPr>
            <p:ph type="pic" sz="quarter" idx="34"/>
          </p:nvPr>
        </p:nvSpPr>
        <p:spPr>
          <a:xfrm>
            <a:off x="7364019" y="1155715"/>
            <a:ext cx="1340622" cy="2204835"/>
          </a:xfrm>
          <a:prstGeom prst="rect">
            <a:avLst/>
          </a:prstGeom>
        </p:spPr>
        <p:txBody>
          <a:bodyPr/>
          <a:lstStyle>
            <a:lvl1pPr>
              <a:defRPr sz="1350">
                <a:solidFill>
                  <a:schemeClr val="bg1"/>
                </a:solidFill>
              </a:defRPr>
            </a:lvl1pPr>
          </a:lstStyle>
          <a:p>
            <a:endParaRPr lang="id-ID"/>
          </a:p>
        </p:txBody>
      </p:sp>
      <p:sp>
        <p:nvSpPr>
          <p:cNvPr id="20" name="Picture Placeholder 7"/>
          <p:cNvSpPr>
            <a:spLocks noGrp="1"/>
          </p:cNvSpPr>
          <p:nvPr>
            <p:ph type="pic" sz="quarter" idx="35"/>
          </p:nvPr>
        </p:nvSpPr>
        <p:spPr>
          <a:xfrm>
            <a:off x="7364019" y="3545989"/>
            <a:ext cx="1340622" cy="2204835"/>
          </a:xfrm>
          <a:prstGeom prst="rect">
            <a:avLst/>
          </a:prstGeom>
        </p:spPr>
        <p:txBody>
          <a:bodyPr/>
          <a:lstStyle>
            <a:lvl1pPr>
              <a:defRPr sz="1350">
                <a:solidFill>
                  <a:schemeClr val="bg1"/>
                </a:solidFill>
              </a:defRPr>
            </a:lvl1pPr>
          </a:lstStyle>
          <a:p>
            <a:endParaRPr lang="id-ID"/>
          </a:p>
        </p:txBody>
      </p:sp>
      <p:grpSp>
        <p:nvGrpSpPr>
          <p:cNvPr id="21" name="Group 20"/>
          <p:cNvGrpSpPr/>
          <p:nvPr userDrawn="1"/>
        </p:nvGrpSpPr>
        <p:grpSpPr>
          <a:xfrm rot="16200000">
            <a:off x="8684202" y="6299725"/>
            <a:ext cx="465137" cy="454461"/>
            <a:chOff x="5859463" y="6252052"/>
            <a:chExt cx="465137" cy="605948"/>
          </a:xfrm>
          <a:solidFill>
            <a:schemeClr val="accent1"/>
          </a:solidFill>
        </p:grpSpPr>
        <p:sp>
          <p:nvSpPr>
            <p:cNvPr id="22" name="Rectangle 21"/>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3" name="Isosceles Triangle 22"/>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24" name="TextBox 23"/>
          <p:cNvSpPr txBox="1"/>
          <p:nvPr userDrawn="1"/>
        </p:nvSpPr>
        <p:spPr>
          <a:xfrm>
            <a:off x="8754248" y="6357680"/>
            <a:ext cx="420291" cy="276999"/>
          </a:xfrm>
          <a:prstGeom prst="rect">
            <a:avLst/>
          </a:prstGeom>
          <a:noFill/>
        </p:spPr>
        <p:txBody>
          <a:bodyPr wrap="square" rtlCol="0">
            <a:spAutoFit/>
          </a:bodyPr>
          <a:lstStyle/>
          <a:p>
            <a:pPr algn="ctr"/>
            <a:fld id="{260E2A6B-A809-4840-BF14-8648BC0BDF87}" type="slidenum">
              <a:rPr lang="id-ID" sz="1200" b="1" smtClean="0">
                <a:solidFill>
                  <a:schemeClr val="bg1"/>
                </a:solidFill>
              </a:rPr>
              <a:pPr algn="ctr"/>
              <a:t>‹#›</a:t>
            </a:fld>
            <a:endParaRPr lang="id-ID" sz="1500" dirty="0">
              <a:solidFill>
                <a:schemeClr val="bg1"/>
              </a:solidFill>
            </a:endParaRPr>
          </a:p>
        </p:txBody>
      </p:sp>
    </p:spTree>
    <p:extLst>
      <p:ext uri="{BB962C8B-B14F-4D97-AF65-F5344CB8AC3E}">
        <p14:creationId xmlns:p14="http://schemas.microsoft.com/office/powerpoint/2010/main" val="266506765"/>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5A284E-58E1-443E-B5EE-0DEA5E345BC0}" type="datetime1">
              <a:rPr lang="en-US" altLang="en-US"/>
              <a:pPr>
                <a:defRPr/>
              </a:pPr>
              <a:t>11/19/2019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09DD2A-DB58-4CA4-A7F7-E6FEE1A03A5F}" type="slidenum">
              <a:rPr lang="en-US" altLang="en-US"/>
              <a:pPr>
                <a:defRPr/>
              </a:pPr>
              <a:t>‹#›</a:t>
            </a:fld>
            <a:endParaRPr lang="en-US" altLang="en-US"/>
          </a:p>
        </p:txBody>
      </p:sp>
    </p:spTree>
    <p:extLst>
      <p:ext uri="{BB962C8B-B14F-4D97-AF65-F5344CB8AC3E}">
        <p14:creationId xmlns:p14="http://schemas.microsoft.com/office/powerpoint/2010/main" val="103055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3328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81772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1979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840084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4691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406128792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08823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 id="2147483987" r:id="rId33"/>
    <p:sldLayoutId id="2147483988" r:id="rId34"/>
    <p:sldLayoutId id="2147483989" r:id="rId35"/>
    <p:sldLayoutId id="2147483990" r:id="rId36"/>
    <p:sldLayoutId id="2147483991" r:id="rId37"/>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 y="-22225"/>
            <a:ext cx="8077200" cy="1498600"/>
          </a:xfrm>
          <a:prstGeom prst="roundRect">
            <a:avLst/>
          </a:prstGeom>
          <a:solidFill>
            <a:srgbClr val="C94043"/>
          </a:solidFill>
          <a:ln>
            <a:solidFill>
              <a:srgbClr val="C94043"/>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15362" name="Title 1"/>
          <p:cNvSpPr>
            <a:spLocks noGrp="1"/>
          </p:cNvSpPr>
          <p:nvPr>
            <p:ph type="ctrTitle"/>
          </p:nvPr>
        </p:nvSpPr>
        <p:spPr>
          <a:xfrm>
            <a:off x="40409" y="533400"/>
            <a:ext cx="7772400" cy="1470025"/>
          </a:xfrm>
        </p:spPr>
        <p:txBody>
          <a:bodyPr/>
          <a:lstStyle/>
          <a:p>
            <a:pPr fontAlgn="auto">
              <a:spcAft>
                <a:spcPts val="0"/>
              </a:spcAft>
              <a:defRPr/>
            </a:pPr>
            <a:r>
              <a:rPr lang="en-US" altLang="en-US" sz="3200" b="1" dirty="0">
                <a:solidFill>
                  <a:srgbClr val="FFFFFF"/>
                </a:solidFill>
                <a:latin typeface="Helvetica" charset="0"/>
                <a:ea typeface="ＭＳ Ｐゴシック" charset="-128"/>
              </a:rPr>
              <a:t>LEARNING OBJECTIVES</a:t>
            </a:r>
          </a:p>
        </p:txBody>
      </p:sp>
      <p:sp>
        <p:nvSpPr>
          <p:cNvPr id="3077" name="TextBox 14"/>
          <p:cNvSpPr>
            <a:spLocks noGrp="1" noChangeArrowheads="1"/>
          </p:cNvSpPr>
          <p:nvPr>
            <p:ph type="subTitle" idx="1"/>
          </p:nvPr>
        </p:nvSpPr>
        <p:spPr>
          <a:xfrm>
            <a:off x="304799" y="1455305"/>
            <a:ext cx="7850659" cy="5776453"/>
          </a:xfrm>
          <a:noFill/>
        </p:spPr>
        <p:txBody>
          <a:bodyPr wrap="square">
            <a:spAutoFit/>
          </a:bodyPr>
          <a:lstStyle/>
          <a:p>
            <a:pPr marL="334963" indent="-334963">
              <a:buFont typeface="Arial" panose="020B0604020202020204" pitchFamily="34" charset="0"/>
              <a:buChar char="•"/>
            </a:pPr>
            <a:endParaRPr lang="en-US" altLang="en-US" sz="2200" dirty="0">
              <a:latin typeface="Calibri" panose="020F0502020204030204" pitchFamily="34" charset="0"/>
              <a:ea typeface="MS PGothic" panose="020B0600070205080204" pitchFamily="34" charset="-128"/>
              <a:cs typeface="Calibri" panose="020F0502020204030204" pitchFamily="34" charset="0"/>
            </a:endParaRPr>
          </a:p>
          <a:p>
            <a:pPr marL="514350" lvl="1" indent="-514350" algn="l">
              <a:spcAft>
                <a:spcPts val="2400"/>
              </a:spcAft>
              <a:buFont typeface="Calibri" panose="020F0502020204030204" pitchFamily="34" charset="0"/>
              <a:buAutoNum type="arabicPeriod"/>
            </a:pPr>
            <a:r>
              <a:rPr lang="en-US" altLang="en-US" sz="2200" dirty="0">
                <a:latin typeface="Calibri" panose="020F0502020204030204" pitchFamily="34" charset="0"/>
                <a:ea typeface="MS PGothic" panose="020B0600070205080204" pitchFamily="34" charset="-128"/>
                <a:cs typeface="Calibri" panose="020F0502020204030204" pitchFamily="34" charset="0"/>
              </a:rPr>
              <a:t>Explain the importance of human resource management</a:t>
            </a:r>
          </a:p>
          <a:p>
            <a:pPr marL="514350" lvl="1" indent="-514350" algn="l">
              <a:spcAft>
                <a:spcPts val="2400"/>
              </a:spcAft>
              <a:buFont typeface="Calibri" panose="020F0502020204030204" pitchFamily="34" charset="0"/>
              <a:buAutoNum type="arabicPeriod"/>
            </a:pPr>
            <a:r>
              <a:rPr lang="en-US" altLang="en-US" sz="2200" dirty="0">
                <a:latin typeface="Calibri" panose="020F0502020204030204" pitchFamily="34" charset="0"/>
                <a:ea typeface="MS PGothic" panose="020B0600070205080204" pitchFamily="34" charset="-128"/>
                <a:cs typeface="Calibri" panose="020F0502020204030204" pitchFamily="34" charset="0"/>
              </a:rPr>
              <a:t>Describe the 5 Human Resource skills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ACD7"/>
        </a:solidFill>
        <a:effectLst/>
      </p:bgPr>
    </p:bg>
    <p:spTree>
      <p:nvGrpSpPr>
        <p:cNvPr id="1" name=""/>
        <p:cNvGrpSpPr/>
        <p:nvPr/>
      </p:nvGrpSpPr>
      <p:grpSpPr>
        <a:xfrm>
          <a:off x="0" y="0"/>
          <a:ext cx="0" cy="0"/>
          <a:chOff x="0" y="0"/>
          <a:chExt cx="0" cy="0"/>
        </a:xfrm>
      </p:grpSpPr>
      <p:sp>
        <p:nvSpPr>
          <p:cNvPr id="13" name="Rounded Rectangle 12"/>
          <p:cNvSpPr/>
          <p:nvPr/>
        </p:nvSpPr>
        <p:spPr>
          <a:xfrm>
            <a:off x="-152400" y="-22225"/>
            <a:ext cx="8077200" cy="1498600"/>
          </a:xfrm>
          <a:prstGeom prst="roundRect">
            <a:avLst/>
          </a:prstGeom>
          <a:solidFill>
            <a:srgbClr val="4B083B"/>
          </a:solidFill>
          <a:ln>
            <a:solidFill>
              <a:srgbClr val="4B083B"/>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88067" name="Title 1"/>
          <p:cNvSpPr>
            <a:spLocks noGrp="1"/>
          </p:cNvSpPr>
          <p:nvPr>
            <p:ph type="ctrTitle"/>
          </p:nvPr>
        </p:nvSpPr>
        <p:spPr>
          <a:xfrm>
            <a:off x="0" y="0"/>
            <a:ext cx="7772400" cy="1470025"/>
          </a:xfrm>
        </p:spPr>
        <p:txBody>
          <a:bodyPr/>
          <a:lstStyle/>
          <a:p>
            <a:pPr fontAlgn="auto">
              <a:spcAft>
                <a:spcPts val="0"/>
              </a:spcAft>
              <a:defRPr/>
            </a:pPr>
            <a:r>
              <a:rPr lang="en-US" altLang="en-US" sz="3200" b="1">
                <a:solidFill>
                  <a:srgbClr val="FFFFFF"/>
                </a:solidFill>
                <a:latin typeface="Helvetica" charset="0"/>
                <a:ea typeface="ＭＳ Ｐゴシック" charset="-128"/>
              </a:rPr>
              <a:t>WHY GOOD EMPLOYEES QUIT</a:t>
            </a:r>
          </a:p>
        </p:txBody>
      </p:sp>
      <p:graphicFrame>
        <p:nvGraphicFramePr>
          <p:cNvPr id="51206" name="Chart 11"/>
          <p:cNvGraphicFramePr>
            <a:graphicFrameLocks/>
          </p:cNvGraphicFramePr>
          <p:nvPr/>
        </p:nvGraphicFramePr>
        <p:xfrm>
          <a:off x="609600" y="1752600"/>
          <a:ext cx="7772400" cy="4064000"/>
        </p:xfrm>
        <a:graphic>
          <a:graphicData uri="http://schemas.openxmlformats.org/presentationml/2006/ole">
            <mc:AlternateContent xmlns:mc="http://schemas.openxmlformats.org/markup-compatibility/2006">
              <mc:Choice xmlns:v="urn:schemas-microsoft-com:vml" Requires="v">
                <p:oleObj spid="_x0000_s51242" r:id="rId4" imgW="7771758" imgH="4059600" progId="Excel.Chart.8">
                  <p:embed/>
                </p:oleObj>
              </mc:Choice>
              <mc:Fallback>
                <p:oleObj r:id="rId4" imgW="7771758" imgH="4059600" progId="Excel.Chart.8">
                  <p:embed/>
                  <p:pic>
                    <p:nvPicPr>
                      <p:cNvPr id="0" name="Chart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2600"/>
                        <a:ext cx="7772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7" name="TextBox 12"/>
          <p:cNvSpPr txBox="1">
            <a:spLocks noChangeArrowheads="1"/>
          </p:cNvSpPr>
          <p:nvPr/>
        </p:nvSpPr>
        <p:spPr bwMode="auto">
          <a:xfrm>
            <a:off x="990600" y="6477000"/>
            <a:ext cx="533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latin typeface="Helvetica" panose="020B0604020202020204" pitchFamily="34" charset="0"/>
              </a:rPr>
              <a:t>Source: Robert Half International </a:t>
            </a:r>
          </a:p>
        </p:txBody>
      </p:sp>
      <p:sp>
        <p:nvSpPr>
          <p:cNvPr id="51208" name="Text Box 10"/>
          <p:cNvSpPr txBox="1">
            <a:spLocks noChangeArrowheads="1"/>
          </p:cNvSpPr>
          <p:nvPr/>
        </p:nvSpPr>
        <p:spPr bwMode="auto">
          <a:xfrm>
            <a:off x="8229600" y="643096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000000"/>
                </a:solidFill>
              </a:rPr>
              <a:t>11-</a:t>
            </a:r>
            <a:fld id="{7936F6B5-57A8-494C-BC06-633B46119F70}" type="slidenum">
              <a:rPr lang="en-US" altLang="en-US" sz="1200">
                <a:solidFill>
                  <a:srgbClr val="000000"/>
                </a:solidFill>
              </a:rPr>
              <a:pPr eaLnBrk="1" hangingPunct="1"/>
              <a:t>10</a:t>
            </a:fld>
            <a:endParaRPr lang="en-US" altLang="en-US"/>
          </a:p>
        </p:txBody>
      </p:sp>
      <p:sp>
        <p:nvSpPr>
          <p:cNvPr id="14" name="Rounded Rectangle 13"/>
          <p:cNvSpPr/>
          <p:nvPr/>
        </p:nvSpPr>
        <p:spPr>
          <a:xfrm>
            <a:off x="7632700" y="301625"/>
            <a:ext cx="749300" cy="765175"/>
          </a:xfrm>
          <a:prstGeom prst="roundRect">
            <a:avLst/>
          </a:prstGeom>
          <a:solidFill>
            <a:srgbClr val="095266"/>
          </a:solidFill>
          <a:ln>
            <a:solidFill>
              <a:srgbClr val="0952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Rockwell" panose="020606030202050204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ACD7"/>
        </a:solidFill>
        <a:effectLst/>
      </p:bgPr>
    </p:bg>
    <p:spTree>
      <p:nvGrpSpPr>
        <p:cNvPr id="1" name=""/>
        <p:cNvGrpSpPr/>
        <p:nvPr/>
      </p:nvGrpSpPr>
      <p:grpSpPr>
        <a:xfrm>
          <a:off x="0" y="0"/>
          <a:ext cx="0" cy="0"/>
          <a:chOff x="0" y="0"/>
          <a:chExt cx="0" cy="0"/>
        </a:xfrm>
      </p:grpSpPr>
      <p:sp>
        <p:nvSpPr>
          <p:cNvPr id="14" name="Rounded Rectangle 13"/>
          <p:cNvSpPr/>
          <p:nvPr/>
        </p:nvSpPr>
        <p:spPr>
          <a:xfrm>
            <a:off x="-152400" y="-22225"/>
            <a:ext cx="8077200" cy="1498600"/>
          </a:xfrm>
          <a:prstGeom prst="roundRect">
            <a:avLst/>
          </a:prstGeom>
          <a:solidFill>
            <a:srgbClr val="4B083B"/>
          </a:solidFill>
          <a:ln>
            <a:solidFill>
              <a:srgbClr val="4B083B"/>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126979" name="Title 10"/>
          <p:cNvSpPr>
            <a:spLocks noGrp="1"/>
          </p:cNvSpPr>
          <p:nvPr>
            <p:ph type="ctrTitle"/>
          </p:nvPr>
        </p:nvSpPr>
        <p:spPr>
          <a:xfrm>
            <a:off x="0" y="6350"/>
            <a:ext cx="7772400" cy="1470025"/>
          </a:xfrm>
        </p:spPr>
        <p:txBody>
          <a:bodyPr wrap="square" numCol="1" anchorCtr="0" compatLnSpc="1">
            <a:prstTxWarp prst="textNoShape">
              <a:avLst/>
            </a:prstTxWarp>
          </a:bodyPr>
          <a:lstStyle/>
          <a:p>
            <a:r>
              <a:rPr lang="en-US" altLang="en-US" sz="3200" b="1" cap="none">
                <a:solidFill>
                  <a:srgbClr val="FFFFFF"/>
                </a:solidFill>
                <a:latin typeface="Helvetica" panose="020B0604020202020204" pitchFamily="34" charset="0"/>
                <a:ea typeface="MS PGothic" panose="020B0600070205080204" pitchFamily="34" charset="-128"/>
              </a:rPr>
              <a:t>LET</a:t>
            </a:r>
            <a:r>
              <a:rPr lang="ja-JP" altLang="en-US" sz="3200" b="1" cap="none">
                <a:solidFill>
                  <a:srgbClr val="FFFFFF"/>
                </a:solidFill>
                <a:latin typeface="Helvetica" panose="020B0604020202020204" pitchFamily="34" charset="0"/>
                <a:ea typeface="MS PGothic" panose="020B0600070205080204" pitchFamily="34" charset="-128"/>
              </a:rPr>
              <a:t>’</a:t>
            </a:r>
            <a:r>
              <a:rPr lang="en-US" altLang="ja-JP" sz="3200" b="1" cap="none">
                <a:solidFill>
                  <a:srgbClr val="FFFFFF"/>
                </a:solidFill>
                <a:latin typeface="Helvetica" panose="020B0604020202020204" pitchFamily="34" charset="0"/>
                <a:ea typeface="MS PGothic" panose="020B0600070205080204" pitchFamily="34" charset="-128"/>
              </a:rPr>
              <a:t>S GO to the BEACH!</a:t>
            </a:r>
            <a:br>
              <a:rPr lang="en-US" altLang="ja-JP" sz="3200" b="1" cap="none">
                <a:solidFill>
                  <a:srgbClr val="FFFFFF"/>
                </a:solidFill>
                <a:latin typeface="Helvetica" panose="020B0604020202020204" pitchFamily="34" charset="0"/>
                <a:ea typeface="MS PGothic" panose="020B0600070205080204" pitchFamily="34" charset="-128"/>
              </a:rPr>
            </a:br>
            <a:r>
              <a:rPr lang="en-US" altLang="ja-JP" sz="2000" cap="none">
                <a:solidFill>
                  <a:srgbClr val="FFFFFF"/>
                </a:solidFill>
                <a:latin typeface="Helvetica" panose="020B0604020202020204" pitchFamily="34" charset="0"/>
                <a:ea typeface="MS PGothic" panose="020B0600070205080204" pitchFamily="34" charset="-128"/>
              </a:rPr>
              <a:t>Average Vacation Days by Country</a:t>
            </a:r>
            <a:endParaRPr lang="en-US" altLang="en-US" sz="3200" cap="none">
              <a:solidFill>
                <a:srgbClr val="FFFFFF"/>
              </a:solidFill>
              <a:ea typeface="MS PGothic" panose="020B0600070205080204" pitchFamily="34" charset="-128"/>
            </a:endParaRPr>
          </a:p>
        </p:txBody>
      </p:sp>
      <p:sp>
        <p:nvSpPr>
          <p:cNvPr id="75782" name="Text Box 10"/>
          <p:cNvSpPr txBox="1">
            <a:spLocks noChangeArrowheads="1"/>
          </p:cNvSpPr>
          <p:nvPr/>
        </p:nvSpPr>
        <p:spPr bwMode="auto">
          <a:xfrm>
            <a:off x="8229600" y="643096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000000"/>
                </a:solidFill>
              </a:rPr>
              <a:t>11-</a:t>
            </a:r>
            <a:fld id="{2155A85A-6FED-43FB-9FE0-85D4866A92FC}" type="slidenum">
              <a:rPr lang="en-US" altLang="en-US" sz="1200">
                <a:solidFill>
                  <a:srgbClr val="000000"/>
                </a:solidFill>
              </a:rPr>
              <a:pPr eaLnBrk="1" hangingPunct="1"/>
              <a:t>11</a:t>
            </a:fld>
            <a:endParaRPr lang="en-US" altLang="en-US"/>
          </a:p>
        </p:txBody>
      </p:sp>
      <p:graphicFrame>
        <p:nvGraphicFramePr>
          <p:cNvPr id="75784" name="Chart 12"/>
          <p:cNvGraphicFramePr>
            <a:graphicFrameLocks/>
          </p:cNvGraphicFramePr>
          <p:nvPr/>
        </p:nvGraphicFramePr>
        <p:xfrm>
          <a:off x="762000" y="1905000"/>
          <a:ext cx="7620000" cy="4064000"/>
        </p:xfrm>
        <a:graphic>
          <a:graphicData uri="http://schemas.openxmlformats.org/presentationml/2006/ole">
            <mc:AlternateContent xmlns:mc="http://schemas.openxmlformats.org/markup-compatibility/2006">
              <mc:Choice xmlns:v="urn:schemas-microsoft-com:vml" Requires="v">
                <p:oleObj spid="_x0000_s75819" r:id="rId4" imgW="7619370" imgH="4059600" progId="Excel.Chart.8">
                  <p:embed/>
                </p:oleObj>
              </mc:Choice>
              <mc:Fallback>
                <p:oleObj r:id="rId4" imgW="7619370" imgH="4059600" progId="Excel.Chart.8">
                  <p:embed/>
                  <p:pic>
                    <p:nvPicPr>
                      <p:cNvPr id="0"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05000"/>
                        <a:ext cx="7620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ounded Rectangle 14"/>
          <p:cNvSpPr/>
          <p:nvPr/>
        </p:nvSpPr>
        <p:spPr>
          <a:xfrm>
            <a:off x="7632700" y="301625"/>
            <a:ext cx="749300" cy="765175"/>
          </a:xfrm>
          <a:prstGeom prst="roundRect">
            <a:avLst/>
          </a:prstGeom>
          <a:solidFill>
            <a:srgbClr val="095266"/>
          </a:solidFill>
          <a:ln>
            <a:solidFill>
              <a:srgbClr val="0952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Rockwell" panose="020606030202050204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2400" y="-22225"/>
            <a:ext cx="8077200" cy="1498600"/>
          </a:xfrm>
          <a:prstGeom prst="roundRect">
            <a:avLst/>
          </a:prstGeom>
          <a:solidFill>
            <a:srgbClr val="C94043"/>
          </a:solidFill>
          <a:ln>
            <a:solidFill>
              <a:srgbClr val="C94043"/>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2052" name="TextBox 9"/>
          <p:cNvSpPr txBox="1">
            <a:spLocks noChangeArrowheads="1"/>
          </p:cNvSpPr>
          <p:nvPr/>
        </p:nvSpPr>
        <p:spPr bwMode="auto">
          <a:xfrm>
            <a:off x="288967" y="530482"/>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800" dirty="0">
                <a:solidFill>
                  <a:schemeClr val="bg1"/>
                </a:solidFill>
                <a:latin typeface="Helvetica" panose="020B0604020202020204" pitchFamily="34" charset="0"/>
              </a:rPr>
              <a:t>CHAPTER 8</a:t>
            </a:r>
          </a:p>
        </p:txBody>
      </p:sp>
      <p:sp>
        <p:nvSpPr>
          <p:cNvPr id="2053" name="TextBox 11"/>
          <p:cNvSpPr>
            <a:spLocks noGrp="1" noChangeArrowheads="1"/>
          </p:cNvSpPr>
          <p:nvPr>
            <p:ph type="subTitle" idx="4294967295"/>
          </p:nvPr>
        </p:nvSpPr>
        <p:spPr>
          <a:xfrm>
            <a:off x="147638" y="1977230"/>
            <a:ext cx="4114800" cy="2786063"/>
          </a:xfrm>
          <a:noFill/>
        </p:spPr>
        <p:txBody>
          <a:bodyPr wrap="square" anchor="ctr" anchorCtr="1">
            <a:spAutoFit/>
          </a:bodyPr>
          <a:lstStyle/>
          <a:p>
            <a:pPr marL="0" indent="0">
              <a:spcAft>
                <a:spcPts val="600"/>
              </a:spcAft>
              <a:buNone/>
            </a:pPr>
            <a:r>
              <a:rPr lang="en-US" altLang="en-US" b="1" dirty="0">
                <a:solidFill>
                  <a:srgbClr val="000000"/>
                </a:solidFill>
                <a:latin typeface="Helvetica" panose="020B0604020202020204" pitchFamily="34" charset="0"/>
                <a:ea typeface="MS PGothic" panose="020B0600070205080204" pitchFamily="34" charset="-128"/>
              </a:rPr>
              <a:t>Managing Human </a:t>
            </a:r>
          </a:p>
          <a:p>
            <a:pPr marL="0" indent="0">
              <a:spcAft>
                <a:spcPts val="600"/>
              </a:spcAft>
              <a:buNone/>
            </a:pPr>
            <a:r>
              <a:rPr lang="en-US" altLang="en-US" b="1" dirty="0">
                <a:solidFill>
                  <a:srgbClr val="000000"/>
                </a:solidFill>
                <a:latin typeface="Helvetica" panose="020B0604020202020204" pitchFamily="34" charset="0"/>
                <a:ea typeface="MS PGothic" panose="020B0600070205080204" pitchFamily="34" charset="-128"/>
              </a:rPr>
              <a:t>Resources and </a:t>
            </a:r>
          </a:p>
          <a:p>
            <a:pPr marL="0" indent="0">
              <a:spcAft>
                <a:spcPts val="600"/>
              </a:spcAft>
              <a:buNone/>
            </a:pPr>
            <a:r>
              <a:rPr lang="en-US" altLang="en-US" b="1" dirty="0">
                <a:solidFill>
                  <a:srgbClr val="000000"/>
                </a:solidFill>
                <a:latin typeface="Helvetica" panose="020B0604020202020204" pitchFamily="34" charset="0"/>
                <a:ea typeface="MS PGothic" panose="020B0600070205080204" pitchFamily="34" charset="-128"/>
              </a:rPr>
              <a:t>Labor Relations</a:t>
            </a:r>
            <a:endParaRPr lang="en-US" altLang="en-US" dirty="0">
              <a:solidFill>
                <a:srgbClr val="000000"/>
              </a:solidFill>
              <a:latin typeface="Helvetica" panose="020B0604020202020204" pitchFamily="34" charset="0"/>
              <a:ea typeface="MS PGothic" panose="020B0600070205080204" pitchFamily="34" charset="-128"/>
            </a:endParaRPr>
          </a:p>
        </p:txBody>
      </p:sp>
      <p:sp>
        <p:nvSpPr>
          <p:cNvPr id="15" name="Rounded Rectangle 14"/>
          <p:cNvSpPr/>
          <p:nvPr/>
        </p:nvSpPr>
        <p:spPr>
          <a:xfrm>
            <a:off x="4419600" y="381000"/>
            <a:ext cx="4572000" cy="5921375"/>
          </a:xfrm>
          <a:prstGeom prst="roundRect">
            <a:avLst/>
          </a:prstGeom>
          <a:solidFill>
            <a:srgbClr val="10406E"/>
          </a:solidFill>
          <a:ln>
            <a:solidFill>
              <a:srgbClr val="0952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0" y="465794"/>
            <a:ext cx="4132217" cy="5955476"/>
          </a:xfrm>
          <a:prstGeom prst="rect">
            <a:avLst/>
          </a:prstGeom>
        </p:spPr>
        <p:txBody>
          <a:bodyPr wrap="square">
            <a:spAutoFit/>
          </a:bodyPr>
          <a:lstStyle/>
          <a:p>
            <a:pPr defTabSz="685800" latinLnBrk="0"/>
            <a:r>
              <a:rPr lang="en-US" sz="2250" dirty="0">
                <a:solidFill>
                  <a:srgbClr val="000000"/>
                </a:solidFill>
                <a:latin typeface="Calibri" panose="020F0502020204030204"/>
              </a:rPr>
              <a:t>The U.S. Bureau of Labor Statistics’ current Occupational Outlook Handbook places salaries for people who pursue these careers in California at:</a:t>
            </a:r>
          </a:p>
          <a:p>
            <a:pPr marL="557213" lvl="1" indent="-214313" defTabSz="685800" latinLnBrk="0">
              <a:buFont typeface="Arial" panose="020B0604020202020204" pitchFamily="34" charset="0"/>
              <a:buChar char="•"/>
            </a:pPr>
            <a:r>
              <a:rPr lang="en-US" sz="2250" b="1" dirty="0">
                <a:solidFill>
                  <a:srgbClr val="000000"/>
                </a:solidFill>
                <a:latin typeface="Calibri" panose="020F0502020204030204"/>
              </a:rPr>
              <a:t>Human Resource Managers-</a:t>
            </a:r>
            <a:r>
              <a:rPr lang="en-US" sz="2250" dirty="0">
                <a:solidFill>
                  <a:srgbClr val="000000"/>
                </a:solidFill>
              </a:rPr>
              <a:t>$110,120 per year </a:t>
            </a:r>
          </a:p>
          <a:p>
            <a:pPr marL="342900" lvl="1" defTabSz="685800" latinLnBrk="0"/>
            <a:r>
              <a:rPr lang="en-US" sz="2250" dirty="0">
                <a:solidFill>
                  <a:srgbClr val="000000"/>
                </a:solidFill>
              </a:rPr>
              <a:t>   $52.94 per hour</a:t>
            </a:r>
          </a:p>
          <a:p>
            <a:pPr marL="685800" lvl="1" indent="-342900" defTabSz="685800" latinLnBrk="0">
              <a:buFont typeface="Arial" panose="020B0604020202020204" pitchFamily="34" charset="0"/>
              <a:buChar char="•"/>
            </a:pPr>
            <a:r>
              <a:rPr lang="en-US" sz="2250" b="1" dirty="0">
                <a:solidFill>
                  <a:srgbClr val="000000"/>
                </a:solidFill>
              </a:rPr>
              <a:t>Compensation and Benefits Managers</a:t>
            </a:r>
          </a:p>
          <a:p>
            <a:pPr marL="342900" lvl="1" defTabSz="685800" latinLnBrk="0"/>
            <a:r>
              <a:rPr lang="en-US" dirty="0"/>
              <a:t>	</a:t>
            </a:r>
            <a:r>
              <a:rPr lang="en-US" sz="2250" dirty="0"/>
              <a:t>$119,120 per year </a:t>
            </a:r>
            <a:br>
              <a:rPr lang="en-US" sz="2250" dirty="0"/>
            </a:br>
            <a:r>
              <a:rPr lang="en-US" sz="2250" dirty="0"/>
              <a:t>	$57.27 per hour</a:t>
            </a:r>
            <a:endParaRPr lang="en-US" sz="2250" b="1" dirty="0">
              <a:solidFill>
                <a:srgbClr val="000000"/>
              </a:solidFill>
            </a:endParaRPr>
          </a:p>
          <a:p>
            <a:pPr marL="685800" lvl="1" indent="-342900" defTabSz="685800" latinLnBrk="0">
              <a:buFont typeface="Arial" panose="020B0604020202020204" pitchFamily="34" charset="0"/>
              <a:buChar char="•"/>
            </a:pPr>
            <a:r>
              <a:rPr lang="en-US" sz="2250" b="1" dirty="0">
                <a:solidFill>
                  <a:srgbClr val="000000"/>
                </a:solidFill>
              </a:rPr>
              <a:t>Training and Development Managers-</a:t>
            </a:r>
          </a:p>
          <a:p>
            <a:pPr marL="342900" lvl="1" defTabSz="685800" latinLnBrk="0"/>
            <a:r>
              <a:rPr lang="en-US" sz="2250" b="1" dirty="0">
                <a:solidFill>
                  <a:srgbClr val="000000"/>
                </a:solidFill>
              </a:rPr>
              <a:t>	</a:t>
            </a:r>
            <a:r>
              <a:rPr lang="en-US" sz="2250" dirty="0"/>
              <a:t>$108,250 per year </a:t>
            </a:r>
            <a:br>
              <a:rPr lang="en-US" sz="2250" dirty="0"/>
            </a:br>
            <a:r>
              <a:rPr lang="en-US" sz="2250" dirty="0"/>
              <a:t>	$52.05 per hour</a:t>
            </a:r>
            <a:endParaRPr lang="en-US" sz="2250" b="1" dirty="0">
              <a:solidFill>
                <a:srgbClr val="000000"/>
              </a:solidFill>
            </a:endParaRPr>
          </a:p>
          <a:p>
            <a:pPr marL="342900" lvl="1" defTabSz="685800" latinLnBrk="0"/>
            <a:endParaRPr lang="en-US" sz="2250" dirty="0">
              <a:solidFill>
                <a:srgbClr val="000000"/>
              </a:solidFill>
              <a:latin typeface="Calibri" panose="020F0502020204030204"/>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46" y="2336292"/>
            <a:ext cx="4131494" cy="2214481"/>
          </a:xfrm>
          <a:prstGeom prst="rect">
            <a:avLst/>
          </a:prstGeom>
        </p:spPr>
      </p:pic>
    </p:spTree>
    <p:extLst>
      <p:ext uri="{BB962C8B-B14F-4D97-AF65-F5344CB8AC3E}">
        <p14:creationId xmlns:p14="http://schemas.microsoft.com/office/powerpoint/2010/main" val="14744490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2400" y="-22225"/>
            <a:ext cx="8077200" cy="1498600"/>
          </a:xfrm>
          <a:prstGeom prst="roundRect">
            <a:avLst/>
          </a:prstGeom>
          <a:solidFill>
            <a:srgbClr val="C94043"/>
          </a:solidFill>
          <a:ln>
            <a:solidFill>
              <a:srgbClr val="C94043"/>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24578" name="Title 1"/>
          <p:cNvSpPr>
            <a:spLocks noGrp="1"/>
          </p:cNvSpPr>
          <p:nvPr>
            <p:ph type="ctrTitle"/>
          </p:nvPr>
        </p:nvSpPr>
        <p:spPr>
          <a:xfrm>
            <a:off x="12700" y="0"/>
            <a:ext cx="7772400" cy="1470025"/>
          </a:xfrm>
        </p:spPr>
        <p:txBody>
          <a:bodyPr/>
          <a:lstStyle/>
          <a:p>
            <a:pPr fontAlgn="auto">
              <a:spcAft>
                <a:spcPts val="0"/>
              </a:spcAft>
              <a:defRPr/>
            </a:pPr>
            <a:r>
              <a:rPr lang="en-US" altLang="en-US" sz="3200" b="1">
                <a:solidFill>
                  <a:srgbClr val="FFFFFF"/>
                </a:solidFill>
                <a:latin typeface="Helvetica" charset="0"/>
                <a:ea typeface="ＭＳ Ｐゴシック" charset="-128"/>
              </a:rPr>
              <a:t>HUMAN RESOURCE </a:t>
            </a:r>
            <a:br>
              <a:rPr lang="en-US" altLang="en-US" sz="3200" b="1">
                <a:solidFill>
                  <a:srgbClr val="FFFFFF"/>
                </a:solidFill>
                <a:latin typeface="Helvetica" charset="0"/>
                <a:ea typeface="ＭＳ Ｐゴシック" charset="-128"/>
              </a:rPr>
            </a:br>
            <a:r>
              <a:rPr lang="en-US" altLang="en-US" sz="3200" b="1">
                <a:solidFill>
                  <a:srgbClr val="FFFFFF"/>
                </a:solidFill>
                <a:latin typeface="Helvetica" charset="0"/>
                <a:ea typeface="ＭＳ Ｐゴシック" charset="-128"/>
              </a:rPr>
              <a:t>MANAGEMENT</a:t>
            </a:r>
          </a:p>
        </p:txBody>
      </p:sp>
      <p:sp>
        <p:nvSpPr>
          <p:cNvPr id="8197" name="TextBox 9"/>
          <p:cNvSpPr>
            <a:spLocks noGrp="1" noChangeArrowheads="1"/>
          </p:cNvSpPr>
          <p:nvPr>
            <p:ph type="subTitle" idx="1"/>
          </p:nvPr>
        </p:nvSpPr>
        <p:spPr>
          <a:xfrm>
            <a:off x="457200" y="1676400"/>
            <a:ext cx="8153400" cy="4405313"/>
          </a:xfrm>
          <a:noFill/>
        </p:spPr>
        <p:txBody>
          <a:bodyPr>
            <a:spAutoFit/>
          </a:bodyPr>
          <a:lstStyle/>
          <a:p>
            <a:pPr marL="334963" indent="-334963">
              <a:spcAft>
                <a:spcPts val="2400"/>
              </a:spcAft>
              <a:buFont typeface="Arial" panose="020B0604020202020204" pitchFamily="34" charset="0"/>
              <a:buChar char="•"/>
            </a:pPr>
            <a:r>
              <a:rPr lang="en-US" altLang="en-US" sz="2700" b="1" dirty="0">
                <a:latin typeface="Helvetica" panose="020B0604020202020204" pitchFamily="34" charset="0"/>
                <a:ea typeface="MS PGothic" panose="020B0600070205080204" pitchFamily="34" charset="-128"/>
              </a:rPr>
              <a:t>Human Resource Management (HRM) -- </a:t>
            </a:r>
            <a:r>
              <a:rPr lang="en-US" altLang="en-US" sz="2500" i="1" dirty="0">
                <a:latin typeface="Helvetica" panose="020B0604020202020204" pitchFamily="34" charset="0"/>
                <a:ea typeface="MS PGothic" panose="020B0600070205080204" pitchFamily="34" charset="-128"/>
              </a:rPr>
              <a:t>The     process of determining human resource needs and     then recruiting, selecting, developing, motivating,       evaluating, compensating and scheduling employees  to achieve organizational goals. </a:t>
            </a:r>
          </a:p>
          <a:p>
            <a:pPr marL="334963" indent="-334963">
              <a:spcAft>
                <a:spcPts val="600"/>
              </a:spcAft>
              <a:buFont typeface="Arial" panose="020B0604020202020204" pitchFamily="34" charset="0"/>
              <a:buChar char="•"/>
            </a:pPr>
            <a:r>
              <a:rPr lang="en-US" altLang="en-US" sz="2700" dirty="0">
                <a:latin typeface="Helvetica" panose="020B0604020202020204" pitchFamily="34" charset="0"/>
                <a:ea typeface="MS PGothic" panose="020B0600070205080204" pitchFamily="34" charset="-128"/>
              </a:rPr>
              <a:t>HRM</a:t>
            </a:r>
            <a:r>
              <a:rPr lang="ja-JP" altLang="en-US" sz="2700" dirty="0">
                <a:latin typeface="Helvetica" panose="020B0604020202020204" pitchFamily="34" charset="0"/>
                <a:ea typeface="MS PGothic" panose="020B0600070205080204" pitchFamily="34" charset="-128"/>
              </a:rPr>
              <a:t>’</a:t>
            </a:r>
            <a:r>
              <a:rPr lang="en-US" altLang="ja-JP" sz="2700" dirty="0">
                <a:latin typeface="Helvetica" panose="020B0604020202020204" pitchFamily="34" charset="0"/>
                <a:ea typeface="MS PGothic" panose="020B0600070205080204" pitchFamily="34" charset="-128"/>
              </a:rPr>
              <a:t>s role has grown because of:</a:t>
            </a:r>
          </a:p>
          <a:p>
            <a:pPr marL="971550" lvl="1" indent="-514350" algn="l">
              <a:spcAft>
                <a:spcPts val="1200"/>
              </a:spcAft>
              <a:buFont typeface="Calibri" panose="020F0502020204030204" pitchFamily="34" charset="0"/>
              <a:buAutoNum type="arabicPeriod"/>
            </a:pPr>
            <a:r>
              <a:rPr lang="en-US" altLang="en-US" sz="2500" dirty="0">
                <a:latin typeface="Helvetica" panose="020B0604020202020204" pitchFamily="34" charset="0"/>
                <a:ea typeface="MS PGothic" panose="020B0600070205080204" pitchFamily="34" charset="-128"/>
              </a:rPr>
              <a:t>Increased recognition of employees as                 a resource.</a:t>
            </a:r>
          </a:p>
          <a:p>
            <a:pPr marL="971550" lvl="1" indent="-514350" algn="l">
              <a:spcAft>
                <a:spcPts val="1200"/>
              </a:spcAft>
              <a:buFont typeface="Calibri" panose="020F0502020204030204" pitchFamily="34" charset="0"/>
              <a:buAutoNum type="arabicPeriod"/>
            </a:pPr>
            <a:r>
              <a:rPr lang="en-US" altLang="en-US" sz="2500" dirty="0">
                <a:latin typeface="Helvetica" panose="020B0604020202020204" pitchFamily="34" charset="0"/>
                <a:ea typeface="MS PGothic" panose="020B0600070205080204" pitchFamily="34" charset="-128"/>
              </a:rPr>
              <a:t>Changes in law that rewrote old workplace          practices.</a:t>
            </a:r>
          </a:p>
        </p:txBody>
      </p:sp>
      <p:sp>
        <p:nvSpPr>
          <p:cNvPr id="13" name="Rounded Rectangle 12"/>
          <p:cNvSpPr/>
          <p:nvPr/>
        </p:nvSpPr>
        <p:spPr>
          <a:xfrm>
            <a:off x="7632700" y="301625"/>
            <a:ext cx="749300" cy="765175"/>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Rockwell" panose="020606030202050204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400" y="-22225"/>
            <a:ext cx="8077200" cy="1498600"/>
          </a:xfrm>
          <a:prstGeom prst="roundRect">
            <a:avLst/>
          </a:prstGeom>
          <a:solidFill>
            <a:srgbClr val="C94043"/>
          </a:solidFill>
          <a:ln>
            <a:solidFill>
              <a:srgbClr val="C94043"/>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30722" name="Title 1"/>
          <p:cNvSpPr>
            <a:spLocks noGrp="1"/>
          </p:cNvSpPr>
          <p:nvPr>
            <p:ph type="ctrTitle"/>
          </p:nvPr>
        </p:nvSpPr>
        <p:spPr>
          <a:xfrm>
            <a:off x="0" y="0"/>
            <a:ext cx="7772400" cy="1470025"/>
          </a:xfrm>
        </p:spPr>
        <p:txBody>
          <a:bodyPr wrap="square" numCol="1" anchorCtr="0" compatLnSpc="1">
            <a:prstTxWarp prst="textNoShape">
              <a:avLst/>
            </a:prstTxWarp>
          </a:bodyPr>
          <a:lstStyle/>
          <a:p>
            <a:r>
              <a:rPr lang="en-US" altLang="en-US" sz="3200" b="1" cap="none">
                <a:solidFill>
                  <a:srgbClr val="FFFFFF"/>
                </a:solidFill>
                <a:latin typeface="Helvetica" panose="020B0604020202020204" pitchFamily="34" charset="0"/>
                <a:ea typeface="MS PGothic" panose="020B0600070205080204" pitchFamily="34" charset="-128"/>
              </a:rPr>
              <a:t>DEVELOPING the FIRM</a:t>
            </a:r>
            <a:r>
              <a:rPr lang="ja-JP" altLang="en-US" sz="3200" b="1" cap="none">
                <a:solidFill>
                  <a:srgbClr val="FFFFFF"/>
                </a:solidFill>
                <a:latin typeface="Helvetica" panose="020B0604020202020204" pitchFamily="34" charset="0"/>
                <a:ea typeface="MS PGothic" panose="020B0600070205080204" pitchFamily="34" charset="-128"/>
              </a:rPr>
              <a:t>’</a:t>
            </a:r>
            <a:r>
              <a:rPr lang="en-US" altLang="ja-JP" sz="3200" b="1" cap="none">
                <a:solidFill>
                  <a:srgbClr val="FFFFFF"/>
                </a:solidFill>
                <a:latin typeface="Helvetica" panose="020B0604020202020204" pitchFamily="34" charset="0"/>
                <a:ea typeface="MS PGothic" panose="020B0600070205080204" pitchFamily="34" charset="-128"/>
              </a:rPr>
              <a:t>S </a:t>
            </a:r>
            <a:br>
              <a:rPr lang="en-US" altLang="ja-JP" sz="3200" b="1" cap="none">
                <a:solidFill>
                  <a:srgbClr val="FFFFFF"/>
                </a:solidFill>
                <a:latin typeface="Helvetica" panose="020B0604020202020204" pitchFamily="34" charset="0"/>
                <a:ea typeface="MS PGothic" panose="020B0600070205080204" pitchFamily="34" charset="-128"/>
              </a:rPr>
            </a:br>
            <a:r>
              <a:rPr lang="en-US" altLang="ja-JP" sz="3200" b="1" cap="none">
                <a:solidFill>
                  <a:srgbClr val="FFFFFF"/>
                </a:solidFill>
                <a:latin typeface="Helvetica" panose="020B0604020202020204" pitchFamily="34" charset="0"/>
                <a:ea typeface="MS PGothic" panose="020B0600070205080204" pitchFamily="34" charset="-128"/>
              </a:rPr>
              <a:t>ULTIMATE RESOURCE</a:t>
            </a:r>
            <a:endParaRPr lang="en-US" altLang="en-US" sz="3200" b="1" cap="none">
              <a:solidFill>
                <a:srgbClr val="FFFFFF"/>
              </a:solidFill>
              <a:latin typeface="Helvetica" panose="020B0604020202020204" pitchFamily="34" charset="0"/>
              <a:ea typeface="MS PGothic" panose="020B0600070205080204" pitchFamily="34" charset="-128"/>
            </a:endParaRPr>
          </a:p>
        </p:txBody>
      </p:sp>
      <p:sp>
        <p:nvSpPr>
          <p:cNvPr id="12293" name="TextBox 12"/>
          <p:cNvSpPr>
            <a:spLocks noGrp="1" noChangeArrowheads="1"/>
          </p:cNvSpPr>
          <p:nvPr>
            <p:ph type="subTitle" idx="1"/>
          </p:nvPr>
        </p:nvSpPr>
        <p:spPr>
          <a:xfrm>
            <a:off x="533400" y="2932113"/>
            <a:ext cx="4800600" cy="3392487"/>
          </a:xfrm>
          <a:noFill/>
        </p:spPr>
        <p:txBody>
          <a:bodyPr>
            <a:spAutoFit/>
          </a:bodyPr>
          <a:lstStyle/>
          <a:p>
            <a:pPr marL="334963" indent="-334963">
              <a:spcAft>
                <a:spcPts val="2400"/>
              </a:spcAft>
              <a:buFont typeface="Arial" panose="020B0604020202020204" pitchFamily="34" charset="0"/>
              <a:buChar char="•"/>
            </a:pPr>
            <a:r>
              <a:rPr lang="en-US" altLang="en-US" sz="2700" dirty="0">
                <a:solidFill>
                  <a:srgbClr val="000000"/>
                </a:solidFill>
                <a:latin typeface="Helvetica" panose="020B0604020202020204" pitchFamily="34" charset="0"/>
                <a:ea typeface="MS PGothic" panose="020B0600070205080204" pitchFamily="34" charset="-128"/>
              </a:rPr>
              <a:t>Such workers are scarce,  making recruiting and          retention more important    and more difficult.</a:t>
            </a:r>
          </a:p>
          <a:p>
            <a:pPr marL="334963" indent="-334963">
              <a:spcAft>
                <a:spcPts val="2400"/>
              </a:spcAft>
              <a:buFont typeface="Arial" panose="020B0604020202020204" pitchFamily="34" charset="0"/>
              <a:buChar char="•"/>
            </a:pPr>
            <a:r>
              <a:rPr lang="en-US" altLang="en-US" sz="2700" dirty="0">
                <a:solidFill>
                  <a:srgbClr val="000000"/>
                </a:solidFill>
                <a:latin typeface="Helvetica" panose="020B0604020202020204" pitchFamily="34" charset="0"/>
                <a:ea typeface="MS PGothic" panose="020B0600070205080204" pitchFamily="34" charset="-128"/>
              </a:rPr>
              <a:t>The human resource job is now the job of all managers in an organization.</a:t>
            </a:r>
          </a:p>
        </p:txBody>
      </p:sp>
      <p:sp>
        <p:nvSpPr>
          <p:cNvPr id="12294" name="TextBox 9"/>
          <p:cNvSpPr txBox="1">
            <a:spLocks noChangeArrowheads="1"/>
          </p:cNvSpPr>
          <p:nvPr/>
        </p:nvSpPr>
        <p:spPr bwMode="auto">
          <a:xfrm>
            <a:off x="533400" y="1828800"/>
            <a:ext cx="807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2400"/>
              </a:spcAft>
              <a:buFont typeface="Arial" panose="020B0604020202020204" pitchFamily="34" charset="0"/>
              <a:buChar char="•"/>
            </a:pPr>
            <a:r>
              <a:rPr lang="en-US" altLang="en-US" sz="2700" dirty="0">
                <a:latin typeface="Helvetica" panose="020B0604020202020204" pitchFamily="34" charset="0"/>
              </a:rPr>
              <a:t>Service and high-tech manufacturing requires     employees with highly technical job skills.</a:t>
            </a:r>
          </a:p>
        </p:txBody>
      </p:sp>
      <p:sp>
        <p:nvSpPr>
          <p:cNvPr id="15" name="Rounded Rectangle 14"/>
          <p:cNvSpPr/>
          <p:nvPr/>
        </p:nvSpPr>
        <p:spPr>
          <a:xfrm>
            <a:off x="7632700" y="301625"/>
            <a:ext cx="749300" cy="765175"/>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Rockwell" panose="02060603020205020403" pitchFamily="18" charset="0"/>
            </a:endParaRPr>
          </a:p>
        </p:txBody>
      </p:sp>
      <p:pic>
        <p:nvPicPr>
          <p:cNvPr id="12299" name="Picture 1" descr="110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6576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714509" cy="6001643"/>
          </a:xfrm>
          <a:prstGeom prst="rect">
            <a:avLst/>
          </a:prstGeom>
        </p:spPr>
        <p:txBody>
          <a:bodyPr wrap="square">
            <a:spAutoFit/>
          </a:bodyPr>
          <a:lstStyle/>
          <a:p>
            <a:r>
              <a:rPr lang="en-US" sz="4800" dirty="0"/>
              <a:t>5 Essential Human Resource Management Skills</a:t>
            </a:r>
          </a:p>
          <a:p>
            <a:r>
              <a:rPr lang="en-US" sz="2400" b="1" dirty="0"/>
              <a:t>Organization-</a:t>
            </a:r>
            <a:r>
              <a:rPr lang="en-US" sz="2400" dirty="0"/>
              <a:t>One of the most important human resource </a:t>
            </a:r>
          </a:p>
          <a:p>
            <a:r>
              <a:rPr lang="en-US" sz="2400" dirty="0"/>
              <a:t>management skills you must have to successfully work in </a:t>
            </a:r>
          </a:p>
          <a:p>
            <a:r>
              <a:rPr lang="en-US" sz="2400" dirty="0"/>
              <a:t>HR is organization. </a:t>
            </a:r>
          </a:p>
          <a:p>
            <a:endParaRPr lang="en-US" sz="2400" dirty="0"/>
          </a:p>
          <a:p>
            <a:r>
              <a:rPr lang="en-US" sz="2400" b="1" dirty="0"/>
              <a:t>Negotiation-</a:t>
            </a:r>
            <a:r>
              <a:rPr lang="en-US" sz="2400" dirty="0"/>
              <a:t>A strong HR professional will be able to work with both sides so an agreement can be reached that makes </a:t>
            </a:r>
          </a:p>
          <a:p>
            <a:r>
              <a:rPr lang="en-US" sz="2400" dirty="0"/>
              <a:t>everyone involved happy.</a:t>
            </a:r>
          </a:p>
          <a:p>
            <a:endParaRPr lang="en-US" sz="2400" dirty="0"/>
          </a:p>
          <a:p>
            <a:r>
              <a:rPr lang="en-US" sz="2400" b="1" dirty="0"/>
              <a:t>Problem solving and conflict management-The </a:t>
            </a:r>
            <a:r>
              <a:rPr lang="en-US" sz="2400" dirty="0"/>
              <a:t>most </a:t>
            </a:r>
          </a:p>
          <a:p>
            <a:r>
              <a:rPr lang="en-US" sz="2400" dirty="0"/>
              <a:t>effective HR manager will be able to ensure that employees work together in a civil manner so work can be completed </a:t>
            </a:r>
          </a:p>
          <a:p>
            <a:r>
              <a:rPr lang="en-US" sz="2400" dirty="0"/>
              <a:t>on-time and with high quality.</a:t>
            </a:r>
          </a:p>
        </p:txBody>
      </p:sp>
    </p:spTree>
    <p:extLst>
      <p:ext uri="{BB962C8B-B14F-4D97-AF65-F5344CB8AC3E}">
        <p14:creationId xmlns:p14="http://schemas.microsoft.com/office/powerpoint/2010/main" val="9312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par>
                                <p:cTn id="8" presetID="22" presetClass="entr" presetSubtype="8" fill="hold" nodeType="withEffect">
                                  <p:stCondLst>
                                    <p:cond delay="0"/>
                                  </p:stCondLst>
                                  <p:iterate type="wd">
                                    <p:tmPct val="10000"/>
                                  </p:iterate>
                                  <p:childTnLst>
                                    <p:set>
                                      <p:cBhvr>
                                        <p:cTn id="9" dur="1" fill="hold">
                                          <p:stCondLst>
                                            <p:cond delay="0"/>
                                          </p:stCondLst>
                                        </p:cTn>
                                        <p:tgtEl>
                                          <p:spTgt spid="4">
                                            <p:txEl>
                                              <p:pRg st="6" end="6"/>
                                            </p:txEl>
                                          </p:spTgt>
                                        </p:tgtEl>
                                        <p:attrNameLst>
                                          <p:attrName>style.visibility</p:attrName>
                                        </p:attrNameLst>
                                      </p:cBhvr>
                                      <p:to>
                                        <p:strVal val="visible"/>
                                      </p:to>
                                    </p:set>
                                    <p:animEffect transition="in" filter="wipe(left)">
                                      <p:cBhvr>
                                        <p:cTn id="10" dur="500"/>
                                        <p:tgtEl>
                                          <p:spTgt spid="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iterate type="wd">
                                    <p:tmPct val="10000"/>
                                  </p:iterate>
                                  <p:childTnLst>
                                    <p:set>
                                      <p:cBhvr>
                                        <p:cTn id="14" dur="1" fill="hold">
                                          <p:stCondLst>
                                            <p:cond delay="0"/>
                                          </p:stCondLst>
                                        </p:cTn>
                                        <p:tgtEl>
                                          <p:spTgt spid="4">
                                            <p:txEl>
                                              <p:pRg st="8" end="8"/>
                                            </p:txEl>
                                          </p:spTgt>
                                        </p:tgtEl>
                                        <p:attrNameLst>
                                          <p:attrName>style.visibility</p:attrName>
                                        </p:attrNameLst>
                                      </p:cBhvr>
                                      <p:to>
                                        <p:strVal val="visible"/>
                                      </p:to>
                                    </p:set>
                                    <p:animEffect transition="in" filter="wipe(left)">
                                      <p:cBhvr>
                                        <p:cTn id="15" dur="500"/>
                                        <p:tgtEl>
                                          <p:spTgt spid="4">
                                            <p:txEl>
                                              <p:pRg st="8" end="8"/>
                                            </p:txEl>
                                          </p:spTgt>
                                        </p:tgtEl>
                                      </p:cBhvr>
                                    </p:animEffect>
                                  </p:childTnLst>
                                </p:cTn>
                              </p:par>
                              <p:par>
                                <p:cTn id="16" presetID="22" presetClass="entr" presetSubtype="8" fill="hold" nodeType="withEffect">
                                  <p:stCondLst>
                                    <p:cond delay="0"/>
                                  </p:stCondLst>
                                  <p:iterate type="wd">
                                    <p:tmPct val="10000"/>
                                  </p:iterate>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left)">
                                      <p:cBhvr>
                                        <p:cTn id="18" dur="500"/>
                                        <p:tgtEl>
                                          <p:spTgt spid="4">
                                            <p:txEl>
                                              <p:pRg st="9" end="9"/>
                                            </p:txEl>
                                          </p:spTgt>
                                        </p:tgtEl>
                                      </p:cBhvr>
                                    </p:animEffect>
                                  </p:childTnLst>
                                </p:cTn>
                              </p:par>
                              <p:par>
                                <p:cTn id="19" presetID="22" presetClass="entr" presetSubtype="8" fill="hold" nodeType="withEffect">
                                  <p:stCondLst>
                                    <p:cond delay="0"/>
                                  </p:stCondLst>
                                  <p:iterate type="wd">
                                    <p:tmPct val="10000"/>
                                  </p:iterate>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wipe(left)">
                                      <p:cBhvr>
                                        <p:cTn id="2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 y="0"/>
            <a:ext cx="8610600" cy="5262979"/>
          </a:xfrm>
          <a:prstGeom prst="rect">
            <a:avLst/>
          </a:prstGeom>
        </p:spPr>
        <p:txBody>
          <a:bodyPr wrap="square">
            <a:spAutoFit/>
          </a:bodyPr>
          <a:lstStyle/>
          <a:p>
            <a:r>
              <a:rPr lang="en-US" sz="4800" dirty="0"/>
              <a:t>5 Essential Human Resource Management Skills</a:t>
            </a:r>
          </a:p>
          <a:p>
            <a:r>
              <a:rPr lang="en-US" sz="2400" b="1" dirty="0"/>
              <a:t>Communication-</a:t>
            </a:r>
            <a:r>
              <a:rPr lang="en-US" sz="2400" dirty="0"/>
              <a:t>is key in every single workplace. If an HR </a:t>
            </a:r>
          </a:p>
          <a:p>
            <a:r>
              <a:rPr lang="en-US" sz="2400" dirty="0"/>
              <a:t>manager cannot communicate to upper-level managers, to employees and to shareholders, then the company will not succeed.</a:t>
            </a:r>
          </a:p>
          <a:p>
            <a:endParaRPr lang="en-US" sz="2400" dirty="0"/>
          </a:p>
          <a:p>
            <a:r>
              <a:rPr lang="en-US" sz="2400" b="1" dirty="0"/>
              <a:t>Multitasking-</a:t>
            </a:r>
            <a:r>
              <a:rPr lang="en-US" sz="2400" dirty="0"/>
              <a:t>The HR manager is inundated with a variety </a:t>
            </a:r>
          </a:p>
          <a:p>
            <a:r>
              <a:rPr lang="en-US" sz="2400" dirty="0"/>
              <a:t>of issues, questions and requests on a daily basis. Some of them might relate to others and some will be completely </a:t>
            </a:r>
          </a:p>
          <a:p>
            <a:r>
              <a:rPr lang="en-US" sz="2400" dirty="0"/>
              <a:t>different issues altogether. HR managers must know how to adapt to change in the office if they want to be successful.</a:t>
            </a:r>
          </a:p>
        </p:txBody>
      </p:sp>
    </p:spTree>
    <p:extLst>
      <p:ext uri="{BB962C8B-B14F-4D97-AF65-F5344CB8AC3E}">
        <p14:creationId xmlns:p14="http://schemas.microsoft.com/office/powerpoint/2010/main" val="28152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par>
                                <p:cTn id="8" presetID="22" presetClass="entr" presetSubtype="8" fill="hold" nodeType="withEffect">
                                  <p:stCondLst>
                                    <p:cond delay="0"/>
                                  </p:stCondLst>
                                  <p:iterate type="wd">
                                    <p:tmPct val="10000"/>
                                  </p:iterate>
                                  <p:childTnLst>
                                    <p:set>
                                      <p:cBhvr>
                                        <p:cTn id="9" dur="1" fill="hold">
                                          <p:stCondLst>
                                            <p:cond delay="0"/>
                                          </p:stCondLst>
                                        </p:cTn>
                                        <p:tgtEl>
                                          <p:spTgt spid="4">
                                            <p:txEl>
                                              <p:pRg st="5" end="5"/>
                                            </p:txEl>
                                          </p:spTgt>
                                        </p:tgtEl>
                                        <p:attrNameLst>
                                          <p:attrName>style.visibility</p:attrName>
                                        </p:attrNameLst>
                                      </p:cBhvr>
                                      <p:to>
                                        <p:strVal val="visible"/>
                                      </p:to>
                                    </p:set>
                                    <p:animEffect transition="in" filter="wipe(left)">
                                      <p:cBhvr>
                                        <p:cTn id="10" dur="500"/>
                                        <p:tgtEl>
                                          <p:spTgt spid="4">
                                            <p:txEl>
                                              <p:pRg st="5" end="5"/>
                                            </p:txEl>
                                          </p:spTgt>
                                        </p:tgtEl>
                                      </p:cBhvr>
                                    </p:animEffect>
                                  </p:childTnLst>
                                </p:cTn>
                              </p:par>
                              <p:par>
                                <p:cTn id="11" presetID="22" presetClass="entr" presetSubtype="8" fill="hold" nodeType="withEffect">
                                  <p:stCondLst>
                                    <p:cond delay="0"/>
                                  </p:stCondLst>
                                  <p:iterate type="wd">
                                    <p:tmPct val="10000"/>
                                  </p:iterate>
                                  <p:childTnLst>
                                    <p:set>
                                      <p:cBhvr>
                                        <p:cTn id="12" dur="1" fill="hold">
                                          <p:stCondLst>
                                            <p:cond delay="0"/>
                                          </p:stCondLst>
                                        </p:cTn>
                                        <p:tgtEl>
                                          <p:spTgt spid="4">
                                            <p:txEl>
                                              <p:pRg st="6" end="6"/>
                                            </p:txEl>
                                          </p:spTgt>
                                        </p:tgtEl>
                                        <p:attrNameLst>
                                          <p:attrName>style.visibility</p:attrName>
                                        </p:attrNameLst>
                                      </p:cBhvr>
                                      <p:to>
                                        <p:strVal val="visible"/>
                                      </p:to>
                                    </p:set>
                                    <p:animEffect transition="in" filter="wipe(left)">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22225"/>
            <a:ext cx="8077200" cy="1498600"/>
          </a:xfrm>
          <a:prstGeom prst="roundRect">
            <a:avLst/>
          </a:prstGeom>
          <a:solidFill>
            <a:srgbClr val="C94043"/>
          </a:solidFill>
          <a:ln>
            <a:solidFill>
              <a:srgbClr val="C94043"/>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47106" name="Title 1"/>
          <p:cNvSpPr>
            <a:spLocks noGrp="1"/>
          </p:cNvSpPr>
          <p:nvPr>
            <p:ph type="ctrTitle"/>
          </p:nvPr>
        </p:nvSpPr>
        <p:spPr>
          <a:xfrm>
            <a:off x="0" y="15875"/>
            <a:ext cx="7772400" cy="1470025"/>
          </a:xfrm>
        </p:spPr>
        <p:txBody>
          <a:bodyPr/>
          <a:lstStyle/>
          <a:p>
            <a:pPr fontAlgn="auto">
              <a:spcAft>
                <a:spcPts val="0"/>
              </a:spcAft>
              <a:defRPr/>
            </a:pPr>
            <a:r>
              <a:rPr lang="en-US" altLang="en-US" sz="3200" b="1">
                <a:solidFill>
                  <a:srgbClr val="FFFFFF"/>
                </a:solidFill>
                <a:latin typeface="Helvetica" charset="0"/>
                <a:ea typeface="ＭＳ Ｐゴシック" charset="-128"/>
              </a:rPr>
              <a:t>MINDING the LAW in HRM</a:t>
            </a:r>
          </a:p>
        </p:txBody>
      </p:sp>
      <p:sp>
        <p:nvSpPr>
          <p:cNvPr id="26629" name="TextBox 9"/>
          <p:cNvSpPr>
            <a:spLocks noGrp="1" noChangeArrowheads="1"/>
          </p:cNvSpPr>
          <p:nvPr>
            <p:ph type="subTitle" idx="1"/>
          </p:nvPr>
        </p:nvSpPr>
        <p:spPr>
          <a:xfrm>
            <a:off x="457200" y="1676400"/>
            <a:ext cx="5245100" cy="4773613"/>
          </a:xfrm>
          <a:noFill/>
        </p:spPr>
        <p:txBody>
          <a:bodyPr>
            <a:spAutoFit/>
          </a:bodyPr>
          <a:lstStyle/>
          <a:p>
            <a:pPr marL="334963" indent="-334963">
              <a:spcAft>
                <a:spcPts val="1800"/>
              </a:spcAft>
              <a:buFont typeface="Arial" panose="020B0604020202020204" pitchFamily="34" charset="0"/>
              <a:buChar char="•"/>
            </a:pPr>
            <a:r>
              <a:rPr lang="en-US" altLang="en-US" sz="2700" dirty="0">
                <a:latin typeface="Helvetica" panose="020B0604020202020204" pitchFamily="34" charset="0"/>
                <a:ea typeface="MS PGothic" panose="020B0600070205080204" pitchFamily="34" charset="-128"/>
              </a:rPr>
              <a:t>Employers must know the law and act accordingly.</a:t>
            </a:r>
          </a:p>
          <a:p>
            <a:pPr marL="334963" indent="-334963">
              <a:spcAft>
                <a:spcPts val="1800"/>
              </a:spcAft>
              <a:buFont typeface="Arial" panose="020B0604020202020204" pitchFamily="34" charset="0"/>
              <a:buChar char="•"/>
            </a:pPr>
            <a:r>
              <a:rPr lang="en-US" altLang="en-US" sz="2700" dirty="0">
                <a:latin typeface="Helvetica" panose="020B0604020202020204" pitchFamily="34" charset="0"/>
                <a:ea typeface="MS PGothic" panose="020B0600070205080204" pitchFamily="34" charset="-128"/>
              </a:rPr>
              <a:t>Legislation affects all areas of HRM.</a:t>
            </a:r>
          </a:p>
          <a:p>
            <a:pPr marL="334963" indent="-334963">
              <a:spcAft>
                <a:spcPts val="1800"/>
              </a:spcAft>
              <a:buFont typeface="Arial" panose="020B0604020202020204" pitchFamily="34" charset="0"/>
              <a:buChar char="•"/>
            </a:pPr>
            <a:r>
              <a:rPr lang="en-US" altLang="en-US" sz="2700" dirty="0">
                <a:latin typeface="Helvetica" panose="020B0604020202020204" pitchFamily="34" charset="0"/>
                <a:ea typeface="MS PGothic" panose="020B0600070205080204" pitchFamily="34" charset="-128"/>
              </a:rPr>
              <a:t>Court cases highlight that        sometimes it</a:t>
            </a:r>
            <a:r>
              <a:rPr lang="ja-JP" altLang="en-US" sz="2700" dirty="0">
                <a:latin typeface="Helvetica" panose="020B0604020202020204" pitchFamily="34" charset="0"/>
                <a:ea typeface="MS PGothic" panose="020B0600070205080204" pitchFamily="34" charset="-128"/>
              </a:rPr>
              <a:t>’</a:t>
            </a:r>
            <a:r>
              <a:rPr lang="en-US" altLang="ja-JP" sz="2700" dirty="0">
                <a:latin typeface="Helvetica" panose="020B0604020202020204" pitchFamily="34" charset="0"/>
                <a:ea typeface="MS PGothic" panose="020B0600070205080204" pitchFamily="34" charset="-128"/>
              </a:rPr>
              <a:t>s proper to go    beyond providing equal rights.</a:t>
            </a:r>
          </a:p>
          <a:p>
            <a:pPr marL="334963" indent="-334963">
              <a:spcAft>
                <a:spcPts val="1800"/>
              </a:spcAft>
              <a:buFont typeface="Arial" panose="020B0604020202020204" pitchFamily="34" charset="0"/>
              <a:buChar char="•"/>
            </a:pPr>
            <a:r>
              <a:rPr lang="en-US" altLang="en-US" sz="2700" dirty="0">
                <a:latin typeface="Helvetica" panose="020B0604020202020204" pitchFamily="34" charset="0"/>
                <a:ea typeface="MS PGothic" panose="020B0600070205080204" pitchFamily="34" charset="-128"/>
              </a:rPr>
              <a:t>Changes in law and legislation occur regularly.</a:t>
            </a:r>
          </a:p>
        </p:txBody>
      </p:sp>
      <p:pic>
        <p:nvPicPr>
          <p:cNvPr id="26630" name="Picture 11" descr="Gavel.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2286000"/>
            <a:ext cx="2908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0"/>
          <p:cNvSpPr txBox="1">
            <a:spLocks noChangeArrowheads="1"/>
          </p:cNvSpPr>
          <p:nvPr/>
        </p:nvSpPr>
        <p:spPr bwMode="auto">
          <a:xfrm>
            <a:off x="8229600" y="643096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000000"/>
                </a:solidFill>
              </a:rPr>
              <a:t>11-</a:t>
            </a:r>
            <a:fld id="{AAE63C31-D28E-4BF6-81E1-A2354A686687}" type="slidenum">
              <a:rPr lang="en-US" altLang="en-US" sz="1200">
                <a:solidFill>
                  <a:srgbClr val="000000"/>
                </a:solidFill>
              </a:rPr>
              <a:pPr eaLnBrk="1" hangingPunct="1"/>
              <a:t>8</a:t>
            </a:fld>
            <a:endParaRPr lang="en-US" altLang="en-US"/>
          </a:p>
        </p:txBody>
      </p:sp>
      <p:sp>
        <p:nvSpPr>
          <p:cNvPr id="14" name="Rounded Rectangle 13"/>
          <p:cNvSpPr/>
          <p:nvPr/>
        </p:nvSpPr>
        <p:spPr>
          <a:xfrm>
            <a:off x="7632700" y="301625"/>
            <a:ext cx="749300" cy="765175"/>
          </a:xfrm>
          <a:prstGeom prst="roundRect">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Rockwell" panose="02060603020205020403" pitchFamily="18" charset="0"/>
            </a:endParaRPr>
          </a:p>
        </p:txBody>
      </p:sp>
      <p:sp>
        <p:nvSpPr>
          <p:cNvPr id="26635" name="TextBox 10"/>
          <p:cNvSpPr txBox="1">
            <a:spLocks noChangeArrowheads="1"/>
          </p:cNvSpPr>
          <p:nvPr/>
        </p:nvSpPr>
        <p:spPr bwMode="auto">
          <a:xfrm>
            <a:off x="7607300" y="454025"/>
            <a:ext cx="85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b="1">
                <a:solidFill>
                  <a:schemeClr val="bg1"/>
                </a:solidFill>
                <a:latin typeface="Helvetica" panose="020B0604020202020204" pitchFamily="34" charset="0"/>
              </a:rPr>
              <a:t>LO 11-2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ACD7"/>
        </a:solidFill>
        <a:effectLst/>
      </p:bgPr>
    </p:bg>
    <p:spTree>
      <p:nvGrpSpPr>
        <p:cNvPr id="1" name=""/>
        <p:cNvGrpSpPr/>
        <p:nvPr/>
      </p:nvGrpSpPr>
      <p:grpSpPr>
        <a:xfrm>
          <a:off x="0" y="0"/>
          <a:ext cx="0" cy="0"/>
          <a:chOff x="0" y="0"/>
          <a:chExt cx="0" cy="0"/>
        </a:xfrm>
      </p:grpSpPr>
      <p:sp>
        <p:nvSpPr>
          <p:cNvPr id="13" name="Rounded Rectangle 12"/>
          <p:cNvSpPr/>
          <p:nvPr/>
        </p:nvSpPr>
        <p:spPr>
          <a:xfrm>
            <a:off x="-152400" y="-22225"/>
            <a:ext cx="8077200" cy="1498600"/>
          </a:xfrm>
          <a:prstGeom prst="roundRect">
            <a:avLst/>
          </a:prstGeom>
          <a:solidFill>
            <a:srgbClr val="4B083B"/>
          </a:solidFill>
          <a:ln>
            <a:solidFill>
              <a:srgbClr val="4B083B"/>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FFFFFF"/>
              </a:solidFill>
              <a:latin typeface="Rockwell" panose="02060603020205020403" pitchFamily="18" charset="0"/>
            </a:endParaRPr>
          </a:p>
        </p:txBody>
      </p:sp>
      <p:sp>
        <p:nvSpPr>
          <p:cNvPr id="65539" name="Title 10"/>
          <p:cNvSpPr>
            <a:spLocks noGrp="1"/>
          </p:cNvSpPr>
          <p:nvPr>
            <p:ph type="ctrTitle"/>
          </p:nvPr>
        </p:nvSpPr>
        <p:spPr>
          <a:xfrm>
            <a:off x="0" y="6350"/>
            <a:ext cx="7772400" cy="1470025"/>
          </a:xfrm>
        </p:spPr>
        <p:txBody>
          <a:bodyPr wrap="square" numCol="1" anchorCtr="0" compatLnSpc="1">
            <a:prstTxWarp prst="textNoShape">
              <a:avLst/>
            </a:prstTxWarp>
          </a:bodyPr>
          <a:lstStyle/>
          <a:p>
            <a:r>
              <a:rPr lang="en-US" altLang="en-US" sz="3200" b="1" cap="none">
                <a:solidFill>
                  <a:srgbClr val="FFFFFF"/>
                </a:solidFill>
                <a:latin typeface="Helvetica" panose="020B0604020202020204" pitchFamily="34" charset="0"/>
                <a:ea typeface="MS PGothic" panose="020B0600070205080204" pitchFamily="34" charset="-128"/>
              </a:rPr>
              <a:t>OOPS! </a:t>
            </a:r>
            <a:br>
              <a:rPr lang="en-US" altLang="en-US" sz="3200" b="1" cap="none">
                <a:solidFill>
                  <a:srgbClr val="FFFFFF"/>
                </a:solidFill>
                <a:latin typeface="Helvetica" panose="020B0604020202020204" pitchFamily="34" charset="0"/>
                <a:ea typeface="MS PGothic" panose="020B0600070205080204" pitchFamily="34" charset="-128"/>
              </a:rPr>
            </a:br>
            <a:r>
              <a:rPr lang="en-US" altLang="en-US" sz="2000" cap="none">
                <a:solidFill>
                  <a:srgbClr val="FFFFFF"/>
                </a:solidFill>
                <a:latin typeface="Helvetica" panose="020B0604020202020204" pitchFamily="34" charset="0"/>
                <a:ea typeface="MS PGothic" panose="020B0600070205080204" pitchFamily="34" charset="-128"/>
              </a:rPr>
              <a:t>Areas Where Job Applicants Make Mistakes</a:t>
            </a:r>
            <a:endParaRPr lang="en-US" altLang="en-US" sz="3200" cap="none">
              <a:solidFill>
                <a:srgbClr val="FFFFFF"/>
              </a:solidFill>
              <a:ea typeface="MS PGothic" panose="020B0600070205080204" pitchFamily="34" charset="-128"/>
            </a:endParaRPr>
          </a:p>
        </p:txBody>
      </p:sp>
      <p:graphicFrame>
        <p:nvGraphicFramePr>
          <p:cNvPr id="36870" name="Chart 8"/>
          <p:cNvGraphicFramePr>
            <a:graphicFrameLocks/>
          </p:cNvGraphicFramePr>
          <p:nvPr>
            <p:extLst>
              <p:ext uri="{D42A27DB-BD31-4B8C-83A1-F6EECF244321}">
                <p14:modId xmlns:p14="http://schemas.microsoft.com/office/powerpoint/2010/main" val="2984660766"/>
              </p:ext>
            </p:extLst>
          </p:nvPr>
        </p:nvGraphicFramePr>
        <p:xfrm>
          <a:off x="-173182" y="2667866"/>
          <a:ext cx="9739313" cy="3986212"/>
        </p:xfrm>
        <a:graphic>
          <a:graphicData uri="http://schemas.openxmlformats.org/presentationml/2006/ole">
            <mc:AlternateContent xmlns:mc="http://schemas.openxmlformats.org/markup-compatibility/2006">
              <mc:Choice xmlns:v="urn:schemas-microsoft-com:vml" Requires="v">
                <p:oleObj spid="_x0000_s36906" name="Chart" r:id="rId4" imgW="9743990" imgH="3991143" progId="Excel.Chart.8">
                  <p:embed/>
                </p:oleObj>
              </mc:Choice>
              <mc:Fallback>
                <p:oleObj name="Chart" r:id="rId4" imgW="9743990" imgH="3991143" progId="Excel.Chart.8">
                  <p:embed/>
                  <p:pic>
                    <p:nvPicPr>
                      <p:cNvPr id="0" name="Chart 8"/>
                      <p:cNvPicPr>
                        <a:picLocks noChangeArrowheads="1"/>
                      </p:cNvPicPr>
                      <p:nvPr/>
                    </p:nvPicPr>
                    <p:blipFill>
                      <a:blip r:embed="rId5"/>
                      <a:srcRect/>
                      <a:stretch>
                        <a:fillRect/>
                      </a:stretch>
                    </p:blipFill>
                    <p:spPr bwMode="auto">
                      <a:xfrm>
                        <a:off x="-173182" y="2667866"/>
                        <a:ext cx="9739313"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TextBox 14"/>
          <p:cNvSpPr txBox="1">
            <a:spLocks noChangeArrowheads="1"/>
          </p:cNvSpPr>
          <p:nvPr/>
        </p:nvSpPr>
        <p:spPr bwMode="auto">
          <a:xfrm>
            <a:off x="990600" y="6461125"/>
            <a:ext cx="533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latin typeface="Helvetica" panose="020B0604020202020204" pitchFamily="34" charset="0"/>
              </a:rPr>
              <a:t>Source: USA Today. </a:t>
            </a:r>
          </a:p>
        </p:txBody>
      </p:sp>
      <p:sp>
        <p:nvSpPr>
          <p:cNvPr id="14" name="Rounded Rectangle 13"/>
          <p:cNvSpPr/>
          <p:nvPr/>
        </p:nvSpPr>
        <p:spPr>
          <a:xfrm>
            <a:off x="7632700" y="301625"/>
            <a:ext cx="749300" cy="765175"/>
          </a:xfrm>
          <a:prstGeom prst="roundRect">
            <a:avLst/>
          </a:prstGeom>
          <a:solidFill>
            <a:srgbClr val="095266"/>
          </a:solidFill>
          <a:ln>
            <a:solidFill>
              <a:srgbClr val="095266"/>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solidFill>
                <a:srgbClr val="000000"/>
              </a:solidFill>
              <a:latin typeface="Rockwell" panose="02060603020205020403" pitchFamily="18" charset="0"/>
            </a:endParaRPr>
          </a:p>
        </p:txBody>
      </p:sp>
      <p:sp>
        <p:nvSpPr>
          <p:cNvPr id="3" name="TextBox 2"/>
          <p:cNvSpPr txBox="1"/>
          <p:nvPr/>
        </p:nvSpPr>
        <p:spPr>
          <a:xfrm>
            <a:off x="2089145" y="1645958"/>
            <a:ext cx="4235455" cy="923330"/>
          </a:xfrm>
          <a:prstGeom prst="rect">
            <a:avLst/>
          </a:prstGeom>
          <a:noFill/>
        </p:spPr>
        <p:txBody>
          <a:bodyPr wrap="none" rtlCol="0">
            <a:spAutoFit/>
          </a:bodyPr>
          <a:lstStyle/>
          <a:p>
            <a:r>
              <a:rPr lang="en-US" sz="5400" dirty="0"/>
              <a:t>The Scenario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additive="base">
                                        <p:cTn id="7" dur="500" fill="hold"/>
                                        <p:tgtEl>
                                          <p:spTgt spid="36870"/>
                                        </p:tgtEl>
                                        <p:attrNameLst>
                                          <p:attrName>ppt_x</p:attrName>
                                        </p:attrNameLst>
                                      </p:cBhvr>
                                      <p:tavLst>
                                        <p:tav tm="0">
                                          <p:val>
                                            <p:strVal val="#ppt_x"/>
                                          </p:val>
                                        </p:tav>
                                        <p:tav tm="100000">
                                          <p:val>
                                            <p:strVal val="#ppt_x"/>
                                          </p:val>
                                        </p:tav>
                                      </p:tavLst>
                                    </p:anim>
                                    <p:anim calcmode="lin" valueType="num">
                                      <p:cBhvr additive="base">
                                        <p:cTn id="8" dur="500" fill="hold"/>
                                        <p:tgtEl>
                                          <p:spTgt spid="36870"/>
                                        </p:tgtEl>
                                        <p:attrNameLst>
                                          <p:attrName>ppt_y</p:attrName>
                                        </p:attrNameLst>
                                      </p:cBhvr>
                                      <p:tavLst>
                                        <p:tav tm="0">
                                          <p:val>
                                            <p:strVal val="1+#ppt_h/2"/>
                                          </p:val>
                                        </p:tav>
                                        <p:tav tm="100000">
                                          <p:val>
                                            <p:strVal val="#ppt_y"/>
                                          </p:val>
                                        </p:tav>
                                      </p:tavLst>
                                    </p:anim>
                                  </p:childTnLst>
                                </p:cTn>
                              </p:par>
                              <p:par>
                                <p:cTn id="9" presetID="9" presetClass="exit" presetSubtype="0" fill="hold" grpId="0" nodeType="with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6870" grpId="0"/>
      <p:bldP spid="3" grpId="0"/>
    </p:bldLst>
  </p:timing>
</p:sld>
</file>

<file path=ppt/theme/theme1.xml><?xml version="1.0" encoding="utf-8"?>
<a:theme xmlns:a="http://schemas.openxmlformats.org/drawingml/2006/main" name="City-buildings-silhouettes-and-colors-PowerPoint-Templates-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City-buildings-silhouettes-and-colors-PowerPoint-Templates-Standard</Template>
  <TotalTime>12543</TotalTime>
  <Words>930</Words>
  <Application>Microsoft Office PowerPoint</Application>
  <PresentationFormat>On-screen Show (4:3)</PresentationFormat>
  <Paragraphs>82</Paragraphs>
  <Slides>11</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11</vt:i4>
      </vt:variant>
    </vt:vector>
  </HeadingPairs>
  <TitlesOfParts>
    <vt:vector size="26" baseType="lpstr">
      <vt:lpstr>Gulim</vt:lpstr>
      <vt:lpstr>Malgun Gothic</vt:lpstr>
      <vt:lpstr>ＭＳ Ｐゴシック</vt:lpstr>
      <vt:lpstr>ＭＳ Ｐゴシック</vt:lpstr>
      <vt:lpstr>Arial</vt:lpstr>
      <vt:lpstr>Bebas Neue</vt:lpstr>
      <vt:lpstr>Calibri</vt:lpstr>
      <vt:lpstr>Calibri Light</vt:lpstr>
      <vt:lpstr>Helvetica</vt:lpstr>
      <vt:lpstr>Rockwell</vt:lpstr>
      <vt:lpstr>City-buildings-silhouettes-and-colors-PowerPoint-Templates-Standard</vt:lpstr>
      <vt:lpstr>Custom Design</vt:lpstr>
      <vt:lpstr>2_Office Theme</vt:lpstr>
      <vt:lpstr>Chart</vt:lpstr>
      <vt:lpstr>Microsoft Excel Chart</vt:lpstr>
      <vt:lpstr>LEARNING OBJECTIVES</vt:lpstr>
      <vt:lpstr>PowerPoint Presentation</vt:lpstr>
      <vt:lpstr>PowerPoint Presentation</vt:lpstr>
      <vt:lpstr>HUMAN RESOURCE  MANAGEMENT</vt:lpstr>
      <vt:lpstr>DEVELOPING the FIRM’S  ULTIMATE RESOURCE</vt:lpstr>
      <vt:lpstr>PowerPoint Presentation</vt:lpstr>
      <vt:lpstr>PowerPoint Presentation</vt:lpstr>
      <vt:lpstr>MINDING the LAW in HRM</vt:lpstr>
      <vt:lpstr>OOPS!  Areas Where Job Applicants Make Mistakes</vt:lpstr>
      <vt:lpstr>WHY GOOD EMPLOYEES QUIT</vt:lpstr>
      <vt:lpstr>LET’S GO to the BEACH! Average Vacation Days by Country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Johnson</dc:creator>
  <cp:lastModifiedBy>Tara Johnson</cp:lastModifiedBy>
  <cp:revision>23</cp:revision>
  <dcterms:created xsi:type="dcterms:W3CDTF">2015-11-11T05:07:06Z</dcterms:created>
  <dcterms:modified xsi:type="dcterms:W3CDTF">2019-11-20T19:06:12Z</dcterms:modified>
</cp:coreProperties>
</file>