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03" r:id="rId2"/>
    <p:sldId id="523" r:id="rId3"/>
    <p:sldId id="524" r:id="rId4"/>
    <p:sldId id="525" r:id="rId5"/>
    <p:sldId id="52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6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762501" y="-1"/>
            <a:ext cx="7429500" cy="6477001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762500" cy="64770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3220" y="257508"/>
            <a:ext cx="2852854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l">
              <a:buNone/>
              <a:defRPr lang="en-US" sz="1100" dirty="0" smtClean="0">
                <a:solidFill>
                  <a:schemeClr val="bg1"/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220" y="660648"/>
            <a:ext cx="2852854" cy="1458084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3599" b="1" spc="-3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213802" y="1758450"/>
            <a:ext cx="1840273" cy="3137899"/>
          </a:xfrm>
          <a:custGeom>
            <a:avLst/>
            <a:gdLst>
              <a:gd name="connsiteX0" fmla="*/ 0 w 1840273"/>
              <a:gd name="connsiteY0" fmla="*/ 0 h 3137899"/>
              <a:gd name="connsiteX1" fmla="*/ 1840273 w 1840273"/>
              <a:gd name="connsiteY1" fmla="*/ 569119 h 3137899"/>
              <a:gd name="connsiteX2" fmla="*/ 1821224 w 1840273"/>
              <a:gd name="connsiteY2" fmla="*/ 3137899 h 3137899"/>
              <a:gd name="connsiteX3" fmla="*/ 11906 w 1840273"/>
              <a:gd name="connsiteY3" fmla="*/ 2999787 h 3137899"/>
              <a:gd name="connsiteX4" fmla="*/ 0 w 1840273"/>
              <a:gd name="connsiteY4" fmla="*/ 0 h 313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273" h="3137899">
                <a:moveTo>
                  <a:pt x="0" y="0"/>
                </a:moveTo>
                <a:lnTo>
                  <a:pt x="1840273" y="569119"/>
                </a:lnTo>
                <a:lnTo>
                  <a:pt x="1821224" y="3137899"/>
                </a:lnTo>
                <a:lnTo>
                  <a:pt x="11906" y="2999787"/>
                </a:lnTo>
                <a:cubicBezTo>
                  <a:pt x="7937" y="2003033"/>
                  <a:pt x="3969" y="996754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081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545767" y="-1"/>
            <a:ext cx="5646234" cy="513996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1588" y="0"/>
            <a:ext cx="12188825" cy="6858000"/>
          </a:xfrm>
          <a:custGeom>
            <a:avLst/>
            <a:gdLst>
              <a:gd name="connsiteX0" fmla="*/ 0 w 23626916"/>
              <a:gd name="connsiteY0" fmla="*/ 0 h 12831096"/>
              <a:gd name="connsiteX1" fmla="*/ 19067816 w 23626916"/>
              <a:gd name="connsiteY1" fmla="*/ 0 h 12831096"/>
              <a:gd name="connsiteX2" fmla="*/ 14383180 w 23626916"/>
              <a:gd name="connsiteY2" fmla="*/ 4684639 h 12831096"/>
              <a:gd name="connsiteX3" fmla="*/ 19067816 w 23626916"/>
              <a:gd name="connsiteY3" fmla="*/ 9369278 h 12831096"/>
              <a:gd name="connsiteX4" fmla="*/ 23626916 w 23626916"/>
              <a:gd name="connsiteY4" fmla="*/ 9369278 h 12831096"/>
              <a:gd name="connsiteX5" fmla="*/ 23626916 w 23626916"/>
              <a:gd name="connsiteY5" fmla="*/ 12831096 h 12831096"/>
              <a:gd name="connsiteX6" fmla="*/ 0 w 23626916"/>
              <a:gd name="connsiteY6" fmla="*/ 12831096 h 1283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26916" h="12831096">
                <a:moveTo>
                  <a:pt x="0" y="0"/>
                </a:moveTo>
                <a:lnTo>
                  <a:pt x="19067816" y="0"/>
                </a:lnTo>
                <a:cubicBezTo>
                  <a:pt x="16480557" y="0"/>
                  <a:pt x="14383180" y="2097378"/>
                  <a:pt x="14383180" y="4684639"/>
                </a:cubicBezTo>
                <a:cubicBezTo>
                  <a:pt x="14383180" y="7271900"/>
                  <a:pt x="16480557" y="9369278"/>
                  <a:pt x="19067816" y="9369278"/>
                </a:cubicBezTo>
                <a:lnTo>
                  <a:pt x="23626916" y="9369278"/>
                </a:lnTo>
                <a:lnTo>
                  <a:pt x="23626916" y="12831096"/>
                </a:lnTo>
                <a:lnTo>
                  <a:pt x="0" y="1283109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588" y="5280579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bg1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bg1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1816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44392" y="1683363"/>
            <a:ext cx="5225823" cy="1685270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5750" b="1" spc="-300" smtClean="0">
                <a:solidFill>
                  <a:schemeClr val="tx1">
                    <a:lumMod val="85000"/>
                    <a:lumOff val="15000"/>
                  </a:schemeClr>
                </a:solidFill>
                <a:latin typeface="Caviar Dreams" panose="020B0402020204020504" pitchFamily="34" charset="0"/>
                <a:ea typeface="Roboto" panose="02000000000000000000" pitchFamily="2" charset="0"/>
                <a:cs typeface="Times New Roman" panose="02020603050405020304" pitchFamily="18" charset="0"/>
              </a:defRPr>
            </a:lvl1pPr>
            <a:lvl2pPr marL="228509" indent="0">
              <a:buNone/>
              <a:def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685617" indent="0">
              <a:buNone/>
              <a:def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142726" indent="0">
              <a:buNone/>
              <a:def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1599834" indent="0">
              <a:buNone/>
              <a:def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marL="0" lvl="0" defTabSz="914217"/>
            <a:r>
              <a:rPr lang="en-US" dirty="0"/>
              <a:t>Click to edit Master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947676" y="522514"/>
            <a:ext cx="3993456" cy="399345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51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894"/>
            <a:ext cx="12192000" cy="68571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692400"/>
            <a:ext cx="10515600" cy="1738211"/>
          </a:xfrm>
          <a:noFill/>
        </p:spPr>
        <p:txBody>
          <a:bodyPr wrap="square">
            <a:noAutofit/>
          </a:bodyPr>
          <a:lstStyle>
            <a:lvl1pPr>
              <a:defRPr lang="en-US" sz="8800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defTabSz="914217"/>
            <a:r>
              <a:rPr lang="en-US" dirty="0"/>
              <a:t>Click to 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12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894"/>
            <a:ext cx="12192000" cy="68571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014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894"/>
            <a:ext cx="12192000" cy="68571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 rot="16200000">
            <a:off x="33119" y="1325126"/>
            <a:ext cx="1805749" cy="1871986"/>
          </a:xfrm>
          <a:custGeom>
            <a:avLst/>
            <a:gdLst>
              <a:gd name="connsiteX0" fmla="*/ 0 w 5299213"/>
              <a:gd name="connsiteY0" fmla="*/ 0 h 5493596"/>
              <a:gd name="connsiteX1" fmla="*/ 5295943 w 5299213"/>
              <a:gd name="connsiteY1" fmla="*/ 0 h 5493596"/>
              <a:gd name="connsiteX2" fmla="*/ 5295943 w 5299213"/>
              <a:gd name="connsiteY2" fmla="*/ 2711812 h 5493596"/>
              <a:gd name="connsiteX3" fmla="*/ 4525606 w 5299213"/>
              <a:gd name="connsiteY3" fmla="*/ 4717125 h 5493596"/>
              <a:gd name="connsiteX4" fmla="*/ 776765 w 5299213"/>
              <a:gd name="connsiteY4" fmla="*/ 4717125 h 5493596"/>
              <a:gd name="connsiteX5" fmla="*/ 1978 w 5299213"/>
              <a:gd name="connsiteY5" fmla="*/ 2802668 h 5493596"/>
              <a:gd name="connsiteX6" fmla="*/ 0 w 5299213"/>
              <a:gd name="connsiteY6" fmla="*/ 2802668 h 549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213" h="5493596">
                <a:moveTo>
                  <a:pt x="0" y="0"/>
                </a:moveTo>
                <a:lnTo>
                  <a:pt x="5295943" y="0"/>
                </a:lnTo>
                <a:lnTo>
                  <a:pt x="5295943" y="2711812"/>
                </a:lnTo>
                <a:cubicBezTo>
                  <a:pt x="5331543" y="3433312"/>
                  <a:pt x="5076659" y="4166265"/>
                  <a:pt x="4525606" y="4717125"/>
                </a:cubicBezTo>
                <a:cubicBezTo>
                  <a:pt x="3490249" y="5752420"/>
                  <a:pt x="1812122" y="5752420"/>
                  <a:pt x="776765" y="4717125"/>
                </a:cubicBezTo>
                <a:cubicBezTo>
                  <a:pt x="248950" y="4189170"/>
                  <a:pt x="-8404" y="3494392"/>
                  <a:pt x="1978" y="2802668"/>
                </a:cubicBezTo>
                <a:lnTo>
                  <a:pt x="0" y="2802668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25400" tIns="25400" rIns="25400" bIns="25400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65194" y="1514362"/>
            <a:ext cx="8974873" cy="757130"/>
          </a:xfrm>
          <a:noFill/>
        </p:spPr>
        <p:txBody>
          <a:bodyPr wrap="square">
            <a:spAutoFit/>
          </a:bodyPr>
          <a:lstStyle>
            <a:lvl1pPr algn="l">
              <a:defRPr lang="en-US" sz="4800" b="1" spc="-3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l" defTabSz="914217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566504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0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59556" y="877292"/>
            <a:ext cx="4601029" cy="290730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76332" y="257508"/>
            <a:ext cx="5577468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l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6332" y="587708"/>
            <a:ext cx="5577468" cy="1096126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521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070276" y="928056"/>
            <a:ext cx="4601029" cy="292183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4358268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l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0813"/>
            <a:ext cx="4358268" cy="1241802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255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011557" y="2425700"/>
            <a:ext cx="6180442" cy="2875855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90417" y="1476021"/>
            <a:ext cx="4946512" cy="311855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355687" y="3388788"/>
            <a:ext cx="1063465" cy="191276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5045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520236" y="684462"/>
            <a:ext cx="3749538" cy="3166079"/>
          </a:xfrm>
          <a:custGeom>
            <a:avLst/>
            <a:gdLst>
              <a:gd name="connsiteX0" fmla="*/ 0 w 3749538"/>
              <a:gd name="connsiteY0" fmla="*/ 0 h 3166079"/>
              <a:gd name="connsiteX1" fmla="*/ 3269478 w 3749538"/>
              <a:gd name="connsiteY1" fmla="*/ 1248728 h 3166079"/>
              <a:gd name="connsiteX2" fmla="*/ 3749538 w 3749538"/>
              <a:gd name="connsiteY2" fmla="*/ 3166079 h 3166079"/>
              <a:gd name="connsiteX3" fmla="*/ 220027 w 3749538"/>
              <a:gd name="connsiteY3" fmla="*/ 2853659 h 316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9538" h="3166079">
                <a:moveTo>
                  <a:pt x="0" y="0"/>
                </a:moveTo>
                <a:lnTo>
                  <a:pt x="3269478" y="1248728"/>
                </a:lnTo>
                <a:lnTo>
                  <a:pt x="3749538" y="3166079"/>
                </a:lnTo>
                <a:lnTo>
                  <a:pt x="220027" y="285365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3834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208976" y="1684590"/>
            <a:ext cx="6131492" cy="3857475"/>
            <a:chOff x="3208976" y="1684590"/>
            <a:chExt cx="6131492" cy="3857475"/>
          </a:xfrm>
        </p:grpSpPr>
        <p:sp>
          <p:nvSpPr>
            <p:cNvPr id="6" name="Shape 12485"/>
            <p:cNvSpPr/>
            <p:nvPr userDrawn="1"/>
          </p:nvSpPr>
          <p:spPr>
            <a:xfrm>
              <a:off x="3208976" y="1684590"/>
              <a:ext cx="6131492" cy="3857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" y="0"/>
                  </a:moveTo>
                  <a:cubicBezTo>
                    <a:pt x="66" y="0"/>
                    <a:pt x="0" y="106"/>
                    <a:pt x="0" y="23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237"/>
                  </a:lnTo>
                  <a:cubicBezTo>
                    <a:pt x="21600" y="106"/>
                    <a:pt x="21534" y="0"/>
                    <a:pt x="21451" y="0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  <a:effectLst>
              <a:outerShdw blurRad="101600" dir="5400000" rotWithShape="0">
                <a:srgbClr val="000000">
                  <a:alpha val="27455"/>
                </a:srgbClr>
              </a:outerShdw>
            </a:effectLst>
          </p:spPr>
          <p:txBody>
            <a:bodyPr lIns="25400" tIns="25400" rIns="25400" bIns="254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  <p:grpSp>
          <p:nvGrpSpPr>
            <p:cNvPr id="8" name="Group 12528"/>
            <p:cNvGrpSpPr/>
            <p:nvPr userDrawn="1"/>
          </p:nvGrpSpPr>
          <p:grpSpPr>
            <a:xfrm>
              <a:off x="3257149" y="1728358"/>
              <a:ext cx="6035254" cy="479184"/>
              <a:chOff x="0" y="0"/>
              <a:chExt cx="13389099" cy="1063059"/>
            </a:xfrm>
          </p:grpSpPr>
          <p:sp>
            <p:nvSpPr>
              <p:cNvPr id="10" name="Shape 12487"/>
              <p:cNvSpPr/>
              <p:nvPr/>
            </p:nvSpPr>
            <p:spPr>
              <a:xfrm>
                <a:off x="0" y="0"/>
                <a:ext cx="13389100" cy="1054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8"/>
                    </a:moveTo>
                    <a:cubicBezTo>
                      <a:pt x="21600" y="653"/>
                      <a:pt x="21549" y="0"/>
                      <a:pt x="21485" y="0"/>
                    </a:cubicBezTo>
                    <a:lnTo>
                      <a:pt x="115" y="0"/>
                    </a:lnTo>
                    <a:cubicBezTo>
                      <a:pt x="51" y="0"/>
                      <a:pt x="0" y="653"/>
                      <a:pt x="0" y="1458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1458"/>
                      <a:pt x="21600" y="1458"/>
                    </a:cubicBezTo>
                    <a:close/>
                  </a:path>
                </a:pathLst>
              </a:custGeom>
              <a:gradFill flip="none" rotWithShape="1">
                <a:gsLst>
                  <a:gs pos="31527">
                    <a:srgbClr val="F5F6F7"/>
                  </a:gs>
                  <a:gs pos="100000">
                    <a:srgbClr val="C2C6C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1" name="Shape 12488"/>
              <p:cNvSpPr/>
              <p:nvPr/>
            </p:nvSpPr>
            <p:spPr>
              <a:xfrm>
                <a:off x="0" y="53865"/>
                <a:ext cx="13389100" cy="554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2" y="20444"/>
                    </a:moveTo>
                    <a:cubicBezTo>
                      <a:pt x="1881" y="19299"/>
                      <a:pt x="1970" y="13402"/>
                      <a:pt x="2003" y="11459"/>
                    </a:cubicBezTo>
                    <a:cubicBezTo>
                      <a:pt x="2036" y="9516"/>
                      <a:pt x="2091" y="7573"/>
                      <a:pt x="2173" y="7573"/>
                    </a:cubicBezTo>
                    <a:cubicBezTo>
                      <a:pt x="2254" y="7573"/>
                      <a:pt x="6362" y="7573"/>
                      <a:pt x="6408" y="7573"/>
                    </a:cubicBezTo>
                    <a:cubicBezTo>
                      <a:pt x="6455" y="7573"/>
                      <a:pt x="6504" y="8191"/>
                      <a:pt x="6537" y="9512"/>
                    </a:cubicBezTo>
                    <a:cubicBezTo>
                      <a:pt x="6569" y="10832"/>
                      <a:pt x="6662" y="16380"/>
                      <a:pt x="6695" y="18823"/>
                    </a:cubicBezTo>
                    <a:cubicBezTo>
                      <a:pt x="6728" y="21268"/>
                      <a:pt x="6772" y="21466"/>
                      <a:pt x="6846" y="21466"/>
                    </a:cubicBezTo>
                    <a:cubicBezTo>
                      <a:pt x="6916" y="21466"/>
                      <a:pt x="20403" y="21466"/>
                      <a:pt x="21600" y="21466"/>
                    </a:cubicBezTo>
                    <a:lnTo>
                      <a:pt x="21600" y="2776"/>
                    </a:lnTo>
                    <a:cubicBezTo>
                      <a:pt x="21600" y="1243"/>
                      <a:pt x="21549" y="0"/>
                      <a:pt x="21485" y="0"/>
                    </a:cubicBezTo>
                    <a:lnTo>
                      <a:pt x="115" y="0"/>
                    </a:lnTo>
                    <a:cubicBezTo>
                      <a:pt x="51" y="0"/>
                      <a:pt x="0" y="1243"/>
                      <a:pt x="0" y="2776"/>
                    </a:cubicBezTo>
                    <a:lnTo>
                      <a:pt x="0" y="21600"/>
                    </a:lnTo>
                    <a:cubicBezTo>
                      <a:pt x="243" y="21600"/>
                      <a:pt x="1714" y="21600"/>
                      <a:pt x="1751" y="21600"/>
                    </a:cubicBezTo>
                    <a:cubicBezTo>
                      <a:pt x="1792" y="21600"/>
                      <a:pt x="1824" y="21589"/>
                      <a:pt x="1852" y="20444"/>
                    </a:cubicBezTo>
                    <a:close/>
                  </a:path>
                </a:pathLst>
              </a:custGeom>
              <a:solidFill>
                <a:srgbClr val="F5F6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" name="Shape 12489"/>
              <p:cNvSpPr/>
              <p:nvPr/>
            </p:nvSpPr>
            <p:spPr>
              <a:xfrm>
                <a:off x="0" y="33717"/>
                <a:ext cx="13389100" cy="554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2" y="20444"/>
                    </a:moveTo>
                    <a:cubicBezTo>
                      <a:pt x="1881" y="19300"/>
                      <a:pt x="1970" y="13402"/>
                      <a:pt x="2003" y="11459"/>
                    </a:cubicBezTo>
                    <a:cubicBezTo>
                      <a:pt x="2036" y="9516"/>
                      <a:pt x="2091" y="7574"/>
                      <a:pt x="2173" y="7574"/>
                    </a:cubicBezTo>
                    <a:cubicBezTo>
                      <a:pt x="2254" y="7574"/>
                      <a:pt x="6362" y="7574"/>
                      <a:pt x="6408" y="7574"/>
                    </a:cubicBezTo>
                    <a:cubicBezTo>
                      <a:pt x="6455" y="7574"/>
                      <a:pt x="6504" y="8190"/>
                      <a:pt x="6537" y="9512"/>
                    </a:cubicBezTo>
                    <a:cubicBezTo>
                      <a:pt x="6569" y="10832"/>
                      <a:pt x="6662" y="16380"/>
                      <a:pt x="6695" y="18823"/>
                    </a:cubicBezTo>
                    <a:cubicBezTo>
                      <a:pt x="6728" y="21268"/>
                      <a:pt x="6772" y="21466"/>
                      <a:pt x="6846" y="21466"/>
                    </a:cubicBezTo>
                    <a:cubicBezTo>
                      <a:pt x="6916" y="21466"/>
                      <a:pt x="20403" y="21466"/>
                      <a:pt x="21600" y="21466"/>
                    </a:cubicBezTo>
                    <a:lnTo>
                      <a:pt x="21600" y="2775"/>
                    </a:lnTo>
                    <a:cubicBezTo>
                      <a:pt x="21600" y="1243"/>
                      <a:pt x="21549" y="0"/>
                      <a:pt x="21485" y="0"/>
                    </a:cubicBezTo>
                    <a:lnTo>
                      <a:pt x="115" y="0"/>
                    </a:lnTo>
                    <a:cubicBezTo>
                      <a:pt x="51" y="0"/>
                      <a:pt x="0" y="1243"/>
                      <a:pt x="0" y="2775"/>
                    </a:cubicBezTo>
                    <a:lnTo>
                      <a:pt x="0" y="21600"/>
                    </a:lnTo>
                    <a:cubicBezTo>
                      <a:pt x="243" y="21600"/>
                      <a:pt x="1714" y="21600"/>
                      <a:pt x="1751" y="21600"/>
                    </a:cubicBezTo>
                    <a:cubicBezTo>
                      <a:pt x="1792" y="21600"/>
                      <a:pt x="1824" y="21589"/>
                      <a:pt x="1852" y="20444"/>
                    </a:cubicBezTo>
                    <a:close/>
                  </a:path>
                </a:pathLst>
              </a:custGeom>
              <a:solidFill>
                <a:srgbClr val="8D9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3" name="Shape 12490"/>
              <p:cNvSpPr/>
              <p:nvPr/>
            </p:nvSpPr>
            <p:spPr>
              <a:xfrm>
                <a:off x="0" y="16858"/>
                <a:ext cx="13389100" cy="554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2" y="20444"/>
                    </a:moveTo>
                    <a:cubicBezTo>
                      <a:pt x="1881" y="19299"/>
                      <a:pt x="1970" y="13401"/>
                      <a:pt x="2003" y="11458"/>
                    </a:cubicBezTo>
                    <a:cubicBezTo>
                      <a:pt x="2036" y="9516"/>
                      <a:pt x="2091" y="7573"/>
                      <a:pt x="2173" y="7573"/>
                    </a:cubicBezTo>
                    <a:cubicBezTo>
                      <a:pt x="2254" y="7573"/>
                      <a:pt x="6362" y="7573"/>
                      <a:pt x="6408" y="7573"/>
                    </a:cubicBezTo>
                    <a:cubicBezTo>
                      <a:pt x="6455" y="7573"/>
                      <a:pt x="6504" y="8190"/>
                      <a:pt x="6537" y="9511"/>
                    </a:cubicBezTo>
                    <a:cubicBezTo>
                      <a:pt x="6569" y="10832"/>
                      <a:pt x="6662" y="16379"/>
                      <a:pt x="6695" y="18823"/>
                    </a:cubicBezTo>
                    <a:cubicBezTo>
                      <a:pt x="6728" y="21266"/>
                      <a:pt x="6772" y="21465"/>
                      <a:pt x="6846" y="21465"/>
                    </a:cubicBezTo>
                    <a:cubicBezTo>
                      <a:pt x="6916" y="21465"/>
                      <a:pt x="20403" y="21465"/>
                      <a:pt x="21600" y="21465"/>
                    </a:cubicBezTo>
                    <a:lnTo>
                      <a:pt x="21600" y="2776"/>
                    </a:lnTo>
                    <a:cubicBezTo>
                      <a:pt x="21600" y="1243"/>
                      <a:pt x="21549" y="0"/>
                      <a:pt x="21485" y="0"/>
                    </a:cubicBezTo>
                    <a:lnTo>
                      <a:pt x="115" y="0"/>
                    </a:lnTo>
                    <a:cubicBezTo>
                      <a:pt x="51" y="0"/>
                      <a:pt x="0" y="1243"/>
                      <a:pt x="0" y="2776"/>
                    </a:cubicBezTo>
                    <a:lnTo>
                      <a:pt x="0" y="21600"/>
                    </a:lnTo>
                    <a:cubicBezTo>
                      <a:pt x="243" y="21600"/>
                      <a:pt x="1714" y="21600"/>
                      <a:pt x="1751" y="21600"/>
                    </a:cubicBezTo>
                    <a:cubicBezTo>
                      <a:pt x="1792" y="21600"/>
                      <a:pt x="1824" y="21588"/>
                      <a:pt x="1852" y="2044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4E6E7"/>
                  </a:gs>
                  <a:gs pos="100000">
                    <a:srgbClr val="C2C6C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4" name="Shape 12491"/>
              <p:cNvSpPr/>
              <p:nvPr/>
            </p:nvSpPr>
            <p:spPr>
              <a:xfrm>
                <a:off x="1314967" y="640625"/>
                <a:ext cx="11611221" cy="37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98"/>
                    </a:moveTo>
                    <a:cubicBezTo>
                      <a:pt x="21600" y="19763"/>
                      <a:pt x="21541" y="21600"/>
                      <a:pt x="21468" y="21600"/>
                    </a:cubicBezTo>
                    <a:lnTo>
                      <a:pt x="132" y="21600"/>
                    </a:lnTo>
                    <a:cubicBezTo>
                      <a:pt x="59" y="21600"/>
                      <a:pt x="0" y="19763"/>
                      <a:pt x="0" y="17498"/>
                    </a:cubicBezTo>
                    <a:lnTo>
                      <a:pt x="0" y="4101"/>
                    </a:lnTo>
                    <a:cubicBezTo>
                      <a:pt x="0" y="1837"/>
                      <a:pt x="59" y="0"/>
                      <a:pt x="132" y="0"/>
                    </a:cubicBezTo>
                    <a:lnTo>
                      <a:pt x="21468" y="0"/>
                    </a:lnTo>
                    <a:cubicBezTo>
                      <a:pt x="21541" y="0"/>
                      <a:pt x="21600" y="1837"/>
                      <a:pt x="21600" y="4101"/>
                    </a:cubicBezTo>
                    <a:cubicBezTo>
                      <a:pt x="21600" y="4101"/>
                      <a:pt x="21600" y="17498"/>
                      <a:pt x="21600" y="17498"/>
                    </a:cubicBezTo>
                    <a:close/>
                  </a:path>
                </a:pathLst>
              </a:custGeom>
              <a:solidFill>
                <a:srgbClr val="F5F6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grpSp>
            <p:nvGrpSpPr>
              <p:cNvPr id="15" name="Group 12494"/>
              <p:cNvGrpSpPr/>
              <p:nvPr/>
            </p:nvGrpSpPr>
            <p:grpSpPr>
              <a:xfrm>
                <a:off x="219161" y="219161"/>
                <a:ext cx="167838" cy="202435"/>
                <a:chOff x="0" y="0"/>
                <a:chExt cx="167837" cy="202434"/>
              </a:xfrm>
            </p:grpSpPr>
            <p:sp>
              <p:nvSpPr>
                <p:cNvPr id="49" name="Shape 12492"/>
                <p:cNvSpPr/>
                <p:nvPr/>
              </p:nvSpPr>
              <p:spPr>
                <a:xfrm>
                  <a:off x="0" y="34573"/>
                  <a:ext cx="167838" cy="167862"/>
                </a:xfrm>
                <a:prstGeom prst="ellipse">
                  <a:avLst/>
                </a:prstGeom>
                <a:solidFill>
                  <a:srgbClr val="E4E6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  <p:sp>
              <p:nvSpPr>
                <p:cNvPr id="50" name="Shape 12493"/>
                <p:cNvSpPr/>
                <p:nvPr/>
              </p:nvSpPr>
              <p:spPr>
                <a:xfrm>
                  <a:off x="0" y="0"/>
                  <a:ext cx="167838" cy="1678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5F6F7"/>
                    </a:gs>
                    <a:gs pos="29493">
                      <a:srgbClr val="F18C7C"/>
                    </a:gs>
                    <a:gs pos="61460">
                      <a:srgbClr val="EE22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solidFill>
                    <a:srgbClr val="4F5D68"/>
                  </a:solidFill>
                  <a:prstDash val="solid"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</p:grpSp>
          <p:grpSp>
            <p:nvGrpSpPr>
              <p:cNvPr id="16" name="Group 12497"/>
              <p:cNvGrpSpPr/>
              <p:nvPr/>
            </p:nvGrpSpPr>
            <p:grpSpPr>
              <a:xfrm>
                <a:off x="522615" y="219161"/>
                <a:ext cx="167838" cy="202435"/>
                <a:chOff x="0" y="0"/>
                <a:chExt cx="167837" cy="202434"/>
              </a:xfrm>
            </p:grpSpPr>
            <p:sp>
              <p:nvSpPr>
                <p:cNvPr id="47" name="Shape 12495"/>
                <p:cNvSpPr/>
                <p:nvPr/>
              </p:nvSpPr>
              <p:spPr>
                <a:xfrm>
                  <a:off x="0" y="34573"/>
                  <a:ext cx="167838" cy="167862"/>
                </a:xfrm>
                <a:prstGeom prst="ellipse">
                  <a:avLst/>
                </a:prstGeom>
                <a:solidFill>
                  <a:srgbClr val="E4E6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  <p:sp>
              <p:nvSpPr>
                <p:cNvPr id="48" name="Shape 12496"/>
                <p:cNvSpPr/>
                <p:nvPr/>
              </p:nvSpPr>
              <p:spPr>
                <a:xfrm>
                  <a:off x="0" y="0"/>
                  <a:ext cx="167838" cy="1678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5F6F7"/>
                    </a:gs>
                    <a:gs pos="29628">
                      <a:srgbClr val="FACB7C"/>
                    </a:gs>
                    <a:gs pos="49985">
                      <a:srgbClr val="FF9F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solidFill>
                    <a:srgbClr val="4F5D68"/>
                  </a:solidFill>
                  <a:prstDash val="solid"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</p:grpSp>
          <p:grpSp>
            <p:nvGrpSpPr>
              <p:cNvPr id="17" name="Group 12500"/>
              <p:cNvGrpSpPr/>
              <p:nvPr/>
            </p:nvGrpSpPr>
            <p:grpSpPr>
              <a:xfrm>
                <a:off x="826068" y="219161"/>
                <a:ext cx="167854" cy="202435"/>
                <a:chOff x="0" y="0"/>
                <a:chExt cx="167852" cy="202434"/>
              </a:xfrm>
            </p:grpSpPr>
            <p:sp>
              <p:nvSpPr>
                <p:cNvPr id="45" name="Shape 12498"/>
                <p:cNvSpPr/>
                <p:nvPr/>
              </p:nvSpPr>
              <p:spPr>
                <a:xfrm>
                  <a:off x="0" y="34573"/>
                  <a:ext cx="167853" cy="167862"/>
                </a:xfrm>
                <a:prstGeom prst="ellipse">
                  <a:avLst/>
                </a:prstGeom>
                <a:solidFill>
                  <a:srgbClr val="E4E6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  <p:sp>
              <p:nvSpPr>
                <p:cNvPr id="46" name="Shape 12499"/>
                <p:cNvSpPr/>
                <p:nvPr/>
              </p:nvSpPr>
              <p:spPr>
                <a:xfrm>
                  <a:off x="0" y="0"/>
                  <a:ext cx="167853" cy="1678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5F6F7"/>
                    </a:gs>
                    <a:gs pos="76093">
                      <a:srgbClr val="8FC321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solidFill>
                    <a:srgbClr val="4F5D68"/>
                  </a:solidFill>
                  <a:prstDash val="solid"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</p:grpSp>
          <p:sp>
            <p:nvSpPr>
              <p:cNvPr id="18" name="Shape 12501"/>
              <p:cNvSpPr/>
              <p:nvPr/>
            </p:nvSpPr>
            <p:spPr>
              <a:xfrm>
                <a:off x="1314967" y="623766"/>
                <a:ext cx="11611221" cy="37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98"/>
                    </a:moveTo>
                    <a:cubicBezTo>
                      <a:pt x="21600" y="19763"/>
                      <a:pt x="21541" y="21600"/>
                      <a:pt x="21468" y="21600"/>
                    </a:cubicBezTo>
                    <a:lnTo>
                      <a:pt x="132" y="21600"/>
                    </a:lnTo>
                    <a:cubicBezTo>
                      <a:pt x="59" y="21600"/>
                      <a:pt x="0" y="19763"/>
                      <a:pt x="0" y="17498"/>
                    </a:cubicBezTo>
                    <a:lnTo>
                      <a:pt x="0" y="4102"/>
                    </a:lnTo>
                    <a:cubicBezTo>
                      <a:pt x="0" y="1837"/>
                      <a:pt x="59" y="0"/>
                      <a:pt x="132" y="0"/>
                    </a:cubicBezTo>
                    <a:lnTo>
                      <a:pt x="21468" y="0"/>
                    </a:lnTo>
                    <a:cubicBezTo>
                      <a:pt x="21541" y="0"/>
                      <a:pt x="21600" y="1837"/>
                      <a:pt x="21600" y="4102"/>
                    </a:cubicBezTo>
                    <a:cubicBezTo>
                      <a:pt x="21600" y="4102"/>
                      <a:pt x="21600" y="17498"/>
                      <a:pt x="21600" y="174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8D959D"/>
                </a:solidFill>
                <a:prstDash val="solid"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9" name="Shape 12502"/>
              <p:cNvSpPr/>
              <p:nvPr/>
            </p:nvSpPr>
            <p:spPr>
              <a:xfrm>
                <a:off x="12627056" y="691200"/>
                <a:ext cx="226179" cy="217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8" h="21467" extrusionOk="0">
                    <a:moveTo>
                      <a:pt x="13924" y="12769"/>
                    </a:moveTo>
                    <a:lnTo>
                      <a:pt x="15958" y="19356"/>
                    </a:lnTo>
                    <a:lnTo>
                      <a:pt x="10631" y="15283"/>
                    </a:lnTo>
                    <a:lnTo>
                      <a:pt x="5302" y="19356"/>
                    </a:lnTo>
                    <a:lnTo>
                      <a:pt x="7338" y="12769"/>
                    </a:lnTo>
                    <a:lnTo>
                      <a:pt x="2009" y="8699"/>
                    </a:lnTo>
                    <a:lnTo>
                      <a:pt x="8596" y="8699"/>
                    </a:lnTo>
                    <a:lnTo>
                      <a:pt x="10631" y="2109"/>
                    </a:lnTo>
                    <a:lnTo>
                      <a:pt x="12667" y="8699"/>
                    </a:lnTo>
                    <a:lnTo>
                      <a:pt x="19253" y="8699"/>
                    </a:lnTo>
                    <a:cubicBezTo>
                      <a:pt x="19253" y="8699"/>
                      <a:pt x="13924" y="12769"/>
                      <a:pt x="13924" y="12769"/>
                    </a:cubicBezTo>
                    <a:close/>
                    <a:moveTo>
                      <a:pt x="21161" y="8045"/>
                    </a:moveTo>
                    <a:cubicBezTo>
                      <a:pt x="20895" y="7179"/>
                      <a:pt x="20118" y="6587"/>
                      <a:pt x="19253" y="6587"/>
                    </a:cubicBezTo>
                    <a:lnTo>
                      <a:pt x="14123" y="6587"/>
                    </a:lnTo>
                    <a:lnTo>
                      <a:pt x="12540" y="1456"/>
                    </a:lnTo>
                    <a:cubicBezTo>
                      <a:pt x="12269" y="591"/>
                      <a:pt x="11496" y="0"/>
                      <a:pt x="10631" y="0"/>
                    </a:cubicBezTo>
                    <a:cubicBezTo>
                      <a:pt x="9761" y="0"/>
                      <a:pt x="8989" y="591"/>
                      <a:pt x="8720" y="1456"/>
                    </a:cubicBezTo>
                    <a:lnTo>
                      <a:pt x="7135" y="6587"/>
                    </a:lnTo>
                    <a:lnTo>
                      <a:pt x="2009" y="6587"/>
                    </a:lnTo>
                    <a:cubicBezTo>
                      <a:pt x="1141" y="6587"/>
                      <a:pt x="367" y="7179"/>
                      <a:pt x="98" y="8045"/>
                    </a:cubicBezTo>
                    <a:cubicBezTo>
                      <a:pt x="-170" y="8914"/>
                      <a:pt x="127" y="9871"/>
                      <a:pt x="828" y="10406"/>
                    </a:cubicBezTo>
                    <a:lnTo>
                      <a:pt x="4975" y="13576"/>
                    </a:lnTo>
                    <a:lnTo>
                      <a:pt x="3391" y="18700"/>
                    </a:lnTo>
                    <a:cubicBezTo>
                      <a:pt x="3121" y="19569"/>
                      <a:pt x="3420" y="20529"/>
                      <a:pt x="4121" y="21063"/>
                    </a:cubicBezTo>
                    <a:cubicBezTo>
                      <a:pt x="4822" y="21600"/>
                      <a:pt x="5780" y="21600"/>
                      <a:pt x="6479" y="21063"/>
                    </a:cubicBezTo>
                    <a:lnTo>
                      <a:pt x="10629" y="17892"/>
                    </a:lnTo>
                    <a:lnTo>
                      <a:pt x="14778" y="21063"/>
                    </a:lnTo>
                    <a:cubicBezTo>
                      <a:pt x="15127" y="21333"/>
                      <a:pt x="15542" y="21467"/>
                      <a:pt x="15958" y="21467"/>
                    </a:cubicBezTo>
                    <a:cubicBezTo>
                      <a:pt x="16373" y="21467"/>
                      <a:pt x="16788" y="21333"/>
                      <a:pt x="17141" y="21063"/>
                    </a:cubicBezTo>
                    <a:cubicBezTo>
                      <a:pt x="17837" y="20529"/>
                      <a:pt x="18134" y="19569"/>
                      <a:pt x="17868" y="18700"/>
                    </a:cubicBezTo>
                    <a:lnTo>
                      <a:pt x="16283" y="13576"/>
                    </a:lnTo>
                    <a:lnTo>
                      <a:pt x="20430" y="10406"/>
                    </a:lnTo>
                    <a:cubicBezTo>
                      <a:pt x="21130" y="9871"/>
                      <a:pt x="21430" y="8914"/>
                      <a:pt x="21161" y="8045"/>
                    </a:cubicBezTo>
                    <a:close/>
                  </a:path>
                </a:pathLst>
              </a:custGeom>
              <a:solidFill>
                <a:srgbClr val="C2C6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grpSp>
            <p:nvGrpSpPr>
              <p:cNvPr id="20" name="Group 12507"/>
              <p:cNvGrpSpPr/>
              <p:nvPr/>
            </p:nvGrpSpPr>
            <p:grpSpPr>
              <a:xfrm>
                <a:off x="13065379" y="202302"/>
                <a:ext cx="184219" cy="208941"/>
                <a:chOff x="0" y="0"/>
                <a:chExt cx="184218" cy="208939"/>
              </a:xfrm>
            </p:grpSpPr>
            <p:sp>
              <p:nvSpPr>
                <p:cNvPr id="41" name="Shape 12503"/>
                <p:cNvSpPr/>
                <p:nvPr/>
              </p:nvSpPr>
              <p:spPr>
                <a:xfrm>
                  <a:off x="84292" y="0"/>
                  <a:ext cx="99408" cy="985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7384" y="7587"/>
                      </a:lnTo>
                      <a:cubicBezTo>
                        <a:pt x="5602" y="9374"/>
                        <a:pt x="2225" y="12782"/>
                        <a:pt x="1606" y="13626"/>
                      </a:cubicBezTo>
                      <a:cubicBezTo>
                        <a:pt x="1252" y="14128"/>
                        <a:pt x="458" y="15150"/>
                        <a:pt x="447" y="16684"/>
                      </a:cubicBezTo>
                      <a:cubicBezTo>
                        <a:pt x="444" y="17532"/>
                        <a:pt x="737" y="18452"/>
                        <a:pt x="1316" y="19290"/>
                      </a:cubicBezTo>
                      <a:cubicBezTo>
                        <a:pt x="2297" y="20730"/>
                        <a:pt x="3881" y="21196"/>
                        <a:pt x="5119" y="21181"/>
                      </a:cubicBezTo>
                      <a:cubicBezTo>
                        <a:pt x="6343" y="21145"/>
                        <a:pt x="7319" y="20903"/>
                        <a:pt x="8192" y="20163"/>
                      </a:cubicBezTo>
                      <a:cubicBezTo>
                        <a:pt x="8790" y="19607"/>
                        <a:pt x="12285" y="16063"/>
                        <a:pt x="14088" y="14226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5F6F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  <p:sp>
              <p:nvSpPr>
                <p:cNvPr id="42" name="Shape 12504"/>
                <p:cNvSpPr/>
                <p:nvPr/>
              </p:nvSpPr>
              <p:spPr>
                <a:xfrm>
                  <a:off x="0" y="118009"/>
                  <a:ext cx="91603" cy="909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85" extrusionOk="0">
                      <a:moveTo>
                        <a:pt x="20478" y="7117"/>
                      </a:moveTo>
                      <a:cubicBezTo>
                        <a:pt x="20847" y="6578"/>
                        <a:pt x="21596" y="5597"/>
                        <a:pt x="21600" y="4202"/>
                      </a:cubicBezTo>
                      <a:cubicBezTo>
                        <a:pt x="21600" y="3432"/>
                        <a:pt x="21355" y="2580"/>
                        <a:pt x="20785" y="1763"/>
                      </a:cubicBezTo>
                      <a:cubicBezTo>
                        <a:pt x="19869" y="431"/>
                        <a:pt x="18405" y="-15"/>
                        <a:pt x="17209" y="1"/>
                      </a:cubicBezTo>
                      <a:cubicBezTo>
                        <a:pt x="16029" y="28"/>
                        <a:pt x="15047" y="302"/>
                        <a:pt x="14329" y="931"/>
                      </a:cubicBezTo>
                      <a:cubicBezTo>
                        <a:pt x="13661" y="1552"/>
                        <a:pt x="9236" y="6035"/>
                        <a:pt x="7489" y="7805"/>
                      </a:cubicBezTo>
                      <a:lnTo>
                        <a:pt x="0" y="481"/>
                      </a:lnTo>
                      <a:lnTo>
                        <a:pt x="0" y="21585"/>
                      </a:lnTo>
                      <a:lnTo>
                        <a:pt x="21161" y="21585"/>
                      </a:lnTo>
                      <a:lnTo>
                        <a:pt x="13809" y="14042"/>
                      </a:lnTo>
                      <a:cubicBezTo>
                        <a:pt x="15532" y="12319"/>
                        <a:pt x="19845" y="7985"/>
                        <a:pt x="20478" y="7117"/>
                      </a:cubicBezTo>
                      <a:close/>
                    </a:path>
                  </a:pathLst>
                </a:custGeom>
                <a:solidFill>
                  <a:srgbClr val="F5F6F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  <p:sp>
              <p:nvSpPr>
                <p:cNvPr id="43" name="Shape 12505"/>
                <p:cNvSpPr/>
                <p:nvPr/>
              </p:nvSpPr>
              <p:spPr>
                <a:xfrm>
                  <a:off x="101151" y="0"/>
                  <a:ext cx="83068" cy="823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82" h="20956" extrusionOk="0">
                      <a:moveTo>
                        <a:pt x="8747" y="7007"/>
                      </a:moveTo>
                      <a:lnTo>
                        <a:pt x="1951" y="0"/>
                      </a:lnTo>
                      <a:lnTo>
                        <a:pt x="20882" y="0"/>
                      </a:lnTo>
                      <a:lnTo>
                        <a:pt x="20882" y="18965"/>
                      </a:lnTo>
                      <a:lnTo>
                        <a:pt x="13958" y="12147"/>
                      </a:lnTo>
                      <a:cubicBezTo>
                        <a:pt x="13958" y="12147"/>
                        <a:pt x="6777" y="19476"/>
                        <a:pt x="5954" y="20247"/>
                      </a:cubicBezTo>
                      <a:cubicBezTo>
                        <a:pt x="5130" y="21018"/>
                        <a:pt x="2080" y="21600"/>
                        <a:pt x="685" y="19539"/>
                      </a:cubicBezTo>
                      <a:cubicBezTo>
                        <a:pt x="-718" y="17483"/>
                        <a:pt x="366" y="15946"/>
                        <a:pt x="1000" y="15037"/>
                      </a:cubicBezTo>
                      <a:cubicBezTo>
                        <a:pt x="1633" y="14140"/>
                        <a:pt x="8747" y="7007"/>
                        <a:pt x="8747" y="7007"/>
                      </a:cubicBezTo>
                      <a:close/>
                    </a:path>
                  </a:pathLst>
                </a:custGeom>
                <a:solidFill>
                  <a:srgbClr val="8D959D"/>
                </a:solidFill>
                <a:ln w="6437" cap="flat">
                  <a:solidFill>
                    <a:srgbClr val="242E38"/>
                  </a:solidFill>
                  <a:prstDash val="solid"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  <p:sp>
              <p:nvSpPr>
                <p:cNvPr id="44" name="Shape 12506"/>
                <p:cNvSpPr/>
                <p:nvPr/>
              </p:nvSpPr>
              <p:spPr>
                <a:xfrm>
                  <a:off x="0" y="101151"/>
                  <a:ext cx="83068" cy="82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82" h="20955" extrusionOk="0">
                      <a:moveTo>
                        <a:pt x="12135" y="13945"/>
                      </a:moveTo>
                      <a:lnTo>
                        <a:pt x="18931" y="20955"/>
                      </a:lnTo>
                      <a:lnTo>
                        <a:pt x="0" y="20955"/>
                      </a:lnTo>
                      <a:lnTo>
                        <a:pt x="0" y="1989"/>
                      </a:lnTo>
                      <a:lnTo>
                        <a:pt x="6920" y="8807"/>
                      </a:lnTo>
                      <a:cubicBezTo>
                        <a:pt x="6920" y="8807"/>
                        <a:pt x="14105" y="1478"/>
                        <a:pt x="14924" y="708"/>
                      </a:cubicBezTo>
                      <a:cubicBezTo>
                        <a:pt x="15752" y="-63"/>
                        <a:pt x="18802" y="-645"/>
                        <a:pt x="20197" y="1420"/>
                      </a:cubicBezTo>
                      <a:cubicBezTo>
                        <a:pt x="21600" y="3471"/>
                        <a:pt x="20516" y="5013"/>
                        <a:pt x="19882" y="5917"/>
                      </a:cubicBezTo>
                      <a:cubicBezTo>
                        <a:pt x="19249" y="6813"/>
                        <a:pt x="12135" y="13945"/>
                        <a:pt x="12135" y="13945"/>
                      </a:cubicBezTo>
                      <a:close/>
                    </a:path>
                  </a:pathLst>
                </a:custGeom>
                <a:solidFill>
                  <a:srgbClr val="8D959D"/>
                </a:solidFill>
                <a:ln w="6437" cap="flat">
                  <a:solidFill>
                    <a:srgbClr val="242E38"/>
                  </a:solidFill>
                  <a:prstDash val="solid"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</p:grpSp>
          <p:sp>
            <p:nvSpPr>
              <p:cNvPr id="21" name="Shape 12508"/>
              <p:cNvSpPr/>
              <p:nvPr/>
            </p:nvSpPr>
            <p:spPr>
              <a:xfrm>
                <a:off x="4180921" y="303453"/>
                <a:ext cx="348731" cy="198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0" h="21600" extrusionOk="0">
                    <a:moveTo>
                      <a:pt x="20890" y="21600"/>
                    </a:moveTo>
                    <a:cubicBezTo>
                      <a:pt x="20890" y="21600"/>
                      <a:pt x="10090" y="21600"/>
                      <a:pt x="8127" y="21600"/>
                    </a:cubicBezTo>
                    <a:cubicBezTo>
                      <a:pt x="6163" y="21600"/>
                      <a:pt x="4813" y="20707"/>
                      <a:pt x="3524" y="17481"/>
                    </a:cubicBezTo>
                    <a:cubicBezTo>
                      <a:pt x="2236" y="14253"/>
                      <a:pt x="-526" y="779"/>
                      <a:pt x="88" y="0"/>
                    </a:cubicBezTo>
                    <a:cubicBezTo>
                      <a:pt x="1070" y="0"/>
                      <a:pt x="13342" y="0"/>
                      <a:pt x="14570" y="0"/>
                    </a:cubicBezTo>
                    <a:cubicBezTo>
                      <a:pt x="15797" y="0"/>
                      <a:pt x="16963" y="1003"/>
                      <a:pt x="17822" y="3004"/>
                    </a:cubicBezTo>
                    <a:cubicBezTo>
                      <a:pt x="18681" y="5011"/>
                      <a:pt x="21074" y="12804"/>
                      <a:pt x="20890" y="21600"/>
                    </a:cubicBezTo>
                    <a:close/>
                  </a:path>
                </a:pathLst>
              </a:custGeom>
              <a:solidFill>
                <a:srgbClr val="C2C6CA"/>
              </a:solidFill>
              <a:ln w="12700" cap="flat">
                <a:solidFill>
                  <a:srgbClr val="8D959D"/>
                </a:solidFill>
                <a:prstDash val="solid"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grpSp>
            <p:nvGrpSpPr>
              <p:cNvPr id="22" name="Group 12511"/>
              <p:cNvGrpSpPr/>
              <p:nvPr/>
            </p:nvGrpSpPr>
            <p:grpSpPr>
              <a:xfrm>
                <a:off x="3911184" y="337171"/>
                <a:ext cx="100338" cy="118142"/>
                <a:chOff x="0" y="0"/>
                <a:chExt cx="100337" cy="118141"/>
              </a:xfrm>
            </p:grpSpPr>
            <p:sp>
              <p:nvSpPr>
                <p:cNvPr id="39" name="Shape 12509"/>
                <p:cNvSpPr/>
                <p:nvPr/>
              </p:nvSpPr>
              <p:spPr>
                <a:xfrm>
                  <a:off x="0" y="16858"/>
                  <a:ext cx="100338" cy="101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381"/>
                      </a:moveTo>
                      <a:lnTo>
                        <a:pt x="18320" y="0"/>
                      </a:lnTo>
                      <a:lnTo>
                        <a:pt x="10799" y="7528"/>
                      </a:lnTo>
                      <a:lnTo>
                        <a:pt x="3280" y="0"/>
                      </a:lnTo>
                      <a:lnTo>
                        <a:pt x="0" y="3381"/>
                      </a:lnTo>
                      <a:lnTo>
                        <a:pt x="7508" y="10821"/>
                      </a:lnTo>
                      <a:lnTo>
                        <a:pt x="0" y="18349"/>
                      </a:lnTo>
                      <a:lnTo>
                        <a:pt x="3213" y="21600"/>
                      </a:lnTo>
                      <a:lnTo>
                        <a:pt x="10799" y="14083"/>
                      </a:lnTo>
                      <a:lnTo>
                        <a:pt x="18387" y="21600"/>
                      </a:lnTo>
                      <a:lnTo>
                        <a:pt x="21600" y="18349"/>
                      </a:lnTo>
                      <a:lnTo>
                        <a:pt x="14090" y="10821"/>
                      </a:lnTo>
                      <a:cubicBezTo>
                        <a:pt x="14090" y="10821"/>
                        <a:pt x="21600" y="3381"/>
                        <a:pt x="21600" y="33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  <p:sp>
              <p:nvSpPr>
                <p:cNvPr id="40" name="Shape 12510"/>
                <p:cNvSpPr/>
                <p:nvPr/>
              </p:nvSpPr>
              <p:spPr>
                <a:xfrm>
                  <a:off x="0" y="0"/>
                  <a:ext cx="100338" cy="101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381"/>
                      </a:moveTo>
                      <a:lnTo>
                        <a:pt x="18320" y="0"/>
                      </a:lnTo>
                      <a:lnTo>
                        <a:pt x="10799" y="7531"/>
                      </a:lnTo>
                      <a:lnTo>
                        <a:pt x="3280" y="0"/>
                      </a:lnTo>
                      <a:lnTo>
                        <a:pt x="0" y="3381"/>
                      </a:lnTo>
                      <a:lnTo>
                        <a:pt x="7508" y="10825"/>
                      </a:lnTo>
                      <a:lnTo>
                        <a:pt x="0" y="18349"/>
                      </a:lnTo>
                      <a:lnTo>
                        <a:pt x="3213" y="21600"/>
                      </a:lnTo>
                      <a:lnTo>
                        <a:pt x="10799" y="14083"/>
                      </a:lnTo>
                      <a:lnTo>
                        <a:pt x="18387" y="21600"/>
                      </a:lnTo>
                      <a:lnTo>
                        <a:pt x="21600" y="18349"/>
                      </a:lnTo>
                      <a:lnTo>
                        <a:pt x="14090" y="10825"/>
                      </a:lnTo>
                      <a:cubicBezTo>
                        <a:pt x="14090" y="10825"/>
                        <a:pt x="21600" y="3381"/>
                        <a:pt x="21600" y="3381"/>
                      </a:cubicBezTo>
                      <a:close/>
                    </a:path>
                  </a:pathLst>
                </a:custGeom>
                <a:solidFill>
                  <a:srgbClr val="4F5D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</p:grpSp>
          <p:grpSp>
            <p:nvGrpSpPr>
              <p:cNvPr id="23" name="Group 12514"/>
              <p:cNvGrpSpPr/>
              <p:nvPr/>
            </p:nvGrpSpPr>
            <p:grpSpPr>
              <a:xfrm>
                <a:off x="994654" y="724917"/>
                <a:ext cx="171739" cy="200905"/>
                <a:chOff x="0" y="0"/>
                <a:chExt cx="171738" cy="200903"/>
              </a:xfrm>
            </p:grpSpPr>
            <p:sp>
              <p:nvSpPr>
                <p:cNvPr id="37" name="Shape 12512"/>
                <p:cNvSpPr/>
                <p:nvPr/>
              </p:nvSpPr>
              <p:spPr>
                <a:xfrm>
                  <a:off x="0" y="16858"/>
                  <a:ext cx="171739" cy="184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9889"/>
                      </a:moveTo>
                      <a:lnTo>
                        <a:pt x="21600" y="0"/>
                      </a:lnTo>
                      <a:lnTo>
                        <a:pt x="18109" y="3229"/>
                      </a:lnTo>
                      <a:cubicBezTo>
                        <a:pt x="16199" y="1770"/>
                        <a:pt x="13758" y="893"/>
                        <a:pt x="11096" y="893"/>
                      </a:cubicBezTo>
                      <a:cubicBezTo>
                        <a:pt x="4966" y="893"/>
                        <a:pt x="0" y="5528"/>
                        <a:pt x="0" y="11247"/>
                      </a:cubicBezTo>
                      <a:cubicBezTo>
                        <a:pt x="0" y="16965"/>
                        <a:pt x="4966" y="21600"/>
                        <a:pt x="11096" y="21600"/>
                      </a:cubicBezTo>
                      <a:cubicBezTo>
                        <a:pt x="14663" y="21600"/>
                        <a:pt x="17933" y="20099"/>
                        <a:pt x="19868" y="17591"/>
                      </a:cubicBezTo>
                      <a:cubicBezTo>
                        <a:pt x="20658" y="16563"/>
                        <a:pt x="20393" y="15168"/>
                        <a:pt x="19552" y="14646"/>
                      </a:cubicBezTo>
                      <a:cubicBezTo>
                        <a:pt x="18181" y="13576"/>
                        <a:pt x="17003" y="15061"/>
                        <a:pt x="17003" y="15061"/>
                      </a:cubicBezTo>
                      <a:cubicBezTo>
                        <a:pt x="15705" y="16806"/>
                        <a:pt x="13545" y="17948"/>
                        <a:pt x="11096" y="17948"/>
                      </a:cubicBezTo>
                      <a:cubicBezTo>
                        <a:pt x="7126" y="17948"/>
                        <a:pt x="3911" y="14949"/>
                        <a:pt x="3911" y="11247"/>
                      </a:cubicBezTo>
                      <a:cubicBezTo>
                        <a:pt x="3911" y="7543"/>
                        <a:pt x="7126" y="4543"/>
                        <a:pt x="11096" y="4543"/>
                      </a:cubicBezTo>
                      <a:cubicBezTo>
                        <a:pt x="12672" y="4543"/>
                        <a:pt x="14127" y="5018"/>
                        <a:pt x="15311" y="5820"/>
                      </a:cubicBezTo>
                      <a:lnTo>
                        <a:pt x="10913" y="9889"/>
                      </a:lnTo>
                      <a:cubicBezTo>
                        <a:pt x="10913" y="9889"/>
                        <a:pt x="21600" y="9889"/>
                        <a:pt x="21600" y="9889"/>
                      </a:cubicBezTo>
                      <a:close/>
                    </a:path>
                  </a:pathLst>
                </a:custGeom>
                <a:solidFill>
                  <a:srgbClr val="F5F6F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  <p:sp>
              <p:nvSpPr>
                <p:cNvPr id="38" name="Shape 12513"/>
                <p:cNvSpPr/>
                <p:nvPr/>
              </p:nvSpPr>
              <p:spPr>
                <a:xfrm>
                  <a:off x="0" y="0"/>
                  <a:ext cx="171739" cy="184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9891"/>
                      </a:moveTo>
                      <a:lnTo>
                        <a:pt x="21600" y="0"/>
                      </a:lnTo>
                      <a:lnTo>
                        <a:pt x="18109" y="3231"/>
                      </a:lnTo>
                      <a:cubicBezTo>
                        <a:pt x="16199" y="1772"/>
                        <a:pt x="13758" y="893"/>
                        <a:pt x="11096" y="893"/>
                      </a:cubicBezTo>
                      <a:cubicBezTo>
                        <a:pt x="4966" y="893"/>
                        <a:pt x="0" y="5528"/>
                        <a:pt x="0" y="11247"/>
                      </a:cubicBezTo>
                      <a:cubicBezTo>
                        <a:pt x="0" y="16965"/>
                        <a:pt x="4966" y="21600"/>
                        <a:pt x="11096" y="21600"/>
                      </a:cubicBezTo>
                      <a:cubicBezTo>
                        <a:pt x="14663" y="21600"/>
                        <a:pt x="17933" y="20099"/>
                        <a:pt x="19868" y="17591"/>
                      </a:cubicBezTo>
                      <a:cubicBezTo>
                        <a:pt x="20658" y="16565"/>
                        <a:pt x="20393" y="15170"/>
                        <a:pt x="19552" y="14648"/>
                      </a:cubicBezTo>
                      <a:cubicBezTo>
                        <a:pt x="18181" y="13578"/>
                        <a:pt x="17003" y="15063"/>
                        <a:pt x="17003" y="15063"/>
                      </a:cubicBezTo>
                      <a:cubicBezTo>
                        <a:pt x="15705" y="16808"/>
                        <a:pt x="13545" y="17952"/>
                        <a:pt x="11096" y="17952"/>
                      </a:cubicBezTo>
                      <a:cubicBezTo>
                        <a:pt x="7126" y="17952"/>
                        <a:pt x="3911" y="14949"/>
                        <a:pt x="3911" y="11247"/>
                      </a:cubicBezTo>
                      <a:cubicBezTo>
                        <a:pt x="3911" y="7543"/>
                        <a:pt x="7126" y="4545"/>
                        <a:pt x="11096" y="4545"/>
                      </a:cubicBezTo>
                      <a:cubicBezTo>
                        <a:pt x="12672" y="4545"/>
                        <a:pt x="14127" y="5018"/>
                        <a:pt x="15311" y="5820"/>
                      </a:cubicBezTo>
                      <a:lnTo>
                        <a:pt x="10913" y="9891"/>
                      </a:lnTo>
                      <a:cubicBezTo>
                        <a:pt x="10913" y="9891"/>
                        <a:pt x="21600" y="9891"/>
                        <a:pt x="21600" y="9891"/>
                      </a:cubicBezTo>
                      <a:close/>
                    </a:path>
                  </a:pathLst>
                </a:custGeom>
                <a:solidFill>
                  <a:srgbClr val="4F5D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</p:grpSp>
          <p:grpSp>
            <p:nvGrpSpPr>
              <p:cNvPr id="24" name="Group 12517"/>
              <p:cNvGrpSpPr/>
              <p:nvPr/>
            </p:nvGrpSpPr>
            <p:grpSpPr>
              <a:xfrm>
                <a:off x="590049" y="724917"/>
                <a:ext cx="198573" cy="205905"/>
                <a:chOff x="0" y="0"/>
                <a:chExt cx="198572" cy="205903"/>
              </a:xfrm>
            </p:grpSpPr>
            <p:sp>
              <p:nvSpPr>
                <p:cNvPr id="35" name="Shape 12515"/>
                <p:cNvSpPr/>
                <p:nvPr/>
              </p:nvSpPr>
              <p:spPr>
                <a:xfrm>
                  <a:off x="0" y="16858"/>
                  <a:ext cx="198573" cy="189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4" h="21228" extrusionOk="0">
                      <a:moveTo>
                        <a:pt x="20228" y="9150"/>
                      </a:moveTo>
                      <a:lnTo>
                        <a:pt x="17418" y="6366"/>
                      </a:lnTo>
                      <a:lnTo>
                        <a:pt x="11967" y="557"/>
                      </a:lnTo>
                      <a:cubicBezTo>
                        <a:pt x="11273" y="-186"/>
                        <a:pt x="10147" y="-186"/>
                        <a:pt x="9453" y="557"/>
                      </a:cubicBezTo>
                      <a:cubicBezTo>
                        <a:pt x="8757" y="1297"/>
                        <a:pt x="8757" y="2496"/>
                        <a:pt x="9453" y="3236"/>
                      </a:cubicBezTo>
                      <a:lnTo>
                        <a:pt x="14086" y="8177"/>
                      </a:lnTo>
                      <a:lnTo>
                        <a:pt x="2319" y="8177"/>
                      </a:lnTo>
                      <a:cubicBezTo>
                        <a:pt x="1040" y="8177"/>
                        <a:pt x="0" y="9268"/>
                        <a:pt x="0" y="10616"/>
                      </a:cubicBezTo>
                      <a:cubicBezTo>
                        <a:pt x="0" y="11958"/>
                        <a:pt x="1040" y="13049"/>
                        <a:pt x="2319" y="13049"/>
                      </a:cubicBezTo>
                      <a:lnTo>
                        <a:pt x="14088" y="13049"/>
                      </a:lnTo>
                      <a:lnTo>
                        <a:pt x="9453" y="17990"/>
                      </a:lnTo>
                      <a:cubicBezTo>
                        <a:pt x="8757" y="18730"/>
                        <a:pt x="8757" y="19930"/>
                        <a:pt x="9453" y="20669"/>
                      </a:cubicBezTo>
                      <a:cubicBezTo>
                        <a:pt x="10147" y="21414"/>
                        <a:pt x="11273" y="21414"/>
                        <a:pt x="11967" y="20669"/>
                      </a:cubicBezTo>
                      <a:lnTo>
                        <a:pt x="17418" y="14860"/>
                      </a:lnTo>
                      <a:lnTo>
                        <a:pt x="20463" y="11849"/>
                      </a:lnTo>
                      <a:cubicBezTo>
                        <a:pt x="21600" y="10636"/>
                        <a:pt x="20228" y="9150"/>
                        <a:pt x="20228" y="9150"/>
                      </a:cubicBezTo>
                      <a:close/>
                    </a:path>
                  </a:pathLst>
                </a:custGeom>
                <a:solidFill>
                  <a:srgbClr val="F5F6F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  <p:sp>
              <p:nvSpPr>
                <p:cNvPr id="36" name="Shape 12516"/>
                <p:cNvSpPr/>
                <p:nvPr/>
              </p:nvSpPr>
              <p:spPr>
                <a:xfrm>
                  <a:off x="0" y="-1"/>
                  <a:ext cx="198573" cy="189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4" h="21230" extrusionOk="0">
                      <a:moveTo>
                        <a:pt x="20228" y="9149"/>
                      </a:moveTo>
                      <a:lnTo>
                        <a:pt x="17418" y="6366"/>
                      </a:lnTo>
                      <a:lnTo>
                        <a:pt x="11967" y="555"/>
                      </a:lnTo>
                      <a:cubicBezTo>
                        <a:pt x="11273" y="-185"/>
                        <a:pt x="10147" y="-185"/>
                        <a:pt x="9453" y="555"/>
                      </a:cubicBezTo>
                      <a:cubicBezTo>
                        <a:pt x="8757" y="1294"/>
                        <a:pt x="8757" y="2496"/>
                        <a:pt x="9453" y="3236"/>
                      </a:cubicBezTo>
                      <a:lnTo>
                        <a:pt x="14086" y="8176"/>
                      </a:lnTo>
                      <a:lnTo>
                        <a:pt x="2319" y="8176"/>
                      </a:lnTo>
                      <a:cubicBezTo>
                        <a:pt x="1040" y="8176"/>
                        <a:pt x="0" y="9267"/>
                        <a:pt x="0" y="10615"/>
                      </a:cubicBezTo>
                      <a:cubicBezTo>
                        <a:pt x="0" y="11957"/>
                        <a:pt x="1040" y="13048"/>
                        <a:pt x="2319" y="13048"/>
                      </a:cubicBezTo>
                      <a:lnTo>
                        <a:pt x="14088" y="13048"/>
                      </a:lnTo>
                      <a:lnTo>
                        <a:pt x="9453" y="17991"/>
                      </a:lnTo>
                      <a:cubicBezTo>
                        <a:pt x="8757" y="18730"/>
                        <a:pt x="8757" y="19930"/>
                        <a:pt x="9453" y="20674"/>
                      </a:cubicBezTo>
                      <a:cubicBezTo>
                        <a:pt x="10147" y="21415"/>
                        <a:pt x="11273" y="21415"/>
                        <a:pt x="11967" y="20674"/>
                      </a:cubicBezTo>
                      <a:lnTo>
                        <a:pt x="17418" y="14862"/>
                      </a:lnTo>
                      <a:lnTo>
                        <a:pt x="20463" y="11846"/>
                      </a:lnTo>
                      <a:cubicBezTo>
                        <a:pt x="21600" y="10635"/>
                        <a:pt x="20228" y="9149"/>
                        <a:pt x="20228" y="9149"/>
                      </a:cubicBezTo>
                      <a:close/>
                    </a:path>
                  </a:pathLst>
                </a:custGeom>
                <a:solidFill>
                  <a:srgbClr val="8D9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</p:grpSp>
          <p:grpSp>
            <p:nvGrpSpPr>
              <p:cNvPr id="25" name="Group 12520"/>
              <p:cNvGrpSpPr/>
              <p:nvPr/>
            </p:nvGrpSpPr>
            <p:grpSpPr>
              <a:xfrm>
                <a:off x="236019" y="724917"/>
                <a:ext cx="198562" cy="205905"/>
                <a:chOff x="0" y="0"/>
                <a:chExt cx="198560" cy="205903"/>
              </a:xfrm>
            </p:grpSpPr>
            <p:sp>
              <p:nvSpPr>
                <p:cNvPr id="33" name="Shape 12518"/>
                <p:cNvSpPr/>
                <p:nvPr/>
              </p:nvSpPr>
              <p:spPr>
                <a:xfrm>
                  <a:off x="-1" y="16858"/>
                  <a:ext cx="198562" cy="189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4" h="21228" extrusionOk="0">
                      <a:moveTo>
                        <a:pt x="686" y="9150"/>
                      </a:moveTo>
                      <a:lnTo>
                        <a:pt x="3496" y="6366"/>
                      </a:lnTo>
                      <a:lnTo>
                        <a:pt x="8947" y="557"/>
                      </a:lnTo>
                      <a:cubicBezTo>
                        <a:pt x="9642" y="-186"/>
                        <a:pt x="10766" y="-186"/>
                        <a:pt x="11463" y="557"/>
                      </a:cubicBezTo>
                      <a:cubicBezTo>
                        <a:pt x="12158" y="1297"/>
                        <a:pt x="12158" y="2496"/>
                        <a:pt x="11463" y="3236"/>
                      </a:cubicBezTo>
                      <a:lnTo>
                        <a:pt x="6829" y="8177"/>
                      </a:lnTo>
                      <a:lnTo>
                        <a:pt x="18595" y="8177"/>
                      </a:lnTo>
                      <a:cubicBezTo>
                        <a:pt x="19876" y="8177"/>
                        <a:pt x="20914" y="9268"/>
                        <a:pt x="20914" y="10616"/>
                      </a:cubicBezTo>
                      <a:cubicBezTo>
                        <a:pt x="20914" y="11958"/>
                        <a:pt x="19876" y="13049"/>
                        <a:pt x="18595" y="13049"/>
                      </a:cubicBezTo>
                      <a:lnTo>
                        <a:pt x="6828" y="13049"/>
                      </a:lnTo>
                      <a:lnTo>
                        <a:pt x="11463" y="17990"/>
                      </a:lnTo>
                      <a:cubicBezTo>
                        <a:pt x="12158" y="18730"/>
                        <a:pt x="12158" y="19930"/>
                        <a:pt x="11463" y="20669"/>
                      </a:cubicBezTo>
                      <a:cubicBezTo>
                        <a:pt x="10766" y="21414"/>
                        <a:pt x="9642" y="21414"/>
                        <a:pt x="8947" y="20669"/>
                      </a:cubicBezTo>
                      <a:lnTo>
                        <a:pt x="3496" y="14860"/>
                      </a:lnTo>
                      <a:lnTo>
                        <a:pt x="452" y="11849"/>
                      </a:lnTo>
                      <a:cubicBezTo>
                        <a:pt x="-686" y="10636"/>
                        <a:pt x="686" y="9150"/>
                        <a:pt x="686" y="9150"/>
                      </a:cubicBezTo>
                      <a:close/>
                    </a:path>
                  </a:pathLst>
                </a:custGeom>
                <a:solidFill>
                  <a:srgbClr val="F5F6F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  <p:sp>
              <p:nvSpPr>
                <p:cNvPr id="34" name="Shape 12519"/>
                <p:cNvSpPr/>
                <p:nvPr/>
              </p:nvSpPr>
              <p:spPr>
                <a:xfrm>
                  <a:off x="-1" y="-1"/>
                  <a:ext cx="198562" cy="189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4" h="21230" extrusionOk="0">
                      <a:moveTo>
                        <a:pt x="686" y="9149"/>
                      </a:moveTo>
                      <a:lnTo>
                        <a:pt x="3496" y="6366"/>
                      </a:lnTo>
                      <a:lnTo>
                        <a:pt x="8947" y="555"/>
                      </a:lnTo>
                      <a:cubicBezTo>
                        <a:pt x="9642" y="-185"/>
                        <a:pt x="10766" y="-185"/>
                        <a:pt x="11463" y="555"/>
                      </a:cubicBezTo>
                      <a:cubicBezTo>
                        <a:pt x="12158" y="1294"/>
                        <a:pt x="12158" y="2496"/>
                        <a:pt x="11463" y="3236"/>
                      </a:cubicBezTo>
                      <a:lnTo>
                        <a:pt x="6829" y="8176"/>
                      </a:lnTo>
                      <a:lnTo>
                        <a:pt x="18595" y="8176"/>
                      </a:lnTo>
                      <a:cubicBezTo>
                        <a:pt x="19876" y="8176"/>
                        <a:pt x="20914" y="9267"/>
                        <a:pt x="20914" y="10615"/>
                      </a:cubicBezTo>
                      <a:cubicBezTo>
                        <a:pt x="20914" y="11957"/>
                        <a:pt x="19876" y="13048"/>
                        <a:pt x="18595" y="13048"/>
                      </a:cubicBezTo>
                      <a:lnTo>
                        <a:pt x="6828" y="13048"/>
                      </a:lnTo>
                      <a:lnTo>
                        <a:pt x="11463" y="17991"/>
                      </a:lnTo>
                      <a:cubicBezTo>
                        <a:pt x="12158" y="18730"/>
                        <a:pt x="12158" y="19930"/>
                        <a:pt x="11463" y="20674"/>
                      </a:cubicBezTo>
                      <a:cubicBezTo>
                        <a:pt x="10766" y="21415"/>
                        <a:pt x="9642" y="21415"/>
                        <a:pt x="8947" y="20674"/>
                      </a:cubicBezTo>
                      <a:lnTo>
                        <a:pt x="3496" y="14862"/>
                      </a:lnTo>
                      <a:lnTo>
                        <a:pt x="452" y="11846"/>
                      </a:lnTo>
                      <a:cubicBezTo>
                        <a:pt x="-686" y="10635"/>
                        <a:pt x="686" y="9149"/>
                        <a:pt x="686" y="9149"/>
                      </a:cubicBezTo>
                      <a:close/>
                    </a:path>
                  </a:pathLst>
                </a:custGeom>
                <a:solidFill>
                  <a:srgbClr val="4F5D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</p:grpSp>
          <p:sp>
            <p:nvSpPr>
              <p:cNvPr id="26" name="Shape 12521"/>
              <p:cNvSpPr/>
              <p:nvPr/>
            </p:nvSpPr>
            <p:spPr>
              <a:xfrm>
                <a:off x="0" y="1045230"/>
                <a:ext cx="13389100" cy="17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D9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grpSp>
            <p:nvGrpSpPr>
              <p:cNvPr id="27" name="Group 12524"/>
              <p:cNvGrpSpPr/>
              <p:nvPr/>
            </p:nvGrpSpPr>
            <p:grpSpPr>
              <a:xfrm>
                <a:off x="13031616" y="724975"/>
                <a:ext cx="236548" cy="193874"/>
                <a:chOff x="0" y="0"/>
                <a:chExt cx="236546" cy="193873"/>
              </a:xfrm>
            </p:grpSpPr>
            <p:sp>
              <p:nvSpPr>
                <p:cNvPr id="31" name="Shape 12522"/>
                <p:cNvSpPr/>
                <p:nvPr/>
              </p:nvSpPr>
              <p:spPr>
                <a:xfrm>
                  <a:off x="0" y="0"/>
                  <a:ext cx="236547" cy="193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4" y="0"/>
                      </a:moveTo>
                      <a:cubicBezTo>
                        <a:pt x="860" y="0"/>
                        <a:pt x="0" y="1053"/>
                        <a:pt x="0" y="2348"/>
                      </a:cubicBezTo>
                      <a:cubicBezTo>
                        <a:pt x="0" y="3645"/>
                        <a:pt x="860" y="4696"/>
                        <a:pt x="1924" y="4696"/>
                      </a:cubicBezTo>
                      <a:lnTo>
                        <a:pt x="19676" y="4696"/>
                      </a:lnTo>
                      <a:cubicBezTo>
                        <a:pt x="20743" y="4696"/>
                        <a:pt x="21600" y="3645"/>
                        <a:pt x="21600" y="2348"/>
                      </a:cubicBezTo>
                      <a:cubicBezTo>
                        <a:pt x="21600" y="1053"/>
                        <a:pt x="20743" y="0"/>
                        <a:pt x="19676" y="0"/>
                      </a:cubicBezTo>
                      <a:lnTo>
                        <a:pt x="1924" y="0"/>
                      </a:lnTo>
                      <a:close/>
                      <a:moveTo>
                        <a:pt x="1924" y="9391"/>
                      </a:moveTo>
                      <a:cubicBezTo>
                        <a:pt x="860" y="9391"/>
                        <a:pt x="0" y="10446"/>
                        <a:pt x="0" y="11739"/>
                      </a:cubicBezTo>
                      <a:cubicBezTo>
                        <a:pt x="0" y="13034"/>
                        <a:pt x="860" y="14087"/>
                        <a:pt x="1924" y="14087"/>
                      </a:cubicBezTo>
                      <a:lnTo>
                        <a:pt x="19676" y="14087"/>
                      </a:lnTo>
                      <a:cubicBezTo>
                        <a:pt x="20743" y="14087"/>
                        <a:pt x="21600" y="13034"/>
                        <a:pt x="21600" y="11739"/>
                      </a:cubicBezTo>
                      <a:cubicBezTo>
                        <a:pt x="21600" y="10446"/>
                        <a:pt x="20743" y="9391"/>
                        <a:pt x="19676" y="9391"/>
                      </a:cubicBezTo>
                      <a:lnTo>
                        <a:pt x="1924" y="9391"/>
                      </a:lnTo>
                      <a:close/>
                      <a:moveTo>
                        <a:pt x="1924" y="16904"/>
                      </a:moveTo>
                      <a:cubicBezTo>
                        <a:pt x="860" y="16904"/>
                        <a:pt x="0" y="17957"/>
                        <a:pt x="0" y="19252"/>
                      </a:cubicBezTo>
                      <a:cubicBezTo>
                        <a:pt x="0" y="20547"/>
                        <a:pt x="860" y="21600"/>
                        <a:pt x="1924" y="21600"/>
                      </a:cubicBezTo>
                      <a:lnTo>
                        <a:pt x="19676" y="21600"/>
                      </a:lnTo>
                      <a:cubicBezTo>
                        <a:pt x="20743" y="21600"/>
                        <a:pt x="21600" y="20547"/>
                        <a:pt x="21600" y="19252"/>
                      </a:cubicBezTo>
                      <a:cubicBezTo>
                        <a:pt x="21600" y="17957"/>
                        <a:pt x="20743" y="16904"/>
                        <a:pt x="19676" y="16904"/>
                      </a:cubicBezTo>
                      <a:lnTo>
                        <a:pt x="1924" y="16904"/>
                      </a:lnTo>
                      <a:close/>
                    </a:path>
                  </a:pathLst>
                </a:custGeom>
                <a:solidFill>
                  <a:srgbClr val="F5F6F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  <p:sp>
              <p:nvSpPr>
                <p:cNvPr id="32" name="Shape 12523"/>
                <p:cNvSpPr/>
                <p:nvPr/>
              </p:nvSpPr>
              <p:spPr>
                <a:xfrm>
                  <a:off x="0" y="0"/>
                  <a:ext cx="236547" cy="1770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4" y="0"/>
                      </a:moveTo>
                      <a:cubicBezTo>
                        <a:pt x="860" y="0"/>
                        <a:pt x="0" y="1151"/>
                        <a:pt x="0" y="2571"/>
                      </a:cubicBezTo>
                      <a:cubicBezTo>
                        <a:pt x="0" y="3988"/>
                        <a:pt x="860" y="5143"/>
                        <a:pt x="1924" y="5143"/>
                      </a:cubicBezTo>
                      <a:lnTo>
                        <a:pt x="19676" y="5143"/>
                      </a:lnTo>
                      <a:cubicBezTo>
                        <a:pt x="20743" y="5143"/>
                        <a:pt x="21600" y="3988"/>
                        <a:pt x="21600" y="2571"/>
                      </a:cubicBezTo>
                      <a:cubicBezTo>
                        <a:pt x="21600" y="1151"/>
                        <a:pt x="20743" y="0"/>
                        <a:pt x="19676" y="0"/>
                      </a:cubicBezTo>
                      <a:lnTo>
                        <a:pt x="1924" y="0"/>
                      </a:lnTo>
                      <a:close/>
                      <a:moveTo>
                        <a:pt x="1924" y="8229"/>
                      </a:moveTo>
                      <a:cubicBezTo>
                        <a:pt x="860" y="8229"/>
                        <a:pt x="0" y="9382"/>
                        <a:pt x="0" y="10800"/>
                      </a:cubicBezTo>
                      <a:cubicBezTo>
                        <a:pt x="0" y="12218"/>
                        <a:pt x="860" y="13371"/>
                        <a:pt x="1924" y="13371"/>
                      </a:cubicBezTo>
                      <a:lnTo>
                        <a:pt x="19676" y="13371"/>
                      </a:lnTo>
                      <a:cubicBezTo>
                        <a:pt x="20743" y="13371"/>
                        <a:pt x="21600" y="12218"/>
                        <a:pt x="21600" y="10800"/>
                      </a:cubicBezTo>
                      <a:cubicBezTo>
                        <a:pt x="21600" y="9382"/>
                        <a:pt x="20743" y="8229"/>
                        <a:pt x="19676" y="8229"/>
                      </a:cubicBezTo>
                      <a:lnTo>
                        <a:pt x="1924" y="8229"/>
                      </a:lnTo>
                      <a:close/>
                      <a:moveTo>
                        <a:pt x="1924" y="16457"/>
                      </a:moveTo>
                      <a:cubicBezTo>
                        <a:pt x="860" y="16457"/>
                        <a:pt x="0" y="17610"/>
                        <a:pt x="0" y="19029"/>
                      </a:cubicBezTo>
                      <a:cubicBezTo>
                        <a:pt x="0" y="20447"/>
                        <a:pt x="860" y="21600"/>
                        <a:pt x="1924" y="21600"/>
                      </a:cubicBezTo>
                      <a:lnTo>
                        <a:pt x="19676" y="21600"/>
                      </a:lnTo>
                      <a:cubicBezTo>
                        <a:pt x="20743" y="21600"/>
                        <a:pt x="21600" y="20447"/>
                        <a:pt x="21600" y="19029"/>
                      </a:cubicBezTo>
                      <a:cubicBezTo>
                        <a:pt x="21600" y="17610"/>
                        <a:pt x="20743" y="16457"/>
                        <a:pt x="19676" y="16457"/>
                      </a:cubicBezTo>
                      <a:lnTo>
                        <a:pt x="1924" y="16457"/>
                      </a:lnTo>
                      <a:close/>
                    </a:path>
                  </a:pathLst>
                </a:custGeom>
                <a:solidFill>
                  <a:srgbClr val="4F5D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</p:grpSp>
          <p:grpSp>
            <p:nvGrpSpPr>
              <p:cNvPr id="28" name="Group 12527"/>
              <p:cNvGrpSpPr/>
              <p:nvPr/>
            </p:nvGrpSpPr>
            <p:grpSpPr>
              <a:xfrm>
                <a:off x="1441684" y="698473"/>
                <a:ext cx="215504" cy="215490"/>
                <a:chOff x="0" y="0"/>
                <a:chExt cx="215503" cy="215489"/>
              </a:xfrm>
            </p:grpSpPr>
            <p:sp>
              <p:nvSpPr>
                <p:cNvPr id="29" name="Shape 12525"/>
                <p:cNvSpPr/>
                <p:nvPr/>
              </p:nvSpPr>
              <p:spPr>
                <a:xfrm>
                  <a:off x="0" y="0"/>
                  <a:ext cx="215504" cy="2154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087" y="19950"/>
                      </a:moveTo>
                      <a:cubicBezTo>
                        <a:pt x="14106" y="19766"/>
                        <a:pt x="13979" y="19583"/>
                        <a:pt x="13979" y="19583"/>
                      </a:cubicBezTo>
                      <a:lnTo>
                        <a:pt x="14851" y="18336"/>
                      </a:lnTo>
                      <a:cubicBezTo>
                        <a:pt x="14851" y="18336"/>
                        <a:pt x="15560" y="17445"/>
                        <a:pt x="15649" y="17090"/>
                      </a:cubicBezTo>
                      <a:cubicBezTo>
                        <a:pt x="15737" y="16736"/>
                        <a:pt x="16623" y="16294"/>
                        <a:pt x="17161" y="15338"/>
                      </a:cubicBezTo>
                      <a:cubicBezTo>
                        <a:pt x="17692" y="14377"/>
                        <a:pt x="14934" y="14979"/>
                        <a:pt x="15277" y="14769"/>
                      </a:cubicBezTo>
                      <a:cubicBezTo>
                        <a:pt x="15619" y="14566"/>
                        <a:pt x="14671" y="14339"/>
                        <a:pt x="13605" y="14010"/>
                      </a:cubicBezTo>
                      <a:cubicBezTo>
                        <a:pt x="12536" y="13681"/>
                        <a:pt x="12101" y="12298"/>
                        <a:pt x="12101" y="12298"/>
                      </a:cubicBezTo>
                      <a:cubicBezTo>
                        <a:pt x="9354" y="11227"/>
                        <a:pt x="11563" y="15883"/>
                        <a:pt x="11563" y="15883"/>
                      </a:cubicBezTo>
                      <a:cubicBezTo>
                        <a:pt x="11563" y="15883"/>
                        <a:pt x="12290" y="16136"/>
                        <a:pt x="12391" y="16939"/>
                      </a:cubicBezTo>
                      <a:cubicBezTo>
                        <a:pt x="12486" y="17692"/>
                        <a:pt x="12228" y="19931"/>
                        <a:pt x="13163" y="20235"/>
                      </a:cubicBezTo>
                      <a:cubicBezTo>
                        <a:pt x="12404" y="20424"/>
                        <a:pt x="11613" y="20531"/>
                        <a:pt x="10797" y="20531"/>
                      </a:cubicBezTo>
                      <a:cubicBezTo>
                        <a:pt x="5432" y="20531"/>
                        <a:pt x="1069" y="16168"/>
                        <a:pt x="1069" y="10798"/>
                      </a:cubicBezTo>
                      <a:cubicBezTo>
                        <a:pt x="1069" y="9949"/>
                        <a:pt x="1188" y="9133"/>
                        <a:pt x="1391" y="8356"/>
                      </a:cubicBezTo>
                      <a:cubicBezTo>
                        <a:pt x="1702" y="8861"/>
                        <a:pt x="2259" y="9710"/>
                        <a:pt x="3252" y="11083"/>
                      </a:cubicBezTo>
                      <a:cubicBezTo>
                        <a:pt x="5389" y="14010"/>
                        <a:pt x="6630" y="12947"/>
                        <a:pt x="8938" y="14656"/>
                      </a:cubicBezTo>
                      <a:cubicBezTo>
                        <a:pt x="11246" y="16363"/>
                        <a:pt x="9918" y="13390"/>
                        <a:pt x="8938" y="13402"/>
                      </a:cubicBezTo>
                      <a:cubicBezTo>
                        <a:pt x="7963" y="13415"/>
                        <a:pt x="7250" y="11259"/>
                        <a:pt x="7250" y="11259"/>
                      </a:cubicBezTo>
                      <a:cubicBezTo>
                        <a:pt x="7250" y="11259"/>
                        <a:pt x="6807" y="9746"/>
                        <a:pt x="7603" y="8976"/>
                      </a:cubicBezTo>
                      <a:cubicBezTo>
                        <a:pt x="8405" y="8204"/>
                        <a:pt x="8671" y="9128"/>
                        <a:pt x="9292" y="8976"/>
                      </a:cubicBezTo>
                      <a:cubicBezTo>
                        <a:pt x="9918" y="8824"/>
                        <a:pt x="10273" y="7971"/>
                        <a:pt x="10001" y="7172"/>
                      </a:cubicBezTo>
                      <a:cubicBezTo>
                        <a:pt x="9735" y="6369"/>
                        <a:pt x="9026" y="7792"/>
                        <a:pt x="8584" y="7615"/>
                      </a:cubicBezTo>
                      <a:cubicBezTo>
                        <a:pt x="8140" y="7439"/>
                        <a:pt x="8405" y="6819"/>
                        <a:pt x="10715" y="6281"/>
                      </a:cubicBezTo>
                      <a:cubicBezTo>
                        <a:pt x="13024" y="5750"/>
                        <a:pt x="11424" y="4928"/>
                        <a:pt x="11424" y="4928"/>
                      </a:cubicBezTo>
                      <a:cubicBezTo>
                        <a:pt x="11424" y="4928"/>
                        <a:pt x="10450" y="5395"/>
                        <a:pt x="9557" y="4769"/>
                      </a:cubicBezTo>
                      <a:cubicBezTo>
                        <a:pt x="8671" y="4149"/>
                        <a:pt x="8849" y="5838"/>
                        <a:pt x="7958" y="4149"/>
                      </a:cubicBezTo>
                      <a:cubicBezTo>
                        <a:pt x="7268" y="2834"/>
                        <a:pt x="5768" y="3162"/>
                        <a:pt x="4688" y="3232"/>
                      </a:cubicBezTo>
                      <a:cubicBezTo>
                        <a:pt x="6364" y="1878"/>
                        <a:pt x="8489" y="1068"/>
                        <a:pt x="10797" y="1068"/>
                      </a:cubicBezTo>
                      <a:cubicBezTo>
                        <a:pt x="13861" y="1068"/>
                        <a:pt x="16585" y="2486"/>
                        <a:pt x="18375" y="4700"/>
                      </a:cubicBezTo>
                      <a:cubicBezTo>
                        <a:pt x="17522" y="4775"/>
                        <a:pt x="16104" y="5091"/>
                        <a:pt x="15788" y="6274"/>
                      </a:cubicBezTo>
                      <a:lnTo>
                        <a:pt x="14523" y="7729"/>
                      </a:lnTo>
                      <a:cubicBezTo>
                        <a:pt x="12991" y="9544"/>
                        <a:pt x="15123" y="10924"/>
                        <a:pt x="15522" y="10798"/>
                      </a:cubicBezTo>
                      <a:cubicBezTo>
                        <a:pt x="15922" y="10678"/>
                        <a:pt x="16654" y="10075"/>
                        <a:pt x="17186" y="11342"/>
                      </a:cubicBezTo>
                      <a:cubicBezTo>
                        <a:pt x="17717" y="12606"/>
                        <a:pt x="17713" y="15143"/>
                        <a:pt x="18047" y="15541"/>
                      </a:cubicBezTo>
                      <a:cubicBezTo>
                        <a:pt x="18375" y="15939"/>
                        <a:pt x="19336" y="14958"/>
                        <a:pt x="19248" y="13358"/>
                      </a:cubicBezTo>
                      <a:cubicBezTo>
                        <a:pt x="19395" y="12884"/>
                        <a:pt x="20205" y="12277"/>
                        <a:pt x="20493" y="11537"/>
                      </a:cubicBezTo>
                      <a:cubicBezTo>
                        <a:pt x="20205" y="15426"/>
                        <a:pt x="17616" y="18678"/>
                        <a:pt x="14087" y="19950"/>
                      </a:cubicBezTo>
                      <a:cubicBezTo>
                        <a:pt x="14087" y="19950"/>
                        <a:pt x="14087" y="19950"/>
                        <a:pt x="14087" y="19950"/>
                      </a:cubicBezTo>
                      <a:close/>
                      <a:moveTo>
                        <a:pt x="10797" y="0"/>
                      </a:moveTo>
                      <a:cubicBezTo>
                        <a:pt x="4845" y="0"/>
                        <a:pt x="0" y="4845"/>
                        <a:pt x="0" y="10798"/>
                      </a:cubicBezTo>
                      <a:cubicBezTo>
                        <a:pt x="0" y="16755"/>
                        <a:pt x="4845" y="21600"/>
                        <a:pt x="10797" y="21600"/>
                      </a:cubicBezTo>
                      <a:cubicBezTo>
                        <a:pt x="16756" y="21600"/>
                        <a:pt x="21600" y="16755"/>
                        <a:pt x="21600" y="10798"/>
                      </a:cubicBezTo>
                      <a:cubicBezTo>
                        <a:pt x="21600" y="4845"/>
                        <a:pt x="16756" y="0"/>
                        <a:pt x="10797" y="0"/>
                      </a:cubicBezTo>
                      <a:cubicBezTo>
                        <a:pt x="10797" y="0"/>
                        <a:pt x="10797" y="0"/>
                        <a:pt x="10797" y="0"/>
                      </a:cubicBezTo>
                      <a:close/>
                    </a:path>
                  </a:pathLst>
                </a:custGeom>
                <a:solidFill>
                  <a:srgbClr val="C2C6C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  <p:sp>
              <p:nvSpPr>
                <p:cNvPr id="30" name="Shape 12526"/>
                <p:cNvSpPr/>
                <p:nvPr/>
              </p:nvSpPr>
              <p:spPr>
                <a:xfrm>
                  <a:off x="1584" y="1577"/>
                  <a:ext cx="212335" cy="212335"/>
                </a:xfrm>
                <a:prstGeom prst="ellipse">
                  <a:avLst/>
                </a:prstGeom>
                <a:noFill/>
                <a:ln w="25400" cap="flat">
                  <a:solidFill>
                    <a:srgbClr val="8D959D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 sz="1600"/>
                </a:p>
              </p:txBody>
            </p:sp>
          </p:grpSp>
        </p:grpSp>
      </p:grpSp>
      <p:sp>
        <p:nvSpPr>
          <p:cNvPr id="51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257149" y="2198798"/>
            <a:ext cx="6035254" cy="324009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0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545899" y="3406059"/>
            <a:ext cx="4041219" cy="2169104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604955" y="3406059"/>
            <a:ext cx="4041219" cy="2169104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834328" y="3293097"/>
            <a:ext cx="4523426" cy="242792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352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4514" y="1489555"/>
            <a:ext cx="12192000" cy="4748353"/>
          </a:xfrm>
          <a:prstGeom prst="rect">
            <a:avLst/>
          </a:prstGeom>
          <a:gradFill flip="none" rotWithShape="1">
            <a:gsLst>
              <a:gs pos="58000">
                <a:srgbClr val="FFFFFF"/>
              </a:gs>
              <a:gs pos="100000">
                <a:srgbClr val="D4D7DD"/>
              </a:gs>
              <a:gs pos="0">
                <a:srgbClr val="A9AFBA"/>
              </a:gs>
            </a:gsLst>
            <a:path path="circle">
              <a:fillToRect l="50000" t="50000" r="50000" b="50000"/>
            </a:path>
            <a:tileRect/>
          </a:gradFill>
          <a:ln w="63500">
            <a:noFill/>
            <a:miter lim="400000"/>
          </a:ln>
        </p:spPr>
        <p:txBody>
          <a:bodyPr lIns="25400" tIns="25400" rIns="25400" bIns="25400" anchor="ctr"/>
          <a:lstStyle/>
          <a:p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541886" y="2370667"/>
            <a:ext cx="2348090" cy="283351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207236" y="2954168"/>
            <a:ext cx="1082299" cy="1102065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287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688714" y="384060"/>
            <a:ext cx="4746171" cy="6092942"/>
          </a:xfrm>
          <a:custGeom>
            <a:avLst/>
            <a:gdLst>
              <a:gd name="connsiteX0" fmla="*/ 4032360 w 4746171"/>
              <a:gd name="connsiteY0" fmla="*/ 1258733 h 6092942"/>
              <a:gd name="connsiteX1" fmla="*/ 4043139 w 4746171"/>
              <a:gd name="connsiteY1" fmla="*/ 1264893 h 6092942"/>
              <a:gd name="connsiteX2" fmla="*/ 4043139 w 4746171"/>
              <a:gd name="connsiteY2" fmla="*/ 1267716 h 6092942"/>
              <a:gd name="connsiteX3" fmla="*/ 4026199 w 4746171"/>
              <a:gd name="connsiteY3" fmla="*/ 1253599 h 6092942"/>
              <a:gd name="connsiteX4" fmla="*/ 4032360 w 4746171"/>
              <a:gd name="connsiteY4" fmla="*/ 1258733 h 6092942"/>
              <a:gd name="connsiteX5" fmla="*/ 4029189 w 4746171"/>
              <a:gd name="connsiteY5" fmla="*/ 1256921 h 6092942"/>
              <a:gd name="connsiteX6" fmla="*/ 1778755 w 4746171"/>
              <a:gd name="connsiteY6" fmla="*/ 0 h 6092942"/>
              <a:gd name="connsiteX7" fmla="*/ 1843694 w 4746171"/>
              <a:gd name="connsiteY7" fmla="*/ 0 h 6092942"/>
              <a:gd name="connsiteX8" fmla="*/ 1888869 w 4746171"/>
              <a:gd name="connsiteY8" fmla="*/ 0 h 6092942"/>
              <a:gd name="connsiteX9" fmla="*/ 1934043 w 4746171"/>
              <a:gd name="connsiteY9" fmla="*/ 8470 h 6092942"/>
              <a:gd name="connsiteX10" fmla="*/ 1973571 w 4746171"/>
              <a:gd name="connsiteY10" fmla="*/ 16941 h 6092942"/>
              <a:gd name="connsiteX11" fmla="*/ 2015923 w 4746171"/>
              <a:gd name="connsiteY11" fmla="*/ 31058 h 6092942"/>
              <a:gd name="connsiteX12" fmla="*/ 2061097 w 4746171"/>
              <a:gd name="connsiteY12" fmla="*/ 39528 h 6092942"/>
              <a:gd name="connsiteX13" fmla="*/ 2106272 w 4746171"/>
              <a:gd name="connsiteY13" fmla="*/ 50822 h 6092942"/>
              <a:gd name="connsiteX14" fmla="*/ 2154270 w 4746171"/>
              <a:gd name="connsiteY14" fmla="*/ 70586 h 6092942"/>
              <a:gd name="connsiteX15" fmla="*/ 2219209 w 4746171"/>
              <a:gd name="connsiteY15" fmla="*/ 87526 h 6092942"/>
              <a:gd name="connsiteX16" fmla="*/ 2281324 w 4746171"/>
              <a:gd name="connsiteY16" fmla="*/ 110114 h 6092942"/>
              <a:gd name="connsiteX17" fmla="*/ 2394261 w 4746171"/>
              <a:gd name="connsiteY17" fmla="*/ 141171 h 6092942"/>
              <a:gd name="connsiteX18" fmla="*/ 2445083 w 4746171"/>
              <a:gd name="connsiteY18" fmla="*/ 143995 h 6092942"/>
              <a:gd name="connsiteX19" fmla="*/ 2498728 w 4746171"/>
              <a:gd name="connsiteY19" fmla="*/ 152465 h 6092942"/>
              <a:gd name="connsiteX20" fmla="*/ 2569313 w 4746171"/>
              <a:gd name="connsiteY20" fmla="*/ 172229 h 6092942"/>
              <a:gd name="connsiteX21" fmla="*/ 2631429 w 4746171"/>
              <a:gd name="connsiteY21" fmla="*/ 197640 h 6092942"/>
              <a:gd name="connsiteX22" fmla="*/ 2693544 w 4746171"/>
              <a:gd name="connsiteY22" fmla="*/ 234344 h 6092942"/>
              <a:gd name="connsiteX23" fmla="*/ 2755659 w 4746171"/>
              <a:gd name="connsiteY23" fmla="*/ 273872 h 6092942"/>
              <a:gd name="connsiteX24" fmla="*/ 2812127 w 4746171"/>
              <a:gd name="connsiteY24" fmla="*/ 321870 h 6092942"/>
              <a:gd name="connsiteX25" fmla="*/ 2854479 w 4746171"/>
              <a:gd name="connsiteY25" fmla="*/ 335987 h 6092942"/>
              <a:gd name="connsiteX26" fmla="*/ 2888360 w 4746171"/>
              <a:gd name="connsiteY26" fmla="*/ 344458 h 6092942"/>
              <a:gd name="connsiteX27" fmla="*/ 2913771 w 4746171"/>
              <a:gd name="connsiteY27" fmla="*/ 355751 h 6092942"/>
              <a:gd name="connsiteX28" fmla="*/ 2942005 w 4746171"/>
              <a:gd name="connsiteY28" fmla="*/ 375515 h 6092942"/>
              <a:gd name="connsiteX29" fmla="*/ 2967416 w 4746171"/>
              <a:gd name="connsiteY29" fmla="*/ 392456 h 6092942"/>
              <a:gd name="connsiteX30" fmla="*/ 2990003 w 4746171"/>
              <a:gd name="connsiteY30" fmla="*/ 409396 h 6092942"/>
              <a:gd name="connsiteX31" fmla="*/ 3006943 w 4746171"/>
              <a:gd name="connsiteY31" fmla="*/ 437630 h 6092942"/>
              <a:gd name="connsiteX32" fmla="*/ 3026707 w 4746171"/>
              <a:gd name="connsiteY32" fmla="*/ 457394 h 6092942"/>
              <a:gd name="connsiteX33" fmla="*/ 3038001 w 4746171"/>
              <a:gd name="connsiteY33" fmla="*/ 485629 h 6092942"/>
              <a:gd name="connsiteX34" fmla="*/ 3043648 w 4746171"/>
              <a:gd name="connsiteY34" fmla="*/ 516686 h 6092942"/>
              <a:gd name="connsiteX35" fmla="*/ 3088823 w 4746171"/>
              <a:gd name="connsiteY35" fmla="*/ 564684 h 6092942"/>
              <a:gd name="connsiteX36" fmla="*/ 3162232 w 4746171"/>
              <a:gd name="connsiteY36" fmla="*/ 666327 h 6092942"/>
              <a:gd name="connsiteX37" fmla="*/ 3238464 w 4746171"/>
              <a:gd name="connsiteY37" fmla="*/ 773617 h 6092942"/>
              <a:gd name="connsiteX38" fmla="*/ 3371165 w 4746171"/>
              <a:gd name="connsiteY38" fmla="*/ 976904 h 6092942"/>
              <a:gd name="connsiteX39" fmla="*/ 3467161 w 4746171"/>
              <a:gd name="connsiteY39" fmla="*/ 1132192 h 6092942"/>
              <a:gd name="connsiteX40" fmla="*/ 3503866 w 4746171"/>
              <a:gd name="connsiteY40" fmla="*/ 1191484 h 6092942"/>
              <a:gd name="connsiteX41" fmla="*/ 3515159 w 4746171"/>
              <a:gd name="connsiteY41" fmla="*/ 1183013 h 6092942"/>
              <a:gd name="connsiteX42" fmla="*/ 3546217 w 4746171"/>
              <a:gd name="connsiteY42" fmla="*/ 1171720 h 6092942"/>
              <a:gd name="connsiteX43" fmla="*/ 3591392 w 4746171"/>
              <a:gd name="connsiteY43" fmla="*/ 1157603 h 6092942"/>
              <a:gd name="connsiteX44" fmla="*/ 3619626 w 4746171"/>
              <a:gd name="connsiteY44" fmla="*/ 1151956 h 6092942"/>
              <a:gd name="connsiteX45" fmla="*/ 3645037 w 4746171"/>
              <a:gd name="connsiteY45" fmla="*/ 1151956 h 6092942"/>
              <a:gd name="connsiteX46" fmla="*/ 3676094 w 4746171"/>
              <a:gd name="connsiteY46" fmla="*/ 1163250 h 6092942"/>
              <a:gd name="connsiteX47" fmla="*/ 3709975 w 4746171"/>
              <a:gd name="connsiteY47" fmla="*/ 1174543 h 6092942"/>
              <a:gd name="connsiteX48" fmla="*/ 3741033 w 4746171"/>
              <a:gd name="connsiteY48" fmla="*/ 1197131 h 6092942"/>
              <a:gd name="connsiteX49" fmla="*/ 3769267 w 4746171"/>
              <a:gd name="connsiteY49" fmla="*/ 1214071 h 6092942"/>
              <a:gd name="connsiteX50" fmla="*/ 3794678 w 4746171"/>
              <a:gd name="connsiteY50" fmla="*/ 1211248 h 6092942"/>
              <a:gd name="connsiteX51" fmla="*/ 3842676 w 4746171"/>
              <a:gd name="connsiteY51" fmla="*/ 1205601 h 6092942"/>
              <a:gd name="connsiteX52" fmla="*/ 3896321 w 4746171"/>
              <a:gd name="connsiteY52" fmla="*/ 1211248 h 6092942"/>
              <a:gd name="connsiteX53" fmla="*/ 3955613 w 4746171"/>
              <a:gd name="connsiteY53" fmla="*/ 1222541 h 6092942"/>
              <a:gd name="connsiteX54" fmla="*/ 3981024 w 4746171"/>
              <a:gd name="connsiteY54" fmla="*/ 1233835 h 6092942"/>
              <a:gd name="connsiteX55" fmla="*/ 4003611 w 4746171"/>
              <a:gd name="connsiteY55" fmla="*/ 1242305 h 6092942"/>
              <a:gd name="connsiteX56" fmla="*/ 4029189 w 4746171"/>
              <a:gd name="connsiteY56" fmla="*/ 1256921 h 6092942"/>
              <a:gd name="connsiteX57" fmla="*/ 4051609 w 4746171"/>
              <a:gd name="connsiteY57" fmla="*/ 1281833 h 6092942"/>
              <a:gd name="connsiteX58" fmla="*/ 4108078 w 4746171"/>
              <a:gd name="connsiteY58" fmla="*/ 1298774 h 6092942"/>
              <a:gd name="connsiteX59" fmla="*/ 4136312 w 4746171"/>
              <a:gd name="connsiteY59" fmla="*/ 1290303 h 6092942"/>
              <a:gd name="connsiteX60" fmla="*/ 4161723 w 4746171"/>
              <a:gd name="connsiteY60" fmla="*/ 1273363 h 6092942"/>
              <a:gd name="connsiteX61" fmla="*/ 4161723 w 4746171"/>
              <a:gd name="connsiteY61" fmla="*/ 1276186 h 6092942"/>
              <a:gd name="connsiteX62" fmla="*/ 4150429 w 4746171"/>
              <a:gd name="connsiteY62" fmla="*/ 1295950 h 6092942"/>
              <a:gd name="connsiteX63" fmla="*/ 4130665 w 4746171"/>
              <a:gd name="connsiteY63" fmla="*/ 1304421 h 6092942"/>
              <a:gd name="connsiteX64" fmla="*/ 4178663 w 4746171"/>
              <a:gd name="connsiteY64" fmla="*/ 1298774 h 6092942"/>
              <a:gd name="connsiteX65" fmla="*/ 4229485 w 4746171"/>
              <a:gd name="connsiteY65" fmla="*/ 1284657 h 6092942"/>
              <a:gd name="connsiteX66" fmla="*/ 4232309 w 4746171"/>
              <a:gd name="connsiteY66" fmla="*/ 1290303 h 6092942"/>
              <a:gd name="connsiteX67" fmla="*/ 4229485 w 4746171"/>
              <a:gd name="connsiteY67" fmla="*/ 1290303 h 6092942"/>
              <a:gd name="connsiteX68" fmla="*/ 4192781 w 4746171"/>
              <a:gd name="connsiteY68" fmla="*/ 1304421 h 6092942"/>
              <a:gd name="connsiteX69" fmla="*/ 4153253 w 4746171"/>
              <a:gd name="connsiteY69" fmla="*/ 1312891 h 6092942"/>
              <a:gd name="connsiteX70" fmla="*/ 4209721 w 4746171"/>
              <a:gd name="connsiteY70" fmla="*/ 1338302 h 6092942"/>
              <a:gd name="connsiteX71" fmla="*/ 4269013 w 4746171"/>
              <a:gd name="connsiteY71" fmla="*/ 1366536 h 6092942"/>
              <a:gd name="connsiteX72" fmla="*/ 4325481 w 4746171"/>
              <a:gd name="connsiteY72" fmla="*/ 1397593 h 6092942"/>
              <a:gd name="connsiteX73" fmla="*/ 4384773 w 4746171"/>
              <a:gd name="connsiteY73" fmla="*/ 1437121 h 6092942"/>
              <a:gd name="connsiteX74" fmla="*/ 4432771 w 4746171"/>
              <a:gd name="connsiteY74" fmla="*/ 1479473 h 6092942"/>
              <a:gd name="connsiteX75" fmla="*/ 4480769 w 4746171"/>
              <a:gd name="connsiteY75" fmla="*/ 1530294 h 6092942"/>
              <a:gd name="connsiteX76" fmla="*/ 4525944 w 4746171"/>
              <a:gd name="connsiteY76" fmla="*/ 1581116 h 6092942"/>
              <a:gd name="connsiteX77" fmla="*/ 4559825 w 4746171"/>
              <a:gd name="connsiteY77" fmla="*/ 1640408 h 6092942"/>
              <a:gd name="connsiteX78" fmla="*/ 4599353 w 4746171"/>
              <a:gd name="connsiteY78" fmla="*/ 1682759 h 6092942"/>
              <a:gd name="connsiteX79" fmla="*/ 4627587 w 4746171"/>
              <a:gd name="connsiteY79" fmla="*/ 1733581 h 6092942"/>
              <a:gd name="connsiteX80" fmla="*/ 4652998 w 4746171"/>
              <a:gd name="connsiteY80" fmla="*/ 1781579 h 6092942"/>
              <a:gd name="connsiteX81" fmla="*/ 4667115 w 4746171"/>
              <a:gd name="connsiteY81" fmla="*/ 1835224 h 6092942"/>
              <a:gd name="connsiteX82" fmla="*/ 4675585 w 4746171"/>
              <a:gd name="connsiteY82" fmla="*/ 1891692 h 6092942"/>
              <a:gd name="connsiteX83" fmla="*/ 4681233 w 4746171"/>
              <a:gd name="connsiteY83" fmla="*/ 1945337 h 6092942"/>
              <a:gd name="connsiteX84" fmla="*/ 4681233 w 4746171"/>
              <a:gd name="connsiteY84" fmla="*/ 2007452 h 6092942"/>
              <a:gd name="connsiteX85" fmla="*/ 4669939 w 4746171"/>
              <a:gd name="connsiteY85" fmla="*/ 2063921 h 6092942"/>
              <a:gd name="connsiteX86" fmla="*/ 4667115 w 4746171"/>
              <a:gd name="connsiteY86" fmla="*/ 2142976 h 6092942"/>
              <a:gd name="connsiteX87" fmla="*/ 4652998 w 4746171"/>
              <a:gd name="connsiteY87" fmla="*/ 2222032 h 6092942"/>
              <a:gd name="connsiteX88" fmla="*/ 4652998 w 4746171"/>
              <a:gd name="connsiteY88" fmla="*/ 2241796 h 6092942"/>
              <a:gd name="connsiteX89" fmla="*/ 4667115 w 4746171"/>
              <a:gd name="connsiteY89" fmla="*/ 2298265 h 6092942"/>
              <a:gd name="connsiteX90" fmla="*/ 4669939 w 4746171"/>
              <a:gd name="connsiteY90" fmla="*/ 2368850 h 6092942"/>
              <a:gd name="connsiteX91" fmla="*/ 4667115 w 4746171"/>
              <a:gd name="connsiteY91" fmla="*/ 2439436 h 6092942"/>
              <a:gd name="connsiteX92" fmla="*/ 4652998 w 4746171"/>
              <a:gd name="connsiteY92" fmla="*/ 2507198 h 6092942"/>
              <a:gd name="connsiteX93" fmla="*/ 4630411 w 4746171"/>
              <a:gd name="connsiteY93" fmla="*/ 2577783 h 6092942"/>
              <a:gd name="connsiteX94" fmla="*/ 4621941 w 4746171"/>
              <a:gd name="connsiteY94" fmla="*/ 2642722 h 6092942"/>
              <a:gd name="connsiteX95" fmla="*/ 4599353 w 4746171"/>
              <a:gd name="connsiteY95" fmla="*/ 2704837 h 6092942"/>
              <a:gd name="connsiteX96" fmla="*/ 4582413 w 4746171"/>
              <a:gd name="connsiteY96" fmla="*/ 2744365 h 6092942"/>
              <a:gd name="connsiteX97" fmla="*/ 4576765 w 4746171"/>
              <a:gd name="connsiteY97" fmla="*/ 2764129 h 6092942"/>
              <a:gd name="connsiteX98" fmla="*/ 4588059 w 4746171"/>
              <a:gd name="connsiteY98" fmla="*/ 2803657 h 6092942"/>
              <a:gd name="connsiteX99" fmla="*/ 4590883 w 4746171"/>
              <a:gd name="connsiteY99" fmla="*/ 2843185 h 6092942"/>
              <a:gd name="connsiteX100" fmla="*/ 4588059 w 4746171"/>
              <a:gd name="connsiteY100" fmla="*/ 2882713 h 6092942"/>
              <a:gd name="connsiteX101" fmla="*/ 4582413 w 4746171"/>
              <a:gd name="connsiteY101" fmla="*/ 2916594 h 6092942"/>
              <a:gd name="connsiteX102" fmla="*/ 4559825 w 4746171"/>
              <a:gd name="connsiteY102" fmla="*/ 2978709 h 6092942"/>
              <a:gd name="connsiteX103" fmla="*/ 4537238 w 4746171"/>
              <a:gd name="connsiteY103" fmla="*/ 3038001 h 6092942"/>
              <a:gd name="connsiteX104" fmla="*/ 4542885 w 4746171"/>
              <a:gd name="connsiteY104" fmla="*/ 3054941 h 6092942"/>
              <a:gd name="connsiteX105" fmla="*/ 4551355 w 4746171"/>
              <a:gd name="connsiteY105" fmla="*/ 3117057 h 6092942"/>
              <a:gd name="connsiteX106" fmla="*/ 4557002 w 4746171"/>
              <a:gd name="connsiteY106" fmla="*/ 3173525 h 6092942"/>
              <a:gd name="connsiteX107" fmla="*/ 4557002 w 4746171"/>
              <a:gd name="connsiteY107" fmla="*/ 3235640 h 6092942"/>
              <a:gd name="connsiteX108" fmla="*/ 4551355 w 4746171"/>
              <a:gd name="connsiteY108" fmla="*/ 3292109 h 6092942"/>
              <a:gd name="connsiteX109" fmla="*/ 4551355 w 4746171"/>
              <a:gd name="connsiteY109" fmla="*/ 3314696 h 6092942"/>
              <a:gd name="connsiteX110" fmla="*/ 4573943 w 4746171"/>
              <a:gd name="connsiteY110" fmla="*/ 3376811 h 6092942"/>
              <a:gd name="connsiteX111" fmla="*/ 4596529 w 4746171"/>
              <a:gd name="connsiteY111" fmla="*/ 3436103 h 6092942"/>
              <a:gd name="connsiteX112" fmla="*/ 4599353 w 4746171"/>
              <a:gd name="connsiteY112" fmla="*/ 3438927 h 6092942"/>
              <a:gd name="connsiteX113" fmla="*/ 4621941 w 4746171"/>
              <a:gd name="connsiteY113" fmla="*/ 3467161 h 6092942"/>
              <a:gd name="connsiteX114" fmla="*/ 4644528 w 4746171"/>
              <a:gd name="connsiteY114" fmla="*/ 3492572 h 6092942"/>
              <a:gd name="connsiteX115" fmla="*/ 4675585 w 4746171"/>
              <a:gd name="connsiteY115" fmla="*/ 3546217 h 6092942"/>
              <a:gd name="connsiteX116" fmla="*/ 4698173 w 4746171"/>
              <a:gd name="connsiteY116" fmla="*/ 3608332 h 6092942"/>
              <a:gd name="connsiteX117" fmla="*/ 4709467 w 4746171"/>
              <a:gd name="connsiteY117" fmla="*/ 3670447 h 6092942"/>
              <a:gd name="connsiteX118" fmla="*/ 4723583 w 4746171"/>
              <a:gd name="connsiteY118" fmla="*/ 3704328 h 6092942"/>
              <a:gd name="connsiteX119" fmla="*/ 4732054 w 4746171"/>
              <a:gd name="connsiteY119" fmla="*/ 3735386 h 6092942"/>
              <a:gd name="connsiteX120" fmla="*/ 4746171 w 4746171"/>
              <a:gd name="connsiteY120" fmla="*/ 3803148 h 6092942"/>
              <a:gd name="connsiteX121" fmla="*/ 4746171 w 4746171"/>
              <a:gd name="connsiteY121" fmla="*/ 3868087 h 6092942"/>
              <a:gd name="connsiteX122" fmla="*/ 4740524 w 4746171"/>
              <a:gd name="connsiteY122" fmla="*/ 3935849 h 6092942"/>
              <a:gd name="connsiteX123" fmla="*/ 4729231 w 4746171"/>
              <a:gd name="connsiteY123" fmla="*/ 3997964 h 6092942"/>
              <a:gd name="connsiteX124" fmla="*/ 4709467 w 4746171"/>
              <a:gd name="connsiteY124" fmla="*/ 4048785 h 6092942"/>
              <a:gd name="connsiteX125" fmla="*/ 4689703 w 4746171"/>
              <a:gd name="connsiteY125" fmla="*/ 4102430 h 6092942"/>
              <a:gd name="connsiteX126" fmla="*/ 4661469 w 4746171"/>
              <a:gd name="connsiteY126" fmla="*/ 4147605 h 6092942"/>
              <a:gd name="connsiteX127" fmla="*/ 4650175 w 4746171"/>
              <a:gd name="connsiteY127" fmla="*/ 4181486 h 6092942"/>
              <a:gd name="connsiteX128" fmla="*/ 4627587 w 4746171"/>
              <a:gd name="connsiteY128" fmla="*/ 4218191 h 6092942"/>
              <a:gd name="connsiteX129" fmla="*/ 4607823 w 4746171"/>
              <a:gd name="connsiteY129" fmla="*/ 4249248 h 6092942"/>
              <a:gd name="connsiteX130" fmla="*/ 4582413 w 4746171"/>
              <a:gd name="connsiteY130" fmla="*/ 4280306 h 6092942"/>
              <a:gd name="connsiteX131" fmla="*/ 4557002 w 4746171"/>
              <a:gd name="connsiteY131" fmla="*/ 4359362 h 6092942"/>
              <a:gd name="connsiteX132" fmla="*/ 4542885 w 4746171"/>
              <a:gd name="connsiteY132" fmla="*/ 4398890 h 6092942"/>
              <a:gd name="connsiteX133" fmla="*/ 4525944 w 4746171"/>
              <a:gd name="connsiteY133" fmla="*/ 4438418 h 6092942"/>
              <a:gd name="connsiteX134" fmla="*/ 4494887 w 4746171"/>
              <a:gd name="connsiteY134" fmla="*/ 4492063 h 6092942"/>
              <a:gd name="connsiteX135" fmla="*/ 4458182 w 4746171"/>
              <a:gd name="connsiteY135" fmla="*/ 4540061 h 6092942"/>
              <a:gd name="connsiteX136" fmla="*/ 4444065 w 4746171"/>
              <a:gd name="connsiteY136" fmla="*/ 4562648 h 6092942"/>
              <a:gd name="connsiteX137" fmla="*/ 4463829 w 4746171"/>
              <a:gd name="connsiteY137" fmla="*/ 4630410 h 6092942"/>
              <a:gd name="connsiteX138" fmla="*/ 4486417 w 4746171"/>
              <a:gd name="connsiteY138" fmla="*/ 4672762 h 6092942"/>
              <a:gd name="connsiteX139" fmla="*/ 4503357 w 4746171"/>
              <a:gd name="connsiteY139" fmla="*/ 4717936 h 6092942"/>
              <a:gd name="connsiteX140" fmla="*/ 4511827 w 4746171"/>
              <a:gd name="connsiteY140" fmla="*/ 4765934 h 6092942"/>
              <a:gd name="connsiteX141" fmla="*/ 4517474 w 4746171"/>
              <a:gd name="connsiteY141" fmla="*/ 4813933 h 6092942"/>
              <a:gd name="connsiteX142" fmla="*/ 4511827 w 4746171"/>
              <a:gd name="connsiteY142" fmla="*/ 4864754 h 6092942"/>
              <a:gd name="connsiteX143" fmla="*/ 4503357 w 4746171"/>
              <a:gd name="connsiteY143" fmla="*/ 4907106 h 6092942"/>
              <a:gd name="connsiteX144" fmla="*/ 4503357 w 4746171"/>
              <a:gd name="connsiteY144" fmla="*/ 4991808 h 6092942"/>
              <a:gd name="connsiteX145" fmla="*/ 4497710 w 4746171"/>
              <a:gd name="connsiteY145" fmla="*/ 5028513 h 6092942"/>
              <a:gd name="connsiteX146" fmla="*/ 4489239 w 4746171"/>
              <a:gd name="connsiteY146" fmla="*/ 5068041 h 6092942"/>
              <a:gd name="connsiteX147" fmla="*/ 4475123 w 4746171"/>
              <a:gd name="connsiteY147" fmla="*/ 5101922 h 6092942"/>
              <a:gd name="connsiteX148" fmla="*/ 4463829 w 4746171"/>
              <a:gd name="connsiteY148" fmla="*/ 5138626 h 6092942"/>
              <a:gd name="connsiteX149" fmla="*/ 4441241 w 4746171"/>
              <a:gd name="connsiteY149" fmla="*/ 5172507 h 6092942"/>
              <a:gd name="connsiteX150" fmla="*/ 4424301 w 4746171"/>
              <a:gd name="connsiteY150" fmla="*/ 5203565 h 6092942"/>
              <a:gd name="connsiteX151" fmla="*/ 4418654 w 4746171"/>
              <a:gd name="connsiteY151" fmla="*/ 5240269 h 6092942"/>
              <a:gd name="connsiteX152" fmla="*/ 4418654 w 4746171"/>
              <a:gd name="connsiteY152" fmla="*/ 5257210 h 6092942"/>
              <a:gd name="connsiteX153" fmla="*/ 4410184 w 4746171"/>
              <a:gd name="connsiteY153" fmla="*/ 5271327 h 6092942"/>
              <a:gd name="connsiteX154" fmla="*/ 4396067 w 4746171"/>
              <a:gd name="connsiteY154" fmla="*/ 5288267 h 6092942"/>
              <a:gd name="connsiteX155" fmla="*/ 4384773 w 4746171"/>
              <a:gd name="connsiteY155" fmla="*/ 5302384 h 6092942"/>
              <a:gd name="connsiteX156" fmla="*/ 4353715 w 4746171"/>
              <a:gd name="connsiteY156" fmla="*/ 5322148 h 6092942"/>
              <a:gd name="connsiteX157" fmla="*/ 4317011 w 4746171"/>
              <a:gd name="connsiteY157" fmla="*/ 5341912 h 6092942"/>
              <a:gd name="connsiteX158" fmla="*/ 4283130 w 4746171"/>
              <a:gd name="connsiteY158" fmla="*/ 5353206 h 6092942"/>
              <a:gd name="connsiteX159" fmla="*/ 4209721 w 4746171"/>
              <a:gd name="connsiteY159" fmla="*/ 5372970 h 6092942"/>
              <a:gd name="connsiteX160" fmla="*/ 4158899 w 4746171"/>
              <a:gd name="connsiteY160" fmla="*/ 5404028 h 6092942"/>
              <a:gd name="connsiteX161" fmla="*/ 4096784 w 4746171"/>
              <a:gd name="connsiteY161" fmla="*/ 5420968 h 6092942"/>
              <a:gd name="connsiteX162" fmla="*/ 4051609 w 4746171"/>
              <a:gd name="connsiteY162" fmla="*/ 5437909 h 6092942"/>
              <a:gd name="connsiteX163" fmla="*/ 4003611 w 4746171"/>
              <a:gd name="connsiteY163" fmla="*/ 5477437 h 6092942"/>
              <a:gd name="connsiteX164" fmla="*/ 3964083 w 4746171"/>
              <a:gd name="connsiteY164" fmla="*/ 5516964 h 6092942"/>
              <a:gd name="connsiteX165" fmla="*/ 3944319 w 4746171"/>
              <a:gd name="connsiteY165" fmla="*/ 5539552 h 6092942"/>
              <a:gd name="connsiteX166" fmla="*/ 3927379 w 4746171"/>
              <a:gd name="connsiteY166" fmla="*/ 5562139 h 6092942"/>
              <a:gd name="connsiteX167" fmla="*/ 3910438 w 4746171"/>
              <a:gd name="connsiteY167" fmla="*/ 5584727 h 6092942"/>
              <a:gd name="connsiteX168" fmla="*/ 3901968 w 4746171"/>
              <a:gd name="connsiteY168" fmla="*/ 5615784 h 6092942"/>
              <a:gd name="connsiteX169" fmla="*/ 3904791 w 4746171"/>
              <a:gd name="connsiteY169" fmla="*/ 5663782 h 6092942"/>
              <a:gd name="connsiteX170" fmla="*/ 3913262 w 4746171"/>
              <a:gd name="connsiteY170" fmla="*/ 5711780 h 6092942"/>
              <a:gd name="connsiteX171" fmla="*/ 3910438 w 4746171"/>
              <a:gd name="connsiteY171" fmla="*/ 5711780 h 6092942"/>
              <a:gd name="connsiteX172" fmla="*/ 3896321 w 4746171"/>
              <a:gd name="connsiteY172" fmla="*/ 5694840 h 6092942"/>
              <a:gd name="connsiteX173" fmla="*/ 3887851 w 4746171"/>
              <a:gd name="connsiteY173" fmla="*/ 5677899 h 6092942"/>
              <a:gd name="connsiteX174" fmla="*/ 3885027 w 4746171"/>
              <a:gd name="connsiteY174" fmla="*/ 5717427 h 6092942"/>
              <a:gd name="connsiteX175" fmla="*/ 3887851 w 4746171"/>
              <a:gd name="connsiteY175" fmla="*/ 5756955 h 6092942"/>
              <a:gd name="connsiteX176" fmla="*/ 3901968 w 4746171"/>
              <a:gd name="connsiteY176" fmla="*/ 5796483 h 6092942"/>
              <a:gd name="connsiteX177" fmla="*/ 3918909 w 4746171"/>
              <a:gd name="connsiteY177" fmla="*/ 5833188 h 6092942"/>
              <a:gd name="connsiteX178" fmla="*/ 3918909 w 4746171"/>
              <a:gd name="connsiteY178" fmla="*/ 5836011 h 6092942"/>
              <a:gd name="connsiteX179" fmla="*/ 3913262 w 4746171"/>
              <a:gd name="connsiteY179" fmla="*/ 5833188 h 6092942"/>
              <a:gd name="connsiteX180" fmla="*/ 3901968 w 4746171"/>
              <a:gd name="connsiteY180" fmla="*/ 5813424 h 6092942"/>
              <a:gd name="connsiteX181" fmla="*/ 3893498 w 4746171"/>
              <a:gd name="connsiteY181" fmla="*/ 5790836 h 6092942"/>
              <a:gd name="connsiteX182" fmla="*/ 3885027 w 4746171"/>
              <a:gd name="connsiteY182" fmla="*/ 5771072 h 6092942"/>
              <a:gd name="connsiteX183" fmla="*/ 3879381 w 4746171"/>
              <a:gd name="connsiteY183" fmla="*/ 5748485 h 6092942"/>
              <a:gd name="connsiteX184" fmla="*/ 3873734 w 4746171"/>
              <a:gd name="connsiteY184" fmla="*/ 5700487 h 6092942"/>
              <a:gd name="connsiteX185" fmla="*/ 3879381 w 4746171"/>
              <a:gd name="connsiteY185" fmla="*/ 5655312 h 6092942"/>
              <a:gd name="connsiteX186" fmla="*/ 3870911 w 4746171"/>
              <a:gd name="connsiteY186" fmla="*/ 5618608 h 6092942"/>
              <a:gd name="connsiteX187" fmla="*/ 3870911 w 4746171"/>
              <a:gd name="connsiteY187" fmla="*/ 5579080 h 6092942"/>
              <a:gd name="connsiteX188" fmla="*/ 3865263 w 4746171"/>
              <a:gd name="connsiteY188" fmla="*/ 5584727 h 6092942"/>
              <a:gd name="connsiteX189" fmla="*/ 3862440 w 4746171"/>
              <a:gd name="connsiteY189" fmla="*/ 5629901 h 6092942"/>
              <a:gd name="connsiteX190" fmla="*/ 3862440 w 4746171"/>
              <a:gd name="connsiteY190" fmla="*/ 5677899 h 6092942"/>
              <a:gd name="connsiteX191" fmla="*/ 3865263 w 4746171"/>
              <a:gd name="connsiteY191" fmla="*/ 5720251 h 6092942"/>
              <a:gd name="connsiteX192" fmla="*/ 3873734 w 4746171"/>
              <a:gd name="connsiteY192" fmla="*/ 5765425 h 6092942"/>
              <a:gd name="connsiteX193" fmla="*/ 3896321 w 4746171"/>
              <a:gd name="connsiteY193" fmla="*/ 5827541 h 6092942"/>
              <a:gd name="connsiteX194" fmla="*/ 3913262 w 4746171"/>
              <a:gd name="connsiteY194" fmla="*/ 5852951 h 6092942"/>
              <a:gd name="connsiteX195" fmla="*/ 3933026 w 4746171"/>
              <a:gd name="connsiteY195" fmla="*/ 5881186 h 6092942"/>
              <a:gd name="connsiteX196" fmla="*/ 3933026 w 4746171"/>
              <a:gd name="connsiteY196" fmla="*/ 5884009 h 6092942"/>
              <a:gd name="connsiteX197" fmla="*/ 3924555 w 4746171"/>
              <a:gd name="connsiteY197" fmla="*/ 5884009 h 6092942"/>
              <a:gd name="connsiteX198" fmla="*/ 3904791 w 4746171"/>
              <a:gd name="connsiteY198" fmla="*/ 5858598 h 6092942"/>
              <a:gd name="connsiteX199" fmla="*/ 3893498 w 4746171"/>
              <a:gd name="connsiteY199" fmla="*/ 5833188 h 6092942"/>
              <a:gd name="connsiteX200" fmla="*/ 3918909 w 4746171"/>
              <a:gd name="connsiteY200" fmla="*/ 5903773 h 6092942"/>
              <a:gd name="connsiteX201" fmla="*/ 3918909 w 4746171"/>
              <a:gd name="connsiteY201" fmla="*/ 5906596 h 6092942"/>
              <a:gd name="connsiteX202" fmla="*/ 3913262 w 4746171"/>
              <a:gd name="connsiteY202" fmla="*/ 5906596 h 6092942"/>
              <a:gd name="connsiteX203" fmla="*/ 3904791 w 4746171"/>
              <a:gd name="connsiteY203" fmla="*/ 5898126 h 6092942"/>
              <a:gd name="connsiteX204" fmla="*/ 3918909 w 4746171"/>
              <a:gd name="connsiteY204" fmla="*/ 5915067 h 6092942"/>
              <a:gd name="connsiteX205" fmla="*/ 3904791 w 4746171"/>
              <a:gd name="connsiteY205" fmla="*/ 5906596 h 6092942"/>
              <a:gd name="connsiteX206" fmla="*/ 3918909 w 4746171"/>
              <a:gd name="connsiteY206" fmla="*/ 5929184 h 6092942"/>
              <a:gd name="connsiteX207" fmla="*/ 3935849 w 4746171"/>
              <a:gd name="connsiteY207" fmla="*/ 5946124 h 6092942"/>
              <a:gd name="connsiteX208" fmla="*/ 3941496 w 4746171"/>
              <a:gd name="connsiteY208" fmla="*/ 5946124 h 6092942"/>
              <a:gd name="connsiteX209" fmla="*/ 3935849 w 4746171"/>
              <a:gd name="connsiteY209" fmla="*/ 5951771 h 6092942"/>
              <a:gd name="connsiteX210" fmla="*/ 3918909 w 4746171"/>
              <a:gd name="connsiteY210" fmla="*/ 5937654 h 6092942"/>
              <a:gd name="connsiteX211" fmla="*/ 3901968 w 4746171"/>
              <a:gd name="connsiteY211" fmla="*/ 5920714 h 6092942"/>
              <a:gd name="connsiteX212" fmla="*/ 3893498 w 4746171"/>
              <a:gd name="connsiteY212" fmla="*/ 5903773 h 6092942"/>
              <a:gd name="connsiteX213" fmla="*/ 3879381 w 4746171"/>
              <a:gd name="connsiteY213" fmla="*/ 5881186 h 6092942"/>
              <a:gd name="connsiteX214" fmla="*/ 3848323 w 4746171"/>
              <a:gd name="connsiteY214" fmla="*/ 5844481 h 6092942"/>
              <a:gd name="connsiteX215" fmla="*/ 3862440 w 4746171"/>
              <a:gd name="connsiteY215" fmla="*/ 5872715 h 6092942"/>
              <a:gd name="connsiteX216" fmla="*/ 3885027 w 4746171"/>
              <a:gd name="connsiteY216" fmla="*/ 5903773 h 6092942"/>
              <a:gd name="connsiteX217" fmla="*/ 3904791 w 4746171"/>
              <a:gd name="connsiteY217" fmla="*/ 5937654 h 6092942"/>
              <a:gd name="connsiteX218" fmla="*/ 3904791 w 4746171"/>
              <a:gd name="connsiteY218" fmla="*/ 5943301 h 6092942"/>
              <a:gd name="connsiteX219" fmla="*/ 3901968 w 4746171"/>
              <a:gd name="connsiteY219" fmla="*/ 5943301 h 6092942"/>
              <a:gd name="connsiteX220" fmla="*/ 3865263 w 4746171"/>
              <a:gd name="connsiteY220" fmla="*/ 5898126 h 6092942"/>
              <a:gd name="connsiteX221" fmla="*/ 3848323 w 4746171"/>
              <a:gd name="connsiteY221" fmla="*/ 5872715 h 6092942"/>
              <a:gd name="connsiteX222" fmla="*/ 3834206 w 4746171"/>
              <a:gd name="connsiteY222" fmla="*/ 5850128 h 6092942"/>
              <a:gd name="connsiteX223" fmla="*/ 3825736 w 4746171"/>
              <a:gd name="connsiteY223" fmla="*/ 5821894 h 6092942"/>
              <a:gd name="connsiteX224" fmla="*/ 3777737 w 4746171"/>
              <a:gd name="connsiteY224" fmla="*/ 5762602 h 6092942"/>
              <a:gd name="connsiteX225" fmla="*/ 3729739 w 4746171"/>
              <a:gd name="connsiteY225" fmla="*/ 5689193 h 6092942"/>
              <a:gd name="connsiteX226" fmla="*/ 3676094 w 4746171"/>
              <a:gd name="connsiteY226" fmla="*/ 5607314 h 6092942"/>
              <a:gd name="connsiteX227" fmla="*/ 3653507 w 4746171"/>
              <a:gd name="connsiteY227" fmla="*/ 5562139 h 6092942"/>
              <a:gd name="connsiteX228" fmla="*/ 3636567 w 4746171"/>
              <a:gd name="connsiteY228" fmla="*/ 5514141 h 6092942"/>
              <a:gd name="connsiteX229" fmla="*/ 3639390 w 4746171"/>
              <a:gd name="connsiteY229" fmla="*/ 5553669 h 6092942"/>
              <a:gd name="connsiteX230" fmla="*/ 3653507 w 4746171"/>
              <a:gd name="connsiteY230" fmla="*/ 5587550 h 6092942"/>
              <a:gd name="connsiteX231" fmla="*/ 3670447 w 4746171"/>
              <a:gd name="connsiteY231" fmla="*/ 5641195 h 6092942"/>
              <a:gd name="connsiteX232" fmla="*/ 3698682 w 4746171"/>
              <a:gd name="connsiteY232" fmla="*/ 5689193 h 6092942"/>
              <a:gd name="connsiteX233" fmla="*/ 3715622 w 4746171"/>
              <a:gd name="connsiteY233" fmla="*/ 5711780 h 6092942"/>
              <a:gd name="connsiteX234" fmla="*/ 3732563 w 4746171"/>
              <a:gd name="connsiteY234" fmla="*/ 5734368 h 6092942"/>
              <a:gd name="connsiteX235" fmla="*/ 3772091 w 4746171"/>
              <a:gd name="connsiteY235" fmla="*/ 5771072 h 6092942"/>
              <a:gd name="connsiteX236" fmla="*/ 3772091 w 4746171"/>
              <a:gd name="connsiteY236" fmla="*/ 5773896 h 6092942"/>
              <a:gd name="connsiteX237" fmla="*/ 3732563 w 4746171"/>
              <a:gd name="connsiteY237" fmla="*/ 5742838 h 6092942"/>
              <a:gd name="connsiteX238" fmla="*/ 3715622 w 4746171"/>
              <a:gd name="connsiteY238" fmla="*/ 5731544 h 6092942"/>
              <a:gd name="connsiteX239" fmla="*/ 3698682 w 4746171"/>
              <a:gd name="connsiteY239" fmla="*/ 5708957 h 6092942"/>
              <a:gd name="connsiteX240" fmla="*/ 3667624 w 4746171"/>
              <a:gd name="connsiteY240" fmla="*/ 5658135 h 6092942"/>
              <a:gd name="connsiteX241" fmla="*/ 3645037 w 4746171"/>
              <a:gd name="connsiteY241" fmla="*/ 5607314 h 6092942"/>
              <a:gd name="connsiteX242" fmla="*/ 3628096 w 4746171"/>
              <a:gd name="connsiteY242" fmla="*/ 5548022 h 6092942"/>
              <a:gd name="connsiteX243" fmla="*/ 3619626 w 4746171"/>
              <a:gd name="connsiteY243" fmla="*/ 5485907 h 6092942"/>
              <a:gd name="connsiteX244" fmla="*/ 3582921 w 4746171"/>
              <a:gd name="connsiteY244" fmla="*/ 5420968 h 6092942"/>
              <a:gd name="connsiteX245" fmla="*/ 3568804 w 4746171"/>
              <a:gd name="connsiteY245" fmla="*/ 5389910 h 6092942"/>
              <a:gd name="connsiteX246" fmla="*/ 3557511 w 4746171"/>
              <a:gd name="connsiteY246" fmla="*/ 5353206 h 6092942"/>
              <a:gd name="connsiteX247" fmla="*/ 3546217 w 4746171"/>
              <a:gd name="connsiteY247" fmla="*/ 5319325 h 6092942"/>
              <a:gd name="connsiteX248" fmla="*/ 3543393 w 4746171"/>
              <a:gd name="connsiteY248" fmla="*/ 5282620 h 6092942"/>
              <a:gd name="connsiteX249" fmla="*/ 3543393 w 4746171"/>
              <a:gd name="connsiteY249" fmla="*/ 5243093 h 6092942"/>
              <a:gd name="connsiteX250" fmla="*/ 3543393 w 4746171"/>
              <a:gd name="connsiteY250" fmla="*/ 5209212 h 6092942"/>
              <a:gd name="connsiteX251" fmla="*/ 3551864 w 4746171"/>
              <a:gd name="connsiteY251" fmla="*/ 5155567 h 6092942"/>
              <a:gd name="connsiteX252" fmla="*/ 3565981 w 4746171"/>
              <a:gd name="connsiteY252" fmla="*/ 5101922 h 6092942"/>
              <a:gd name="connsiteX253" fmla="*/ 3588568 w 4746171"/>
              <a:gd name="connsiteY253" fmla="*/ 5053923 h 6092942"/>
              <a:gd name="connsiteX254" fmla="*/ 3613979 w 4746171"/>
              <a:gd name="connsiteY254" fmla="*/ 5005925 h 6092942"/>
              <a:gd name="connsiteX255" fmla="*/ 3628096 w 4746171"/>
              <a:gd name="connsiteY255" fmla="*/ 4943810 h 6092942"/>
              <a:gd name="connsiteX256" fmla="*/ 3647860 w 4746171"/>
              <a:gd name="connsiteY256" fmla="*/ 4884518 h 6092942"/>
              <a:gd name="connsiteX257" fmla="*/ 3659154 w 4746171"/>
              <a:gd name="connsiteY257" fmla="*/ 4828050 h 6092942"/>
              <a:gd name="connsiteX258" fmla="*/ 3670447 w 4746171"/>
              <a:gd name="connsiteY258" fmla="*/ 4771581 h 6092942"/>
              <a:gd name="connsiteX259" fmla="*/ 3678918 w 4746171"/>
              <a:gd name="connsiteY259" fmla="*/ 4748994 h 6092942"/>
              <a:gd name="connsiteX260" fmla="*/ 3693035 w 4746171"/>
              <a:gd name="connsiteY260" fmla="*/ 4720760 h 6092942"/>
              <a:gd name="connsiteX261" fmla="*/ 3709975 w 4746171"/>
              <a:gd name="connsiteY261" fmla="*/ 4695349 h 6092942"/>
              <a:gd name="connsiteX262" fmla="*/ 3729739 w 4746171"/>
              <a:gd name="connsiteY262" fmla="*/ 4672762 h 6092942"/>
              <a:gd name="connsiteX263" fmla="*/ 3732563 w 4746171"/>
              <a:gd name="connsiteY263" fmla="*/ 4672762 h 6092942"/>
              <a:gd name="connsiteX264" fmla="*/ 3732563 w 4746171"/>
              <a:gd name="connsiteY264" fmla="*/ 4661468 h 6092942"/>
              <a:gd name="connsiteX265" fmla="*/ 3698682 w 4746171"/>
              <a:gd name="connsiteY265" fmla="*/ 4568295 h 6092942"/>
              <a:gd name="connsiteX266" fmla="*/ 3678918 w 4746171"/>
              <a:gd name="connsiteY266" fmla="*/ 4537237 h 6092942"/>
              <a:gd name="connsiteX267" fmla="*/ 3667624 w 4746171"/>
              <a:gd name="connsiteY267" fmla="*/ 4506180 h 6092942"/>
              <a:gd name="connsiteX268" fmla="*/ 3653507 w 4746171"/>
              <a:gd name="connsiteY268" fmla="*/ 4469475 h 6092942"/>
              <a:gd name="connsiteX269" fmla="*/ 3639390 w 4746171"/>
              <a:gd name="connsiteY269" fmla="*/ 4438418 h 6092942"/>
              <a:gd name="connsiteX270" fmla="*/ 3543393 w 4746171"/>
              <a:gd name="connsiteY270" fmla="*/ 4221014 h 6092942"/>
              <a:gd name="connsiteX271" fmla="*/ 3520806 w 4746171"/>
              <a:gd name="connsiteY271" fmla="*/ 4201250 h 6092942"/>
              <a:gd name="connsiteX272" fmla="*/ 3498219 w 4746171"/>
              <a:gd name="connsiteY272" fmla="*/ 4173016 h 6092942"/>
              <a:gd name="connsiteX273" fmla="*/ 3464338 w 4746171"/>
              <a:gd name="connsiteY273" fmla="*/ 4116548 h 6092942"/>
              <a:gd name="connsiteX274" fmla="*/ 3436103 w 4746171"/>
              <a:gd name="connsiteY274" fmla="*/ 4054432 h 6092942"/>
              <a:gd name="connsiteX275" fmla="*/ 3424810 w 4746171"/>
              <a:gd name="connsiteY275" fmla="*/ 3992317 h 6092942"/>
              <a:gd name="connsiteX276" fmla="*/ 3405046 w 4746171"/>
              <a:gd name="connsiteY276" fmla="*/ 3978200 h 6092942"/>
              <a:gd name="connsiteX277" fmla="*/ 3393752 w 4746171"/>
              <a:gd name="connsiteY277" fmla="*/ 3961259 h 6092942"/>
              <a:gd name="connsiteX278" fmla="*/ 3371165 w 4746171"/>
              <a:gd name="connsiteY278" fmla="*/ 3924555 h 6092942"/>
              <a:gd name="connsiteX279" fmla="*/ 3354224 w 4746171"/>
              <a:gd name="connsiteY279" fmla="*/ 3882204 h 6092942"/>
              <a:gd name="connsiteX280" fmla="*/ 3342931 w 4746171"/>
              <a:gd name="connsiteY280" fmla="*/ 3837029 h 6092942"/>
              <a:gd name="connsiteX281" fmla="*/ 3334461 w 4746171"/>
              <a:gd name="connsiteY281" fmla="*/ 3791854 h 6092942"/>
              <a:gd name="connsiteX282" fmla="*/ 3331637 w 4746171"/>
              <a:gd name="connsiteY282" fmla="*/ 3743856 h 6092942"/>
              <a:gd name="connsiteX283" fmla="*/ 3325990 w 4746171"/>
              <a:gd name="connsiteY283" fmla="*/ 3661977 h 6092942"/>
              <a:gd name="connsiteX284" fmla="*/ 3325990 w 4746171"/>
              <a:gd name="connsiteY284" fmla="*/ 3602685 h 6092942"/>
              <a:gd name="connsiteX285" fmla="*/ 3331637 w 4746171"/>
              <a:gd name="connsiteY285" fmla="*/ 3540570 h 6092942"/>
              <a:gd name="connsiteX286" fmla="*/ 3317520 w 4746171"/>
              <a:gd name="connsiteY286" fmla="*/ 3492572 h 6092942"/>
              <a:gd name="connsiteX287" fmla="*/ 3311873 w 4746171"/>
              <a:gd name="connsiteY287" fmla="*/ 3444573 h 6092942"/>
              <a:gd name="connsiteX288" fmla="*/ 3317520 w 4746171"/>
              <a:gd name="connsiteY288" fmla="*/ 3396575 h 6092942"/>
              <a:gd name="connsiteX289" fmla="*/ 3317520 w 4746171"/>
              <a:gd name="connsiteY289" fmla="*/ 3345754 h 6092942"/>
              <a:gd name="connsiteX290" fmla="*/ 3323167 w 4746171"/>
              <a:gd name="connsiteY290" fmla="*/ 3283638 h 6092942"/>
              <a:gd name="connsiteX291" fmla="*/ 3331637 w 4746171"/>
              <a:gd name="connsiteY291" fmla="*/ 3218700 h 6092942"/>
              <a:gd name="connsiteX292" fmla="*/ 3342931 w 4746171"/>
              <a:gd name="connsiteY292" fmla="*/ 3150938 h 6092942"/>
              <a:gd name="connsiteX293" fmla="*/ 3362695 w 4746171"/>
              <a:gd name="connsiteY293" fmla="*/ 3088822 h 6092942"/>
              <a:gd name="connsiteX294" fmla="*/ 3382459 w 4746171"/>
              <a:gd name="connsiteY294" fmla="*/ 3038001 h 6092942"/>
              <a:gd name="connsiteX295" fmla="*/ 3410693 w 4746171"/>
              <a:gd name="connsiteY295" fmla="*/ 2987179 h 6092942"/>
              <a:gd name="connsiteX296" fmla="*/ 3433280 w 4746171"/>
              <a:gd name="connsiteY296" fmla="*/ 2925064 h 6092942"/>
              <a:gd name="connsiteX297" fmla="*/ 3379635 w 4746171"/>
              <a:gd name="connsiteY297" fmla="*/ 2998473 h 6092942"/>
              <a:gd name="connsiteX298" fmla="*/ 3323167 w 4746171"/>
              <a:gd name="connsiteY298" fmla="*/ 3069058 h 6092942"/>
              <a:gd name="connsiteX299" fmla="*/ 3252581 w 4746171"/>
              <a:gd name="connsiteY299" fmla="*/ 3148114 h 6092942"/>
              <a:gd name="connsiteX300" fmla="*/ 3286462 w 4746171"/>
              <a:gd name="connsiteY300" fmla="*/ 3131174 h 6092942"/>
              <a:gd name="connsiteX301" fmla="*/ 3323167 w 4746171"/>
              <a:gd name="connsiteY301" fmla="*/ 3108586 h 6092942"/>
              <a:gd name="connsiteX302" fmla="*/ 3325990 w 4746171"/>
              <a:gd name="connsiteY302" fmla="*/ 3108586 h 6092942"/>
              <a:gd name="connsiteX303" fmla="*/ 3325990 w 4746171"/>
              <a:gd name="connsiteY303" fmla="*/ 3111410 h 6092942"/>
              <a:gd name="connsiteX304" fmla="*/ 3303403 w 4746171"/>
              <a:gd name="connsiteY304" fmla="*/ 3131174 h 6092942"/>
              <a:gd name="connsiteX305" fmla="*/ 3280815 w 4746171"/>
              <a:gd name="connsiteY305" fmla="*/ 3142467 h 6092942"/>
              <a:gd name="connsiteX306" fmla="*/ 3261051 w 4746171"/>
              <a:gd name="connsiteY306" fmla="*/ 3156585 h 6092942"/>
              <a:gd name="connsiteX307" fmla="*/ 3232817 w 4746171"/>
              <a:gd name="connsiteY307" fmla="*/ 3165055 h 6092942"/>
              <a:gd name="connsiteX308" fmla="*/ 3176349 w 4746171"/>
              <a:gd name="connsiteY308" fmla="*/ 3218700 h 6092942"/>
              <a:gd name="connsiteX309" fmla="*/ 3229994 w 4746171"/>
              <a:gd name="connsiteY309" fmla="*/ 3196112 h 6092942"/>
              <a:gd name="connsiteX310" fmla="*/ 3286462 w 4746171"/>
              <a:gd name="connsiteY310" fmla="*/ 3179172 h 6092942"/>
              <a:gd name="connsiteX311" fmla="*/ 3286462 w 4746171"/>
              <a:gd name="connsiteY311" fmla="*/ 3181995 h 6092942"/>
              <a:gd name="connsiteX312" fmla="*/ 3215877 w 4746171"/>
              <a:gd name="connsiteY312" fmla="*/ 3210230 h 6092942"/>
              <a:gd name="connsiteX313" fmla="*/ 3148115 w 4746171"/>
              <a:gd name="connsiteY313" fmla="*/ 3241287 h 6092942"/>
              <a:gd name="connsiteX314" fmla="*/ 3100117 w 4746171"/>
              <a:gd name="connsiteY314" fmla="*/ 3275168 h 6092942"/>
              <a:gd name="connsiteX315" fmla="*/ 3057765 w 4746171"/>
              <a:gd name="connsiteY315" fmla="*/ 3297756 h 6092942"/>
              <a:gd name="connsiteX316" fmla="*/ 2981533 w 4746171"/>
              <a:gd name="connsiteY316" fmla="*/ 3328813 h 6092942"/>
              <a:gd name="connsiteX317" fmla="*/ 2990003 w 4746171"/>
              <a:gd name="connsiteY317" fmla="*/ 3334460 h 6092942"/>
              <a:gd name="connsiteX318" fmla="*/ 3060589 w 4746171"/>
              <a:gd name="connsiteY318" fmla="*/ 3320343 h 6092942"/>
              <a:gd name="connsiteX319" fmla="*/ 3066235 w 4746171"/>
              <a:gd name="connsiteY319" fmla="*/ 3323166 h 6092942"/>
              <a:gd name="connsiteX320" fmla="*/ 3060589 w 4746171"/>
              <a:gd name="connsiteY320" fmla="*/ 3323166 h 6092942"/>
              <a:gd name="connsiteX321" fmla="*/ 3015414 w 4746171"/>
              <a:gd name="connsiteY321" fmla="*/ 3337283 h 6092942"/>
              <a:gd name="connsiteX322" fmla="*/ 3035178 w 4746171"/>
              <a:gd name="connsiteY322" fmla="*/ 3342930 h 6092942"/>
              <a:gd name="connsiteX323" fmla="*/ 3043648 w 4746171"/>
              <a:gd name="connsiteY323" fmla="*/ 3342930 h 6092942"/>
              <a:gd name="connsiteX324" fmla="*/ 3083176 w 4746171"/>
              <a:gd name="connsiteY324" fmla="*/ 3328813 h 6092942"/>
              <a:gd name="connsiteX325" fmla="*/ 3122704 w 4746171"/>
              <a:gd name="connsiteY325" fmla="*/ 3311873 h 6092942"/>
              <a:gd name="connsiteX326" fmla="*/ 3201759 w 4746171"/>
              <a:gd name="connsiteY326" fmla="*/ 3275168 h 6092942"/>
              <a:gd name="connsiteX327" fmla="*/ 3207407 w 4746171"/>
              <a:gd name="connsiteY327" fmla="*/ 3275168 h 6092942"/>
              <a:gd name="connsiteX328" fmla="*/ 3207407 w 4746171"/>
              <a:gd name="connsiteY328" fmla="*/ 3280815 h 6092942"/>
              <a:gd name="connsiteX329" fmla="*/ 3145291 w 4746171"/>
              <a:gd name="connsiteY329" fmla="*/ 3311873 h 6092942"/>
              <a:gd name="connsiteX330" fmla="*/ 3176349 w 4746171"/>
              <a:gd name="connsiteY330" fmla="*/ 3303402 h 6092942"/>
              <a:gd name="connsiteX331" fmla="*/ 3215877 w 4746171"/>
              <a:gd name="connsiteY331" fmla="*/ 3289285 h 6092942"/>
              <a:gd name="connsiteX332" fmla="*/ 3255405 w 4746171"/>
              <a:gd name="connsiteY332" fmla="*/ 3283638 h 6092942"/>
              <a:gd name="connsiteX333" fmla="*/ 3261051 w 4746171"/>
              <a:gd name="connsiteY333" fmla="*/ 3283638 h 6092942"/>
              <a:gd name="connsiteX334" fmla="*/ 3261051 w 4746171"/>
              <a:gd name="connsiteY334" fmla="*/ 3289285 h 6092942"/>
              <a:gd name="connsiteX335" fmla="*/ 3261051 w 4746171"/>
              <a:gd name="connsiteY335" fmla="*/ 3292109 h 6092942"/>
              <a:gd name="connsiteX336" fmla="*/ 3215877 w 4746171"/>
              <a:gd name="connsiteY336" fmla="*/ 3303402 h 6092942"/>
              <a:gd name="connsiteX337" fmla="*/ 3170702 w 4746171"/>
              <a:gd name="connsiteY337" fmla="*/ 3314696 h 6092942"/>
              <a:gd name="connsiteX338" fmla="*/ 3131174 w 4746171"/>
              <a:gd name="connsiteY338" fmla="*/ 3337283 h 6092942"/>
              <a:gd name="connsiteX339" fmla="*/ 3091646 w 4746171"/>
              <a:gd name="connsiteY339" fmla="*/ 3354224 h 6092942"/>
              <a:gd name="connsiteX340" fmla="*/ 3139644 w 4746171"/>
              <a:gd name="connsiteY340" fmla="*/ 3368341 h 6092942"/>
              <a:gd name="connsiteX341" fmla="*/ 3162232 w 4746171"/>
              <a:gd name="connsiteY341" fmla="*/ 3373988 h 6092942"/>
              <a:gd name="connsiteX342" fmla="*/ 3184819 w 4746171"/>
              <a:gd name="connsiteY342" fmla="*/ 3373988 h 6092942"/>
              <a:gd name="connsiteX343" fmla="*/ 3190466 w 4746171"/>
              <a:gd name="connsiteY343" fmla="*/ 3376811 h 6092942"/>
              <a:gd name="connsiteX344" fmla="*/ 3190466 w 4746171"/>
              <a:gd name="connsiteY344" fmla="*/ 3382458 h 6092942"/>
              <a:gd name="connsiteX345" fmla="*/ 3184819 w 4746171"/>
              <a:gd name="connsiteY345" fmla="*/ 3382458 h 6092942"/>
              <a:gd name="connsiteX346" fmla="*/ 3159408 w 4746171"/>
              <a:gd name="connsiteY346" fmla="*/ 3382458 h 6092942"/>
              <a:gd name="connsiteX347" fmla="*/ 3131174 w 4746171"/>
              <a:gd name="connsiteY347" fmla="*/ 3376811 h 6092942"/>
              <a:gd name="connsiteX348" fmla="*/ 3077529 w 4746171"/>
              <a:gd name="connsiteY348" fmla="*/ 3365518 h 6092942"/>
              <a:gd name="connsiteX349" fmla="*/ 3015414 w 4746171"/>
              <a:gd name="connsiteY349" fmla="*/ 3396575 h 6092942"/>
              <a:gd name="connsiteX350" fmla="*/ 3026707 w 4746171"/>
              <a:gd name="connsiteY350" fmla="*/ 3399399 h 6092942"/>
              <a:gd name="connsiteX351" fmla="*/ 3026707 w 4746171"/>
              <a:gd name="connsiteY351" fmla="*/ 3405046 h 6092942"/>
              <a:gd name="connsiteX352" fmla="*/ 3021061 w 4746171"/>
              <a:gd name="connsiteY352" fmla="*/ 3407869 h 6092942"/>
              <a:gd name="connsiteX353" fmla="*/ 3006943 w 4746171"/>
              <a:gd name="connsiteY353" fmla="*/ 3399399 h 6092942"/>
              <a:gd name="connsiteX354" fmla="*/ 2967416 w 4746171"/>
              <a:gd name="connsiteY354" fmla="*/ 3416339 h 6092942"/>
              <a:gd name="connsiteX355" fmla="*/ 2927888 w 4746171"/>
              <a:gd name="connsiteY355" fmla="*/ 3430456 h 6092942"/>
              <a:gd name="connsiteX356" fmla="*/ 2888360 w 4746171"/>
              <a:gd name="connsiteY356" fmla="*/ 3438927 h 6092942"/>
              <a:gd name="connsiteX357" fmla="*/ 2848832 w 4746171"/>
              <a:gd name="connsiteY357" fmla="*/ 3444573 h 6092942"/>
              <a:gd name="connsiteX358" fmla="*/ 2817774 w 4746171"/>
              <a:gd name="connsiteY358" fmla="*/ 3438927 h 6092942"/>
              <a:gd name="connsiteX359" fmla="*/ 2786717 w 4746171"/>
              <a:gd name="connsiteY359" fmla="*/ 3430456 h 6092942"/>
              <a:gd name="connsiteX360" fmla="*/ 2761306 w 4746171"/>
              <a:gd name="connsiteY360" fmla="*/ 3416339 h 6092942"/>
              <a:gd name="connsiteX361" fmla="*/ 2738719 w 4746171"/>
              <a:gd name="connsiteY361" fmla="*/ 3399399 h 6092942"/>
              <a:gd name="connsiteX362" fmla="*/ 2710484 w 4746171"/>
              <a:gd name="connsiteY362" fmla="*/ 3478455 h 6092942"/>
              <a:gd name="connsiteX363" fmla="*/ 2676603 w 4746171"/>
              <a:gd name="connsiteY363" fmla="*/ 3616802 h 6092942"/>
              <a:gd name="connsiteX364" fmla="*/ 2668133 w 4746171"/>
              <a:gd name="connsiteY364" fmla="*/ 3650683 h 6092942"/>
              <a:gd name="connsiteX365" fmla="*/ 2662486 w 4746171"/>
              <a:gd name="connsiteY365" fmla="*/ 3695858 h 6092942"/>
              <a:gd name="connsiteX366" fmla="*/ 2659663 w 4746171"/>
              <a:gd name="connsiteY366" fmla="*/ 3803148 h 6092942"/>
              <a:gd name="connsiteX367" fmla="*/ 2662486 w 4746171"/>
              <a:gd name="connsiteY367" fmla="*/ 3924555 h 6092942"/>
              <a:gd name="connsiteX368" fmla="*/ 2670957 w 4746171"/>
              <a:gd name="connsiteY368" fmla="*/ 4062903 h 6092942"/>
              <a:gd name="connsiteX369" fmla="*/ 2693544 w 4746171"/>
              <a:gd name="connsiteY369" fmla="*/ 4204074 h 6092942"/>
              <a:gd name="connsiteX370" fmla="*/ 2707661 w 4746171"/>
              <a:gd name="connsiteY370" fmla="*/ 4274659 h 6092942"/>
              <a:gd name="connsiteX371" fmla="*/ 2724601 w 4746171"/>
              <a:gd name="connsiteY371" fmla="*/ 4345245 h 6092942"/>
              <a:gd name="connsiteX372" fmla="*/ 2747189 w 4746171"/>
              <a:gd name="connsiteY372" fmla="*/ 4413007 h 6092942"/>
              <a:gd name="connsiteX373" fmla="*/ 2769776 w 4746171"/>
              <a:gd name="connsiteY373" fmla="*/ 4475122 h 6092942"/>
              <a:gd name="connsiteX374" fmla="*/ 2792363 w 4746171"/>
              <a:gd name="connsiteY374" fmla="*/ 4531591 h 6092942"/>
              <a:gd name="connsiteX375" fmla="*/ 2823421 w 4746171"/>
              <a:gd name="connsiteY375" fmla="*/ 4585236 h 6092942"/>
              <a:gd name="connsiteX376" fmla="*/ 2882713 w 4746171"/>
              <a:gd name="connsiteY376" fmla="*/ 4686879 h 6092942"/>
              <a:gd name="connsiteX377" fmla="*/ 2950475 w 4746171"/>
              <a:gd name="connsiteY377" fmla="*/ 4791345 h 6092942"/>
              <a:gd name="connsiteX378" fmla="*/ 3097293 w 4746171"/>
              <a:gd name="connsiteY378" fmla="*/ 5014396 h 6092942"/>
              <a:gd name="connsiteX379" fmla="*/ 3167879 w 4746171"/>
              <a:gd name="connsiteY379" fmla="*/ 5118862 h 6092942"/>
              <a:gd name="connsiteX380" fmla="*/ 3229994 w 4746171"/>
              <a:gd name="connsiteY380" fmla="*/ 5226152 h 6092942"/>
              <a:gd name="connsiteX381" fmla="*/ 3280815 w 4746171"/>
              <a:gd name="connsiteY381" fmla="*/ 5322148 h 6092942"/>
              <a:gd name="connsiteX382" fmla="*/ 3323167 w 4746171"/>
              <a:gd name="connsiteY382" fmla="*/ 5415321 h 6092942"/>
              <a:gd name="connsiteX383" fmla="*/ 3354224 w 4746171"/>
              <a:gd name="connsiteY383" fmla="*/ 5514141 h 6092942"/>
              <a:gd name="connsiteX384" fmla="*/ 3379635 w 4746171"/>
              <a:gd name="connsiteY384" fmla="*/ 5618608 h 6092942"/>
              <a:gd name="connsiteX385" fmla="*/ 3402223 w 4746171"/>
              <a:gd name="connsiteY385" fmla="*/ 5731544 h 6092942"/>
              <a:gd name="connsiteX386" fmla="*/ 3419163 w 4746171"/>
              <a:gd name="connsiteY386" fmla="*/ 5841658 h 6092942"/>
              <a:gd name="connsiteX387" fmla="*/ 3444574 w 4746171"/>
              <a:gd name="connsiteY387" fmla="*/ 6016710 h 6092942"/>
              <a:gd name="connsiteX388" fmla="*/ 3450221 w 4746171"/>
              <a:gd name="connsiteY388" fmla="*/ 6092942 h 6092942"/>
              <a:gd name="connsiteX389" fmla="*/ 680445 w 4746171"/>
              <a:gd name="connsiteY389" fmla="*/ 6092942 h 6092942"/>
              <a:gd name="connsiteX390" fmla="*/ 700209 w 4746171"/>
              <a:gd name="connsiteY390" fmla="*/ 6044944 h 6092942"/>
              <a:gd name="connsiteX391" fmla="*/ 725619 w 4746171"/>
              <a:gd name="connsiteY391" fmla="*/ 5985652 h 6092942"/>
              <a:gd name="connsiteX392" fmla="*/ 762324 w 4746171"/>
              <a:gd name="connsiteY392" fmla="*/ 5912243 h 6092942"/>
              <a:gd name="connsiteX393" fmla="*/ 796205 w 4746171"/>
              <a:gd name="connsiteY393" fmla="*/ 5858598 h 6092942"/>
              <a:gd name="connsiteX394" fmla="*/ 844203 w 4746171"/>
              <a:gd name="connsiteY394" fmla="*/ 5779543 h 6092942"/>
              <a:gd name="connsiteX395" fmla="*/ 976904 w 4746171"/>
              <a:gd name="connsiteY395" fmla="*/ 5579080 h 6092942"/>
              <a:gd name="connsiteX396" fmla="*/ 1171720 w 4746171"/>
              <a:gd name="connsiteY396" fmla="*/ 5296738 h 6092942"/>
              <a:gd name="connsiteX397" fmla="*/ 1202778 w 4746171"/>
              <a:gd name="connsiteY397" fmla="*/ 5248739 h 6092942"/>
              <a:gd name="connsiteX398" fmla="*/ 1247952 w 4746171"/>
              <a:gd name="connsiteY398" fmla="*/ 5186624 h 6092942"/>
              <a:gd name="connsiteX399" fmla="*/ 1301597 w 4746171"/>
              <a:gd name="connsiteY399" fmla="*/ 5116039 h 6092942"/>
              <a:gd name="connsiteX400" fmla="*/ 1332655 w 4746171"/>
              <a:gd name="connsiteY400" fmla="*/ 5084981 h 6092942"/>
              <a:gd name="connsiteX401" fmla="*/ 1358066 w 4746171"/>
              <a:gd name="connsiteY401" fmla="*/ 5053923 h 6092942"/>
              <a:gd name="connsiteX402" fmla="*/ 1383477 w 4746171"/>
              <a:gd name="connsiteY402" fmla="*/ 5022866 h 6092942"/>
              <a:gd name="connsiteX403" fmla="*/ 1406064 w 4746171"/>
              <a:gd name="connsiteY403" fmla="*/ 4986161 h 6092942"/>
              <a:gd name="connsiteX404" fmla="*/ 1425828 w 4746171"/>
              <a:gd name="connsiteY404" fmla="*/ 4943810 h 6092942"/>
              <a:gd name="connsiteX405" fmla="*/ 1437122 w 4746171"/>
              <a:gd name="connsiteY405" fmla="*/ 4904282 h 6092942"/>
              <a:gd name="connsiteX406" fmla="*/ 1445592 w 4746171"/>
              <a:gd name="connsiteY406" fmla="*/ 4859107 h 6092942"/>
              <a:gd name="connsiteX407" fmla="*/ 1451239 w 4746171"/>
              <a:gd name="connsiteY407" fmla="*/ 4819579 h 6092942"/>
              <a:gd name="connsiteX408" fmla="*/ 1451239 w 4746171"/>
              <a:gd name="connsiteY408" fmla="*/ 4788522 h 6092942"/>
              <a:gd name="connsiteX409" fmla="*/ 1445592 w 4746171"/>
              <a:gd name="connsiteY409" fmla="*/ 4757464 h 6092942"/>
              <a:gd name="connsiteX410" fmla="*/ 1383477 w 4746171"/>
              <a:gd name="connsiteY410" fmla="*/ 4506180 h 6092942"/>
              <a:gd name="connsiteX411" fmla="*/ 1343949 w 4746171"/>
              <a:gd name="connsiteY411" fmla="*/ 4345245 h 6092942"/>
              <a:gd name="connsiteX412" fmla="*/ 1321361 w 4746171"/>
              <a:gd name="connsiteY412" fmla="*/ 4232308 h 6092942"/>
              <a:gd name="connsiteX413" fmla="*/ 1301597 w 4746171"/>
              <a:gd name="connsiteY413" fmla="*/ 4133488 h 6092942"/>
              <a:gd name="connsiteX414" fmla="*/ 1273363 w 4746171"/>
              <a:gd name="connsiteY414" fmla="*/ 4006434 h 6092942"/>
              <a:gd name="connsiteX415" fmla="*/ 1250776 w 4746171"/>
              <a:gd name="connsiteY415" fmla="*/ 3938672 h 6092942"/>
              <a:gd name="connsiteX416" fmla="*/ 1233835 w 4746171"/>
              <a:gd name="connsiteY416" fmla="*/ 3876557 h 6092942"/>
              <a:gd name="connsiteX417" fmla="*/ 1208424 w 4746171"/>
              <a:gd name="connsiteY417" fmla="*/ 3820088 h 6092942"/>
              <a:gd name="connsiteX418" fmla="*/ 1185837 w 4746171"/>
              <a:gd name="connsiteY418" fmla="*/ 3766443 h 6092942"/>
              <a:gd name="connsiteX419" fmla="*/ 1171720 w 4746171"/>
              <a:gd name="connsiteY419" fmla="*/ 3749503 h 6092942"/>
              <a:gd name="connsiteX420" fmla="*/ 1154779 w 4746171"/>
              <a:gd name="connsiteY420" fmla="*/ 3732562 h 6092942"/>
              <a:gd name="connsiteX421" fmla="*/ 1137839 w 4746171"/>
              <a:gd name="connsiteY421" fmla="*/ 3718445 h 6092942"/>
              <a:gd name="connsiteX422" fmla="*/ 1123722 w 4746171"/>
              <a:gd name="connsiteY422" fmla="*/ 3704328 h 6092942"/>
              <a:gd name="connsiteX423" fmla="*/ 1084194 w 4746171"/>
              <a:gd name="connsiteY423" fmla="*/ 3690211 h 6092942"/>
              <a:gd name="connsiteX424" fmla="*/ 1044666 w 4746171"/>
              <a:gd name="connsiteY424" fmla="*/ 3687388 h 6092942"/>
              <a:gd name="connsiteX425" fmla="*/ 1005138 w 4746171"/>
              <a:gd name="connsiteY425" fmla="*/ 3687388 h 6092942"/>
              <a:gd name="connsiteX426" fmla="*/ 959963 w 4746171"/>
              <a:gd name="connsiteY426" fmla="*/ 3690211 h 6092942"/>
              <a:gd name="connsiteX427" fmla="*/ 889378 w 4746171"/>
              <a:gd name="connsiteY427" fmla="*/ 3709975 h 6092942"/>
              <a:gd name="connsiteX428" fmla="*/ 796205 w 4746171"/>
              <a:gd name="connsiteY428" fmla="*/ 3721269 h 6092942"/>
              <a:gd name="connsiteX429" fmla="*/ 734090 w 4746171"/>
              <a:gd name="connsiteY429" fmla="*/ 3732562 h 6092942"/>
              <a:gd name="connsiteX430" fmla="*/ 669151 w 4746171"/>
              <a:gd name="connsiteY430" fmla="*/ 3741033 h 6092942"/>
              <a:gd name="connsiteX431" fmla="*/ 598566 w 4746171"/>
              <a:gd name="connsiteY431" fmla="*/ 3741033 h 6092942"/>
              <a:gd name="connsiteX432" fmla="*/ 525157 w 4746171"/>
              <a:gd name="connsiteY432" fmla="*/ 3741033 h 6092942"/>
              <a:gd name="connsiteX433" fmla="*/ 460218 w 4746171"/>
              <a:gd name="connsiteY433" fmla="*/ 3732562 h 6092942"/>
              <a:gd name="connsiteX434" fmla="*/ 392456 w 4746171"/>
              <a:gd name="connsiteY434" fmla="*/ 3718445 h 6092942"/>
              <a:gd name="connsiteX435" fmla="*/ 367045 w 4746171"/>
              <a:gd name="connsiteY435" fmla="*/ 3709975 h 6092942"/>
              <a:gd name="connsiteX436" fmla="*/ 344458 w 4746171"/>
              <a:gd name="connsiteY436" fmla="*/ 3695858 h 6092942"/>
              <a:gd name="connsiteX437" fmla="*/ 321870 w 4746171"/>
              <a:gd name="connsiteY437" fmla="*/ 3681741 h 6092942"/>
              <a:gd name="connsiteX438" fmla="*/ 304930 w 4746171"/>
              <a:gd name="connsiteY438" fmla="*/ 3670447 h 6092942"/>
              <a:gd name="connsiteX439" fmla="*/ 290813 w 4746171"/>
              <a:gd name="connsiteY439" fmla="*/ 3650683 h 6092942"/>
              <a:gd name="connsiteX440" fmla="*/ 279519 w 4746171"/>
              <a:gd name="connsiteY440" fmla="*/ 3633743 h 6092942"/>
              <a:gd name="connsiteX441" fmla="*/ 265402 w 4746171"/>
              <a:gd name="connsiteY441" fmla="*/ 3599862 h 6092942"/>
              <a:gd name="connsiteX442" fmla="*/ 256932 w 4746171"/>
              <a:gd name="connsiteY442" fmla="*/ 3557510 h 6092942"/>
              <a:gd name="connsiteX443" fmla="*/ 256932 w 4746171"/>
              <a:gd name="connsiteY443" fmla="*/ 3517982 h 6092942"/>
              <a:gd name="connsiteX444" fmla="*/ 262578 w 4746171"/>
              <a:gd name="connsiteY444" fmla="*/ 3438927 h 6092942"/>
              <a:gd name="connsiteX445" fmla="*/ 271049 w 4746171"/>
              <a:gd name="connsiteY445" fmla="*/ 3382458 h 6092942"/>
              <a:gd name="connsiteX446" fmla="*/ 279519 w 4746171"/>
              <a:gd name="connsiteY446" fmla="*/ 3342930 h 6092942"/>
              <a:gd name="connsiteX447" fmla="*/ 282342 w 4746171"/>
              <a:gd name="connsiteY447" fmla="*/ 3314696 h 6092942"/>
              <a:gd name="connsiteX448" fmla="*/ 282342 w 4746171"/>
              <a:gd name="connsiteY448" fmla="*/ 3306226 h 6092942"/>
              <a:gd name="connsiteX449" fmla="*/ 273872 w 4746171"/>
              <a:gd name="connsiteY449" fmla="*/ 3297756 h 6092942"/>
              <a:gd name="connsiteX450" fmla="*/ 265402 w 4746171"/>
              <a:gd name="connsiteY450" fmla="*/ 3289285 h 6092942"/>
              <a:gd name="connsiteX451" fmla="*/ 251285 w 4746171"/>
              <a:gd name="connsiteY451" fmla="*/ 3280815 h 6092942"/>
              <a:gd name="connsiteX452" fmla="*/ 217404 w 4746171"/>
              <a:gd name="connsiteY452" fmla="*/ 3272345 h 6092942"/>
              <a:gd name="connsiteX453" fmla="*/ 177876 w 4746171"/>
              <a:gd name="connsiteY453" fmla="*/ 3258228 h 6092942"/>
              <a:gd name="connsiteX454" fmla="*/ 163759 w 4746171"/>
              <a:gd name="connsiteY454" fmla="*/ 3249757 h 6092942"/>
              <a:gd name="connsiteX455" fmla="*/ 149642 w 4746171"/>
              <a:gd name="connsiteY455" fmla="*/ 3235640 h 6092942"/>
              <a:gd name="connsiteX456" fmla="*/ 146818 w 4746171"/>
              <a:gd name="connsiteY456" fmla="*/ 3218700 h 6092942"/>
              <a:gd name="connsiteX457" fmla="*/ 141171 w 4746171"/>
              <a:gd name="connsiteY457" fmla="*/ 3204583 h 6092942"/>
              <a:gd name="connsiteX458" fmla="*/ 138348 w 4746171"/>
              <a:gd name="connsiteY458" fmla="*/ 3170702 h 6092942"/>
              <a:gd name="connsiteX459" fmla="*/ 146818 w 4746171"/>
              <a:gd name="connsiteY459" fmla="*/ 3139644 h 6092942"/>
              <a:gd name="connsiteX460" fmla="*/ 155288 w 4746171"/>
              <a:gd name="connsiteY460" fmla="*/ 3111410 h 6092942"/>
              <a:gd name="connsiteX461" fmla="*/ 169406 w 4746171"/>
              <a:gd name="connsiteY461" fmla="*/ 3102940 h 6092942"/>
              <a:gd name="connsiteX462" fmla="*/ 180699 w 4746171"/>
              <a:gd name="connsiteY462" fmla="*/ 3094469 h 6092942"/>
              <a:gd name="connsiteX463" fmla="*/ 220227 w 4746171"/>
              <a:gd name="connsiteY463" fmla="*/ 3080352 h 6092942"/>
              <a:gd name="connsiteX464" fmla="*/ 256932 w 4746171"/>
              <a:gd name="connsiteY464" fmla="*/ 3071882 h 6092942"/>
              <a:gd name="connsiteX465" fmla="*/ 271049 w 4746171"/>
              <a:gd name="connsiteY465" fmla="*/ 3069058 h 6092942"/>
              <a:gd name="connsiteX466" fmla="*/ 273872 w 4746171"/>
              <a:gd name="connsiteY466" fmla="*/ 3063412 h 6092942"/>
              <a:gd name="connsiteX467" fmla="*/ 271049 w 4746171"/>
              <a:gd name="connsiteY467" fmla="*/ 3057765 h 6092942"/>
              <a:gd name="connsiteX468" fmla="*/ 256932 w 4746171"/>
              <a:gd name="connsiteY468" fmla="*/ 3054941 h 6092942"/>
              <a:gd name="connsiteX469" fmla="*/ 220227 w 4746171"/>
              <a:gd name="connsiteY469" fmla="*/ 3032354 h 6092942"/>
              <a:gd name="connsiteX470" fmla="*/ 138348 w 4746171"/>
              <a:gd name="connsiteY470" fmla="*/ 2998473 h 6092942"/>
              <a:gd name="connsiteX471" fmla="*/ 115761 w 4746171"/>
              <a:gd name="connsiteY471" fmla="*/ 2984356 h 6092942"/>
              <a:gd name="connsiteX472" fmla="*/ 101643 w 4746171"/>
              <a:gd name="connsiteY472" fmla="*/ 2970239 h 6092942"/>
              <a:gd name="connsiteX473" fmla="*/ 93173 w 4746171"/>
              <a:gd name="connsiteY473" fmla="*/ 2953298 h 6092942"/>
              <a:gd name="connsiteX474" fmla="*/ 87526 w 4746171"/>
              <a:gd name="connsiteY474" fmla="*/ 2930711 h 6092942"/>
              <a:gd name="connsiteX475" fmla="*/ 87526 w 4746171"/>
              <a:gd name="connsiteY475" fmla="*/ 2913770 h 6092942"/>
              <a:gd name="connsiteX476" fmla="*/ 87526 w 4746171"/>
              <a:gd name="connsiteY476" fmla="*/ 2891183 h 6092942"/>
              <a:gd name="connsiteX477" fmla="*/ 98820 w 4746171"/>
              <a:gd name="connsiteY477" fmla="*/ 2860125 h 6092942"/>
              <a:gd name="connsiteX478" fmla="*/ 101643 w 4746171"/>
              <a:gd name="connsiteY478" fmla="*/ 2846008 h 6092942"/>
              <a:gd name="connsiteX479" fmla="*/ 110114 w 4746171"/>
              <a:gd name="connsiteY479" fmla="*/ 2837538 h 6092942"/>
              <a:gd name="connsiteX480" fmla="*/ 132701 w 4746171"/>
              <a:gd name="connsiteY480" fmla="*/ 2820597 h 6092942"/>
              <a:gd name="connsiteX481" fmla="*/ 155288 w 4746171"/>
              <a:gd name="connsiteY481" fmla="*/ 2803657 h 6092942"/>
              <a:gd name="connsiteX482" fmla="*/ 177876 w 4746171"/>
              <a:gd name="connsiteY482" fmla="*/ 2781070 h 6092942"/>
              <a:gd name="connsiteX483" fmla="*/ 180699 w 4746171"/>
              <a:gd name="connsiteY483" fmla="*/ 2766952 h 6092942"/>
              <a:gd name="connsiteX484" fmla="*/ 186346 w 4746171"/>
              <a:gd name="connsiteY484" fmla="*/ 2752835 h 6092942"/>
              <a:gd name="connsiteX485" fmla="*/ 186346 w 4746171"/>
              <a:gd name="connsiteY485" fmla="*/ 2735895 h 6092942"/>
              <a:gd name="connsiteX486" fmla="*/ 180699 w 4746171"/>
              <a:gd name="connsiteY486" fmla="*/ 2713307 h 6092942"/>
              <a:gd name="connsiteX487" fmla="*/ 172229 w 4746171"/>
              <a:gd name="connsiteY487" fmla="*/ 2702014 h 6092942"/>
              <a:gd name="connsiteX488" fmla="*/ 163759 w 4746171"/>
              <a:gd name="connsiteY488" fmla="*/ 2682250 h 6092942"/>
              <a:gd name="connsiteX489" fmla="*/ 155288 w 4746171"/>
              <a:gd name="connsiteY489" fmla="*/ 2673780 h 6092942"/>
              <a:gd name="connsiteX490" fmla="*/ 141171 w 4746171"/>
              <a:gd name="connsiteY490" fmla="*/ 2665309 h 6092942"/>
              <a:gd name="connsiteX491" fmla="*/ 110114 w 4746171"/>
              <a:gd name="connsiteY491" fmla="*/ 2656839 h 6092942"/>
              <a:gd name="connsiteX492" fmla="*/ 76233 w 4746171"/>
              <a:gd name="connsiteY492" fmla="*/ 2634252 h 6092942"/>
              <a:gd name="connsiteX493" fmla="*/ 56469 w 4746171"/>
              <a:gd name="connsiteY493" fmla="*/ 2620135 h 6092942"/>
              <a:gd name="connsiteX494" fmla="*/ 39528 w 4746171"/>
              <a:gd name="connsiteY494" fmla="*/ 2603194 h 6092942"/>
              <a:gd name="connsiteX495" fmla="*/ 22588 w 4746171"/>
              <a:gd name="connsiteY495" fmla="*/ 2586254 h 6092942"/>
              <a:gd name="connsiteX496" fmla="*/ 8471 w 4746171"/>
              <a:gd name="connsiteY496" fmla="*/ 2563666 h 6092942"/>
              <a:gd name="connsiteX497" fmla="*/ 0 w 4746171"/>
              <a:gd name="connsiteY497" fmla="*/ 2538255 h 6092942"/>
              <a:gd name="connsiteX498" fmla="*/ 0 w 4746171"/>
              <a:gd name="connsiteY498" fmla="*/ 2510021 h 6092942"/>
              <a:gd name="connsiteX499" fmla="*/ 8471 w 4746171"/>
              <a:gd name="connsiteY499" fmla="*/ 2484610 h 6092942"/>
              <a:gd name="connsiteX500" fmla="*/ 22588 w 4746171"/>
              <a:gd name="connsiteY500" fmla="*/ 2453553 h 6092942"/>
              <a:gd name="connsiteX501" fmla="*/ 39528 w 4746171"/>
              <a:gd name="connsiteY501" fmla="*/ 2425319 h 6092942"/>
              <a:gd name="connsiteX502" fmla="*/ 62116 w 4746171"/>
              <a:gd name="connsiteY502" fmla="*/ 2397084 h 6092942"/>
              <a:gd name="connsiteX503" fmla="*/ 84703 w 4746171"/>
              <a:gd name="connsiteY503" fmla="*/ 2374497 h 6092942"/>
              <a:gd name="connsiteX504" fmla="*/ 110114 w 4746171"/>
              <a:gd name="connsiteY504" fmla="*/ 2346263 h 6092942"/>
              <a:gd name="connsiteX505" fmla="*/ 138348 w 4746171"/>
              <a:gd name="connsiteY505" fmla="*/ 2323675 h 6092942"/>
              <a:gd name="connsiteX506" fmla="*/ 169406 w 4746171"/>
              <a:gd name="connsiteY506" fmla="*/ 2289794 h 6092942"/>
              <a:gd name="connsiteX507" fmla="*/ 231521 w 4746171"/>
              <a:gd name="connsiteY507" fmla="*/ 2205092 h 6092942"/>
              <a:gd name="connsiteX508" fmla="*/ 287989 w 4746171"/>
              <a:gd name="connsiteY508" fmla="*/ 2117566 h 6092942"/>
              <a:gd name="connsiteX509" fmla="*/ 333164 w 4746171"/>
              <a:gd name="connsiteY509" fmla="*/ 2041333 h 6092942"/>
              <a:gd name="connsiteX510" fmla="*/ 287989 w 4746171"/>
              <a:gd name="connsiteY510" fmla="*/ 2032863 h 6092942"/>
              <a:gd name="connsiteX511" fmla="*/ 239991 w 4746171"/>
              <a:gd name="connsiteY511" fmla="*/ 2018746 h 6092942"/>
              <a:gd name="connsiteX512" fmla="*/ 217404 w 4746171"/>
              <a:gd name="connsiteY512" fmla="*/ 2010276 h 6092942"/>
              <a:gd name="connsiteX513" fmla="*/ 200463 w 4746171"/>
              <a:gd name="connsiteY513" fmla="*/ 1998982 h 6092942"/>
              <a:gd name="connsiteX514" fmla="*/ 180699 w 4746171"/>
              <a:gd name="connsiteY514" fmla="*/ 1984865 h 6092942"/>
              <a:gd name="connsiteX515" fmla="*/ 169406 w 4746171"/>
              <a:gd name="connsiteY515" fmla="*/ 1967924 h 6092942"/>
              <a:gd name="connsiteX516" fmla="*/ 169406 w 4746171"/>
              <a:gd name="connsiteY516" fmla="*/ 1962278 h 6092942"/>
              <a:gd name="connsiteX517" fmla="*/ 172229 w 4746171"/>
              <a:gd name="connsiteY517" fmla="*/ 1962278 h 6092942"/>
              <a:gd name="connsiteX518" fmla="*/ 211757 w 4746171"/>
              <a:gd name="connsiteY518" fmla="*/ 1979218 h 6092942"/>
              <a:gd name="connsiteX519" fmla="*/ 256932 w 4746171"/>
              <a:gd name="connsiteY519" fmla="*/ 1993335 h 6092942"/>
              <a:gd name="connsiteX520" fmla="*/ 304930 w 4746171"/>
              <a:gd name="connsiteY520" fmla="*/ 2001806 h 6092942"/>
              <a:gd name="connsiteX521" fmla="*/ 350104 w 4746171"/>
              <a:gd name="connsiteY521" fmla="*/ 2001806 h 6092942"/>
              <a:gd name="connsiteX522" fmla="*/ 358575 w 4746171"/>
              <a:gd name="connsiteY522" fmla="*/ 1976395 h 6092942"/>
              <a:gd name="connsiteX523" fmla="*/ 358575 w 4746171"/>
              <a:gd name="connsiteY523" fmla="*/ 1939690 h 6092942"/>
              <a:gd name="connsiteX524" fmla="*/ 352928 w 4746171"/>
              <a:gd name="connsiteY524" fmla="*/ 1874752 h 6092942"/>
              <a:gd name="connsiteX525" fmla="*/ 341634 w 4746171"/>
              <a:gd name="connsiteY525" fmla="*/ 1804166 h 6092942"/>
              <a:gd name="connsiteX526" fmla="*/ 333164 w 4746171"/>
              <a:gd name="connsiteY526" fmla="*/ 1744874 h 6092942"/>
              <a:gd name="connsiteX527" fmla="*/ 333164 w 4746171"/>
              <a:gd name="connsiteY527" fmla="*/ 1713817 h 6092942"/>
              <a:gd name="connsiteX528" fmla="*/ 335987 w 4746171"/>
              <a:gd name="connsiteY528" fmla="*/ 1679936 h 6092942"/>
              <a:gd name="connsiteX529" fmla="*/ 350104 w 4746171"/>
              <a:gd name="connsiteY529" fmla="*/ 1578292 h 6092942"/>
              <a:gd name="connsiteX530" fmla="*/ 372692 w 4746171"/>
              <a:gd name="connsiteY530" fmla="*/ 1462532 h 6092942"/>
              <a:gd name="connsiteX531" fmla="*/ 392456 w 4746171"/>
              <a:gd name="connsiteY531" fmla="*/ 1343948 h 6092942"/>
              <a:gd name="connsiteX532" fmla="*/ 406573 w 4746171"/>
              <a:gd name="connsiteY532" fmla="*/ 1276186 h 6092942"/>
              <a:gd name="connsiteX533" fmla="*/ 429160 w 4746171"/>
              <a:gd name="connsiteY533" fmla="*/ 1211248 h 6092942"/>
              <a:gd name="connsiteX534" fmla="*/ 460218 w 4746171"/>
              <a:gd name="connsiteY534" fmla="*/ 1140662 h 6092942"/>
              <a:gd name="connsiteX535" fmla="*/ 491276 w 4746171"/>
              <a:gd name="connsiteY535" fmla="*/ 1072900 h 6092942"/>
              <a:gd name="connsiteX536" fmla="*/ 547744 w 4746171"/>
              <a:gd name="connsiteY536" fmla="*/ 968433 h 6092942"/>
              <a:gd name="connsiteX537" fmla="*/ 575978 w 4746171"/>
              <a:gd name="connsiteY537" fmla="*/ 923259 h 6092942"/>
              <a:gd name="connsiteX538" fmla="*/ 592919 w 4746171"/>
              <a:gd name="connsiteY538" fmla="*/ 875261 h 6092942"/>
              <a:gd name="connsiteX539" fmla="*/ 584448 w 4746171"/>
              <a:gd name="connsiteY539" fmla="*/ 844203 h 6092942"/>
              <a:gd name="connsiteX540" fmla="*/ 584448 w 4746171"/>
              <a:gd name="connsiteY540" fmla="*/ 807498 h 6092942"/>
              <a:gd name="connsiteX541" fmla="*/ 578802 w 4746171"/>
              <a:gd name="connsiteY541" fmla="*/ 773617 h 6092942"/>
              <a:gd name="connsiteX542" fmla="*/ 584448 w 4746171"/>
              <a:gd name="connsiteY542" fmla="*/ 736913 h 6092942"/>
              <a:gd name="connsiteX543" fmla="*/ 584448 w 4746171"/>
              <a:gd name="connsiteY543" fmla="*/ 703032 h 6092942"/>
              <a:gd name="connsiteX544" fmla="*/ 587272 w 4746171"/>
              <a:gd name="connsiteY544" fmla="*/ 666327 h 6092942"/>
              <a:gd name="connsiteX545" fmla="*/ 592919 w 4746171"/>
              <a:gd name="connsiteY545" fmla="*/ 632446 h 6092942"/>
              <a:gd name="connsiteX546" fmla="*/ 607036 w 4746171"/>
              <a:gd name="connsiteY546" fmla="*/ 601389 h 6092942"/>
              <a:gd name="connsiteX547" fmla="*/ 607036 w 4746171"/>
              <a:gd name="connsiteY547" fmla="*/ 595742 h 6092942"/>
              <a:gd name="connsiteX548" fmla="*/ 609859 w 4746171"/>
              <a:gd name="connsiteY548" fmla="*/ 601389 h 6092942"/>
              <a:gd name="connsiteX549" fmla="*/ 598566 w 4746171"/>
              <a:gd name="connsiteY549" fmla="*/ 652210 h 6092942"/>
              <a:gd name="connsiteX550" fmla="*/ 592919 w 4746171"/>
              <a:gd name="connsiteY550" fmla="*/ 705855 h 6092942"/>
              <a:gd name="connsiteX551" fmla="*/ 601389 w 4746171"/>
              <a:gd name="connsiteY551" fmla="*/ 671974 h 6092942"/>
              <a:gd name="connsiteX552" fmla="*/ 609859 w 4746171"/>
              <a:gd name="connsiteY552" fmla="*/ 640917 h 6092942"/>
              <a:gd name="connsiteX553" fmla="*/ 629623 w 4746171"/>
              <a:gd name="connsiteY553" fmla="*/ 609859 h 6092942"/>
              <a:gd name="connsiteX554" fmla="*/ 646564 w 4746171"/>
              <a:gd name="connsiteY554" fmla="*/ 578801 h 6092942"/>
              <a:gd name="connsiteX555" fmla="*/ 686092 w 4746171"/>
              <a:gd name="connsiteY555" fmla="*/ 525156 h 6092942"/>
              <a:gd name="connsiteX556" fmla="*/ 708679 w 4746171"/>
              <a:gd name="connsiteY556" fmla="*/ 499746 h 6092942"/>
              <a:gd name="connsiteX557" fmla="*/ 731266 w 4746171"/>
              <a:gd name="connsiteY557" fmla="*/ 477158 h 6092942"/>
              <a:gd name="connsiteX558" fmla="*/ 787735 w 4746171"/>
              <a:gd name="connsiteY558" fmla="*/ 437630 h 6092942"/>
              <a:gd name="connsiteX559" fmla="*/ 804675 w 4746171"/>
              <a:gd name="connsiteY559" fmla="*/ 409396 h 6092942"/>
              <a:gd name="connsiteX560" fmla="*/ 804675 w 4746171"/>
              <a:gd name="connsiteY560" fmla="*/ 406573 h 6092942"/>
              <a:gd name="connsiteX561" fmla="*/ 810322 w 4746171"/>
              <a:gd name="connsiteY561" fmla="*/ 409396 h 6092942"/>
              <a:gd name="connsiteX562" fmla="*/ 796205 w 4746171"/>
              <a:gd name="connsiteY562" fmla="*/ 431983 h 6092942"/>
              <a:gd name="connsiteX563" fmla="*/ 832909 w 4746171"/>
              <a:gd name="connsiteY563" fmla="*/ 409396 h 6092942"/>
              <a:gd name="connsiteX564" fmla="*/ 875261 w 4746171"/>
              <a:gd name="connsiteY564" fmla="*/ 375515 h 6092942"/>
              <a:gd name="connsiteX565" fmla="*/ 920436 w 4746171"/>
              <a:gd name="connsiteY565" fmla="*/ 347281 h 6092942"/>
              <a:gd name="connsiteX566" fmla="*/ 951493 w 4746171"/>
              <a:gd name="connsiteY566" fmla="*/ 307753 h 6092942"/>
              <a:gd name="connsiteX567" fmla="*/ 985374 w 4746171"/>
              <a:gd name="connsiteY567" fmla="*/ 268225 h 6092942"/>
              <a:gd name="connsiteX568" fmla="*/ 1027726 w 4746171"/>
              <a:gd name="connsiteY568" fmla="*/ 237168 h 6092942"/>
              <a:gd name="connsiteX569" fmla="*/ 1070077 w 4746171"/>
              <a:gd name="connsiteY569" fmla="*/ 211757 h 6092942"/>
              <a:gd name="connsiteX570" fmla="*/ 1115252 w 4746171"/>
              <a:gd name="connsiteY570" fmla="*/ 189169 h 6092942"/>
              <a:gd name="connsiteX571" fmla="*/ 1160426 w 4746171"/>
              <a:gd name="connsiteY571" fmla="*/ 172229 h 6092942"/>
              <a:gd name="connsiteX572" fmla="*/ 1208424 w 4746171"/>
              <a:gd name="connsiteY572" fmla="*/ 152465 h 6092942"/>
              <a:gd name="connsiteX573" fmla="*/ 1256423 w 4746171"/>
              <a:gd name="connsiteY573" fmla="*/ 141171 h 6092942"/>
              <a:gd name="connsiteX574" fmla="*/ 1295951 w 4746171"/>
              <a:gd name="connsiteY574" fmla="*/ 110114 h 6092942"/>
              <a:gd name="connsiteX575" fmla="*/ 1343949 w 4746171"/>
              <a:gd name="connsiteY575" fmla="*/ 87526 h 6092942"/>
              <a:gd name="connsiteX576" fmla="*/ 1383477 w 4746171"/>
              <a:gd name="connsiteY576" fmla="*/ 70586 h 6092942"/>
              <a:gd name="connsiteX577" fmla="*/ 1425828 w 4746171"/>
              <a:gd name="connsiteY577" fmla="*/ 56469 h 6092942"/>
              <a:gd name="connsiteX578" fmla="*/ 1465356 w 4746171"/>
              <a:gd name="connsiteY578" fmla="*/ 47998 h 6092942"/>
              <a:gd name="connsiteX579" fmla="*/ 1499237 w 4746171"/>
              <a:gd name="connsiteY579" fmla="*/ 39528 h 6092942"/>
              <a:gd name="connsiteX580" fmla="*/ 1538765 w 4746171"/>
              <a:gd name="connsiteY580" fmla="*/ 39528 h 6092942"/>
              <a:gd name="connsiteX581" fmla="*/ 1575469 w 4746171"/>
              <a:gd name="connsiteY581" fmla="*/ 33881 h 6092942"/>
              <a:gd name="connsiteX582" fmla="*/ 1578293 w 4746171"/>
              <a:gd name="connsiteY582" fmla="*/ 33881 h 6092942"/>
              <a:gd name="connsiteX583" fmla="*/ 1646055 w 4746171"/>
              <a:gd name="connsiteY583" fmla="*/ 16941 h 6092942"/>
              <a:gd name="connsiteX584" fmla="*/ 1710993 w 4746171"/>
              <a:gd name="connsiteY584" fmla="*/ 2824 h 609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</a:cxnLst>
            <a:rect l="l" t="t" r="r" b="b"/>
            <a:pathLst>
              <a:path w="4746171" h="6092942">
                <a:moveTo>
                  <a:pt x="4032360" y="1258733"/>
                </a:moveTo>
                <a:lnTo>
                  <a:pt x="4043139" y="1264893"/>
                </a:lnTo>
                <a:lnTo>
                  <a:pt x="4043139" y="1267716"/>
                </a:lnTo>
                <a:close/>
                <a:moveTo>
                  <a:pt x="4026199" y="1253599"/>
                </a:moveTo>
                <a:lnTo>
                  <a:pt x="4032360" y="1258733"/>
                </a:lnTo>
                <a:lnTo>
                  <a:pt x="4029189" y="1256921"/>
                </a:lnTo>
                <a:close/>
                <a:moveTo>
                  <a:pt x="1778755" y="0"/>
                </a:moveTo>
                <a:lnTo>
                  <a:pt x="1843694" y="0"/>
                </a:lnTo>
                <a:lnTo>
                  <a:pt x="1888869" y="0"/>
                </a:lnTo>
                <a:lnTo>
                  <a:pt x="1934043" y="8470"/>
                </a:lnTo>
                <a:lnTo>
                  <a:pt x="1973571" y="16941"/>
                </a:lnTo>
                <a:lnTo>
                  <a:pt x="2015923" y="31058"/>
                </a:lnTo>
                <a:lnTo>
                  <a:pt x="2061097" y="39528"/>
                </a:lnTo>
                <a:lnTo>
                  <a:pt x="2106272" y="50822"/>
                </a:lnTo>
                <a:lnTo>
                  <a:pt x="2154270" y="70586"/>
                </a:lnTo>
                <a:lnTo>
                  <a:pt x="2219209" y="87526"/>
                </a:lnTo>
                <a:lnTo>
                  <a:pt x="2281324" y="110114"/>
                </a:lnTo>
                <a:lnTo>
                  <a:pt x="2394261" y="141171"/>
                </a:lnTo>
                <a:lnTo>
                  <a:pt x="2445083" y="143995"/>
                </a:lnTo>
                <a:lnTo>
                  <a:pt x="2498728" y="152465"/>
                </a:lnTo>
                <a:lnTo>
                  <a:pt x="2569313" y="172229"/>
                </a:lnTo>
                <a:lnTo>
                  <a:pt x="2631429" y="197640"/>
                </a:lnTo>
                <a:lnTo>
                  <a:pt x="2693544" y="234344"/>
                </a:lnTo>
                <a:lnTo>
                  <a:pt x="2755659" y="273872"/>
                </a:lnTo>
                <a:lnTo>
                  <a:pt x="2812127" y="321870"/>
                </a:lnTo>
                <a:lnTo>
                  <a:pt x="2854479" y="335987"/>
                </a:lnTo>
                <a:lnTo>
                  <a:pt x="2888360" y="344458"/>
                </a:lnTo>
                <a:lnTo>
                  <a:pt x="2913771" y="355751"/>
                </a:lnTo>
                <a:lnTo>
                  <a:pt x="2942005" y="375515"/>
                </a:lnTo>
                <a:lnTo>
                  <a:pt x="2967416" y="392456"/>
                </a:lnTo>
                <a:lnTo>
                  <a:pt x="2990003" y="409396"/>
                </a:lnTo>
                <a:lnTo>
                  <a:pt x="3006943" y="437630"/>
                </a:lnTo>
                <a:lnTo>
                  <a:pt x="3026707" y="457394"/>
                </a:lnTo>
                <a:lnTo>
                  <a:pt x="3038001" y="485629"/>
                </a:lnTo>
                <a:lnTo>
                  <a:pt x="3043648" y="516686"/>
                </a:lnTo>
                <a:lnTo>
                  <a:pt x="3088823" y="564684"/>
                </a:lnTo>
                <a:lnTo>
                  <a:pt x="3162232" y="666327"/>
                </a:lnTo>
                <a:lnTo>
                  <a:pt x="3238464" y="773617"/>
                </a:lnTo>
                <a:lnTo>
                  <a:pt x="3371165" y="976904"/>
                </a:lnTo>
                <a:lnTo>
                  <a:pt x="3467161" y="1132192"/>
                </a:lnTo>
                <a:lnTo>
                  <a:pt x="3503866" y="1191484"/>
                </a:lnTo>
                <a:lnTo>
                  <a:pt x="3515159" y="1183013"/>
                </a:lnTo>
                <a:lnTo>
                  <a:pt x="3546217" y="1171720"/>
                </a:lnTo>
                <a:lnTo>
                  <a:pt x="3591392" y="1157603"/>
                </a:lnTo>
                <a:lnTo>
                  <a:pt x="3619626" y="1151956"/>
                </a:lnTo>
                <a:lnTo>
                  <a:pt x="3645037" y="1151956"/>
                </a:lnTo>
                <a:lnTo>
                  <a:pt x="3676094" y="1163250"/>
                </a:lnTo>
                <a:lnTo>
                  <a:pt x="3709975" y="1174543"/>
                </a:lnTo>
                <a:lnTo>
                  <a:pt x="3741033" y="1197131"/>
                </a:lnTo>
                <a:lnTo>
                  <a:pt x="3769267" y="1214071"/>
                </a:lnTo>
                <a:lnTo>
                  <a:pt x="3794678" y="1211248"/>
                </a:lnTo>
                <a:lnTo>
                  <a:pt x="3842676" y="1205601"/>
                </a:lnTo>
                <a:lnTo>
                  <a:pt x="3896321" y="1211248"/>
                </a:lnTo>
                <a:lnTo>
                  <a:pt x="3955613" y="1222541"/>
                </a:lnTo>
                <a:lnTo>
                  <a:pt x="3981024" y="1233835"/>
                </a:lnTo>
                <a:lnTo>
                  <a:pt x="4003611" y="1242305"/>
                </a:lnTo>
                <a:lnTo>
                  <a:pt x="4029189" y="1256921"/>
                </a:lnTo>
                <a:lnTo>
                  <a:pt x="4051609" y="1281833"/>
                </a:lnTo>
                <a:lnTo>
                  <a:pt x="4108078" y="1298774"/>
                </a:lnTo>
                <a:lnTo>
                  <a:pt x="4136312" y="1290303"/>
                </a:lnTo>
                <a:lnTo>
                  <a:pt x="4161723" y="1273363"/>
                </a:lnTo>
                <a:lnTo>
                  <a:pt x="4161723" y="1276186"/>
                </a:lnTo>
                <a:lnTo>
                  <a:pt x="4150429" y="1295950"/>
                </a:lnTo>
                <a:lnTo>
                  <a:pt x="4130665" y="1304421"/>
                </a:lnTo>
                <a:lnTo>
                  <a:pt x="4178663" y="1298774"/>
                </a:lnTo>
                <a:lnTo>
                  <a:pt x="4229485" y="1284657"/>
                </a:lnTo>
                <a:lnTo>
                  <a:pt x="4232309" y="1290303"/>
                </a:lnTo>
                <a:lnTo>
                  <a:pt x="4229485" y="1290303"/>
                </a:lnTo>
                <a:lnTo>
                  <a:pt x="4192781" y="1304421"/>
                </a:lnTo>
                <a:lnTo>
                  <a:pt x="4153253" y="1312891"/>
                </a:lnTo>
                <a:lnTo>
                  <a:pt x="4209721" y="1338302"/>
                </a:lnTo>
                <a:lnTo>
                  <a:pt x="4269013" y="1366536"/>
                </a:lnTo>
                <a:lnTo>
                  <a:pt x="4325481" y="1397593"/>
                </a:lnTo>
                <a:lnTo>
                  <a:pt x="4384773" y="1437121"/>
                </a:lnTo>
                <a:lnTo>
                  <a:pt x="4432771" y="1479473"/>
                </a:lnTo>
                <a:lnTo>
                  <a:pt x="4480769" y="1530294"/>
                </a:lnTo>
                <a:lnTo>
                  <a:pt x="4525944" y="1581116"/>
                </a:lnTo>
                <a:lnTo>
                  <a:pt x="4559825" y="1640408"/>
                </a:lnTo>
                <a:lnTo>
                  <a:pt x="4599353" y="1682759"/>
                </a:lnTo>
                <a:lnTo>
                  <a:pt x="4627587" y="1733581"/>
                </a:lnTo>
                <a:lnTo>
                  <a:pt x="4652998" y="1781579"/>
                </a:lnTo>
                <a:lnTo>
                  <a:pt x="4667115" y="1835224"/>
                </a:lnTo>
                <a:lnTo>
                  <a:pt x="4675585" y="1891692"/>
                </a:lnTo>
                <a:lnTo>
                  <a:pt x="4681233" y="1945337"/>
                </a:lnTo>
                <a:lnTo>
                  <a:pt x="4681233" y="2007452"/>
                </a:lnTo>
                <a:lnTo>
                  <a:pt x="4669939" y="2063921"/>
                </a:lnTo>
                <a:lnTo>
                  <a:pt x="4667115" y="2142976"/>
                </a:lnTo>
                <a:lnTo>
                  <a:pt x="4652998" y="2222032"/>
                </a:lnTo>
                <a:lnTo>
                  <a:pt x="4652998" y="2241796"/>
                </a:lnTo>
                <a:lnTo>
                  <a:pt x="4667115" y="2298265"/>
                </a:lnTo>
                <a:lnTo>
                  <a:pt x="4669939" y="2368850"/>
                </a:lnTo>
                <a:lnTo>
                  <a:pt x="4667115" y="2439436"/>
                </a:lnTo>
                <a:lnTo>
                  <a:pt x="4652998" y="2507198"/>
                </a:lnTo>
                <a:lnTo>
                  <a:pt x="4630411" y="2577783"/>
                </a:lnTo>
                <a:lnTo>
                  <a:pt x="4621941" y="2642722"/>
                </a:lnTo>
                <a:lnTo>
                  <a:pt x="4599353" y="2704837"/>
                </a:lnTo>
                <a:lnTo>
                  <a:pt x="4582413" y="2744365"/>
                </a:lnTo>
                <a:lnTo>
                  <a:pt x="4576765" y="2764129"/>
                </a:lnTo>
                <a:lnTo>
                  <a:pt x="4588059" y="2803657"/>
                </a:lnTo>
                <a:lnTo>
                  <a:pt x="4590883" y="2843185"/>
                </a:lnTo>
                <a:lnTo>
                  <a:pt x="4588059" y="2882713"/>
                </a:lnTo>
                <a:lnTo>
                  <a:pt x="4582413" y="2916594"/>
                </a:lnTo>
                <a:lnTo>
                  <a:pt x="4559825" y="2978709"/>
                </a:lnTo>
                <a:lnTo>
                  <a:pt x="4537238" y="3038001"/>
                </a:lnTo>
                <a:lnTo>
                  <a:pt x="4542885" y="3054941"/>
                </a:lnTo>
                <a:lnTo>
                  <a:pt x="4551355" y="3117057"/>
                </a:lnTo>
                <a:lnTo>
                  <a:pt x="4557002" y="3173525"/>
                </a:lnTo>
                <a:lnTo>
                  <a:pt x="4557002" y="3235640"/>
                </a:lnTo>
                <a:lnTo>
                  <a:pt x="4551355" y="3292109"/>
                </a:lnTo>
                <a:lnTo>
                  <a:pt x="4551355" y="3314696"/>
                </a:lnTo>
                <a:lnTo>
                  <a:pt x="4573943" y="3376811"/>
                </a:lnTo>
                <a:lnTo>
                  <a:pt x="4596529" y="3436103"/>
                </a:lnTo>
                <a:lnTo>
                  <a:pt x="4599353" y="3438927"/>
                </a:lnTo>
                <a:lnTo>
                  <a:pt x="4621941" y="3467161"/>
                </a:lnTo>
                <a:lnTo>
                  <a:pt x="4644528" y="3492572"/>
                </a:lnTo>
                <a:lnTo>
                  <a:pt x="4675585" y="3546217"/>
                </a:lnTo>
                <a:lnTo>
                  <a:pt x="4698173" y="3608332"/>
                </a:lnTo>
                <a:lnTo>
                  <a:pt x="4709467" y="3670447"/>
                </a:lnTo>
                <a:lnTo>
                  <a:pt x="4723583" y="3704328"/>
                </a:lnTo>
                <a:lnTo>
                  <a:pt x="4732054" y="3735386"/>
                </a:lnTo>
                <a:lnTo>
                  <a:pt x="4746171" y="3803148"/>
                </a:lnTo>
                <a:lnTo>
                  <a:pt x="4746171" y="3868087"/>
                </a:lnTo>
                <a:lnTo>
                  <a:pt x="4740524" y="3935849"/>
                </a:lnTo>
                <a:lnTo>
                  <a:pt x="4729231" y="3997964"/>
                </a:lnTo>
                <a:lnTo>
                  <a:pt x="4709467" y="4048785"/>
                </a:lnTo>
                <a:lnTo>
                  <a:pt x="4689703" y="4102430"/>
                </a:lnTo>
                <a:lnTo>
                  <a:pt x="4661469" y="4147605"/>
                </a:lnTo>
                <a:lnTo>
                  <a:pt x="4650175" y="4181486"/>
                </a:lnTo>
                <a:lnTo>
                  <a:pt x="4627587" y="4218191"/>
                </a:lnTo>
                <a:lnTo>
                  <a:pt x="4607823" y="4249248"/>
                </a:lnTo>
                <a:lnTo>
                  <a:pt x="4582413" y="4280306"/>
                </a:lnTo>
                <a:lnTo>
                  <a:pt x="4557002" y="4359362"/>
                </a:lnTo>
                <a:lnTo>
                  <a:pt x="4542885" y="4398890"/>
                </a:lnTo>
                <a:lnTo>
                  <a:pt x="4525944" y="4438418"/>
                </a:lnTo>
                <a:lnTo>
                  <a:pt x="4494887" y="4492063"/>
                </a:lnTo>
                <a:lnTo>
                  <a:pt x="4458182" y="4540061"/>
                </a:lnTo>
                <a:lnTo>
                  <a:pt x="4444065" y="4562648"/>
                </a:lnTo>
                <a:lnTo>
                  <a:pt x="4463829" y="4630410"/>
                </a:lnTo>
                <a:lnTo>
                  <a:pt x="4486417" y="4672762"/>
                </a:lnTo>
                <a:lnTo>
                  <a:pt x="4503357" y="4717936"/>
                </a:lnTo>
                <a:lnTo>
                  <a:pt x="4511827" y="4765934"/>
                </a:lnTo>
                <a:lnTo>
                  <a:pt x="4517474" y="4813933"/>
                </a:lnTo>
                <a:lnTo>
                  <a:pt x="4511827" y="4864754"/>
                </a:lnTo>
                <a:lnTo>
                  <a:pt x="4503357" y="4907106"/>
                </a:lnTo>
                <a:lnTo>
                  <a:pt x="4503357" y="4991808"/>
                </a:lnTo>
                <a:lnTo>
                  <a:pt x="4497710" y="5028513"/>
                </a:lnTo>
                <a:lnTo>
                  <a:pt x="4489239" y="5068041"/>
                </a:lnTo>
                <a:lnTo>
                  <a:pt x="4475123" y="5101922"/>
                </a:lnTo>
                <a:lnTo>
                  <a:pt x="4463829" y="5138626"/>
                </a:lnTo>
                <a:lnTo>
                  <a:pt x="4441241" y="5172507"/>
                </a:lnTo>
                <a:lnTo>
                  <a:pt x="4424301" y="5203565"/>
                </a:lnTo>
                <a:lnTo>
                  <a:pt x="4418654" y="5240269"/>
                </a:lnTo>
                <a:lnTo>
                  <a:pt x="4418654" y="5257210"/>
                </a:lnTo>
                <a:lnTo>
                  <a:pt x="4410184" y="5271327"/>
                </a:lnTo>
                <a:lnTo>
                  <a:pt x="4396067" y="5288267"/>
                </a:lnTo>
                <a:lnTo>
                  <a:pt x="4384773" y="5302384"/>
                </a:lnTo>
                <a:lnTo>
                  <a:pt x="4353715" y="5322148"/>
                </a:lnTo>
                <a:lnTo>
                  <a:pt x="4317011" y="5341912"/>
                </a:lnTo>
                <a:lnTo>
                  <a:pt x="4283130" y="5353206"/>
                </a:lnTo>
                <a:lnTo>
                  <a:pt x="4209721" y="5372970"/>
                </a:lnTo>
                <a:lnTo>
                  <a:pt x="4158899" y="5404028"/>
                </a:lnTo>
                <a:lnTo>
                  <a:pt x="4096784" y="5420968"/>
                </a:lnTo>
                <a:lnTo>
                  <a:pt x="4051609" y="5437909"/>
                </a:lnTo>
                <a:lnTo>
                  <a:pt x="4003611" y="5477437"/>
                </a:lnTo>
                <a:lnTo>
                  <a:pt x="3964083" y="5516964"/>
                </a:lnTo>
                <a:lnTo>
                  <a:pt x="3944319" y="5539552"/>
                </a:lnTo>
                <a:lnTo>
                  <a:pt x="3927379" y="5562139"/>
                </a:lnTo>
                <a:lnTo>
                  <a:pt x="3910438" y="5584727"/>
                </a:lnTo>
                <a:lnTo>
                  <a:pt x="3901968" y="5615784"/>
                </a:lnTo>
                <a:lnTo>
                  <a:pt x="3904791" y="5663782"/>
                </a:lnTo>
                <a:lnTo>
                  <a:pt x="3913262" y="5711780"/>
                </a:lnTo>
                <a:lnTo>
                  <a:pt x="3910438" y="5711780"/>
                </a:lnTo>
                <a:lnTo>
                  <a:pt x="3896321" y="5694840"/>
                </a:lnTo>
                <a:lnTo>
                  <a:pt x="3887851" y="5677899"/>
                </a:lnTo>
                <a:lnTo>
                  <a:pt x="3885027" y="5717427"/>
                </a:lnTo>
                <a:lnTo>
                  <a:pt x="3887851" y="5756955"/>
                </a:lnTo>
                <a:lnTo>
                  <a:pt x="3901968" y="5796483"/>
                </a:lnTo>
                <a:lnTo>
                  <a:pt x="3918909" y="5833188"/>
                </a:lnTo>
                <a:lnTo>
                  <a:pt x="3918909" y="5836011"/>
                </a:lnTo>
                <a:lnTo>
                  <a:pt x="3913262" y="5833188"/>
                </a:lnTo>
                <a:lnTo>
                  <a:pt x="3901968" y="5813424"/>
                </a:lnTo>
                <a:lnTo>
                  <a:pt x="3893498" y="5790836"/>
                </a:lnTo>
                <a:lnTo>
                  <a:pt x="3885027" y="5771072"/>
                </a:lnTo>
                <a:lnTo>
                  <a:pt x="3879381" y="5748485"/>
                </a:lnTo>
                <a:lnTo>
                  <a:pt x="3873734" y="5700487"/>
                </a:lnTo>
                <a:lnTo>
                  <a:pt x="3879381" y="5655312"/>
                </a:lnTo>
                <a:lnTo>
                  <a:pt x="3870911" y="5618608"/>
                </a:lnTo>
                <a:lnTo>
                  <a:pt x="3870911" y="5579080"/>
                </a:lnTo>
                <a:lnTo>
                  <a:pt x="3865263" y="5584727"/>
                </a:lnTo>
                <a:lnTo>
                  <a:pt x="3862440" y="5629901"/>
                </a:lnTo>
                <a:lnTo>
                  <a:pt x="3862440" y="5677899"/>
                </a:lnTo>
                <a:lnTo>
                  <a:pt x="3865263" y="5720251"/>
                </a:lnTo>
                <a:lnTo>
                  <a:pt x="3873734" y="5765425"/>
                </a:lnTo>
                <a:lnTo>
                  <a:pt x="3896321" y="5827541"/>
                </a:lnTo>
                <a:lnTo>
                  <a:pt x="3913262" y="5852951"/>
                </a:lnTo>
                <a:lnTo>
                  <a:pt x="3933026" y="5881186"/>
                </a:lnTo>
                <a:lnTo>
                  <a:pt x="3933026" y="5884009"/>
                </a:lnTo>
                <a:lnTo>
                  <a:pt x="3924555" y="5884009"/>
                </a:lnTo>
                <a:lnTo>
                  <a:pt x="3904791" y="5858598"/>
                </a:lnTo>
                <a:lnTo>
                  <a:pt x="3893498" y="5833188"/>
                </a:lnTo>
                <a:lnTo>
                  <a:pt x="3918909" y="5903773"/>
                </a:lnTo>
                <a:lnTo>
                  <a:pt x="3918909" y="5906596"/>
                </a:lnTo>
                <a:lnTo>
                  <a:pt x="3913262" y="5906596"/>
                </a:lnTo>
                <a:lnTo>
                  <a:pt x="3904791" y="5898126"/>
                </a:lnTo>
                <a:lnTo>
                  <a:pt x="3918909" y="5915067"/>
                </a:lnTo>
                <a:lnTo>
                  <a:pt x="3904791" y="5906596"/>
                </a:lnTo>
                <a:lnTo>
                  <a:pt x="3918909" y="5929184"/>
                </a:lnTo>
                <a:lnTo>
                  <a:pt x="3935849" y="5946124"/>
                </a:lnTo>
                <a:lnTo>
                  <a:pt x="3941496" y="5946124"/>
                </a:lnTo>
                <a:lnTo>
                  <a:pt x="3935849" y="5951771"/>
                </a:lnTo>
                <a:lnTo>
                  <a:pt x="3918909" y="5937654"/>
                </a:lnTo>
                <a:lnTo>
                  <a:pt x="3901968" y="5920714"/>
                </a:lnTo>
                <a:lnTo>
                  <a:pt x="3893498" y="5903773"/>
                </a:lnTo>
                <a:lnTo>
                  <a:pt x="3879381" y="5881186"/>
                </a:lnTo>
                <a:lnTo>
                  <a:pt x="3848323" y="5844481"/>
                </a:lnTo>
                <a:lnTo>
                  <a:pt x="3862440" y="5872715"/>
                </a:lnTo>
                <a:lnTo>
                  <a:pt x="3885027" y="5903773"/>
                </a:lnTo>
                <a:lnTo>
                  <a:pt x="3904791" y="5937654"/>
                </a:lnTo>
                <a:lnTo>
                  <a:pt x="3904791" y="5943301"/>
                </a:lnTo>
                <a:lnTo>
                  <a:pt x="3901968" y="5943301"/>
                </a:lnTo>
                <a:lnTo>
                  <a:pt x="3865263" y="5898126"/>
                </a:lnTo>
                <a:lnTo>
                  <a:pt x="3848323" y="5872715"/>
                </a:lnTo>
                <a:lnTo>
                  <a:pt x="3834206" y="5850128"/>
                </a:lnTo>
                <a:lnTo>
                  <a:pt x="3825736" y="5821894"/>
                </a:lnTo>
                <a:lnTo>
                  <a:pt x="3777737" y="5762602"/>
                </a:lnTo>
                <a:lnTo>
                  <a:pt x="3729739" y="5689193"/>
                </a:lnTo>
                <a:lnTo>
                  <a:pt x="3676094" y="5607314"/>
                </a:lnTo>
                <a:lnTo>
                  <a:pt x="3653507" y="5562139"/>
                </a:lnTo>
                <a:lnTo>
                  <a:pt x="3636567" y="5514141"/>
                </a:lnTo>
                <a:lnTo>
                  <a:pt x="3639390" y="5553669"/>
                </a:lnTo>
                <a:lnTo>
                  <a:pt x="3653507" y="5587550"/>
                </a:lnTo>
                <a:lnTo>
                  <a:pt x="3670447" y="5641195"/>
                </a:lnTo>
                <a:lnTo>
                  <a:pt x="3698682" y="5689193"/>
                </a:lnTo>
                <a:lnTo>
                  <a:pt x="3715622" y="5711780"/>
                </a:lnTo>
                <a:lnTo>
                  <a:pt x="3732563" y="5734368"/>
                </a:lnTo>
                <a:lnTo>
                  <a:pt x="3772091" y="5771072"/>
                </a:lnTo>
                <a:lnTo>
                  <a:pt x="3772091" y="5773896"/>
                </a:lnTo>
                <a:lnTo>
                  <a:pt x="3732563" y="5742838"/>
                </a:lnTo>
                <a:lnTo>
                  <a:pt x="3715622" y="5731544"/>
                </a:lnTo>
                <a:lnTo>
                  <a:pt x="3698682" y="5708957"/>
                </a:lnTo>
                <a:lnTo>
                  <a:pt x="3667624" y="5658135"/>
                </a:lnTo>
                <a:lnTo>
                  <a:pt x="3645037" y="5607314"/>
                </a:lnTo>
                <a:lnTo>
                  <a:pt x="3628096" y="5548022"/>
                </a:lnTo>
                <a:lnTo>
                  <a:pt x="3619626" y="5485907"/>
                </a:lnTo>
                <a:lnTo>
                  <a:pt x="3582921" y="5420968"/>
                </a:lnTo>
                <a:lnTo>
                  <a:pt x="3568804" y="5389910"/>
                </a:lnTo>
                <a:lnTo>
                  <a:pt x="3557511" y="5353206"/>
                </a:lnTo>
                <a:lnTo>
                  <a:pt x="3546217" y="5319325"/>
                </a:lnTo>
                <a:lnTo>
                  <a:pt x="3543393" y="5282620"/>
                </a:lnTo>
                <a:lnTo>
                  <a:pt x="3543393" y="5243093"/>
                </a:lnTo>
                <a:lnTo>
                  <a:pt x="3543393" y="5209212"/>
                </a:lnTo>
                <a:lnTo>
                  <a:pt x="3551864" y="5155567"/>
                </a:lnTo>
                <a:lnTo>
                  <a:pt x="3565981" y="5101922"/>
                </a:lnTo>
                <a:lnTo>
                  <a:pt x="3588568" y="5053923"/>
                </a:lnTo>
                <a:lnTo>
                  <a:pt x="3613979" y="5005925"/>
                </a:lnTo>
                <a:lnTo>
                  <a:pt x="3628096" y="4943810"/>
                </a:lnTo>
                <a:lnTo>
                  <a:pt x="3647860" y="4884518"/>
                </a:lnTo>
                <a:lnTo>
                  <a:pt x="3659154" y="4828050"/>
                </a:lnTo>
                <a:lnTo>
                  <a:pt x="3670447" y="4771581"/>
                </a:lnTo>
                <a:lnTo>
                  <a:pt x="3678918" y="4748994"/>
                </a:lnTo>
                <a:lnTo>
                  <a:pt x="3693035" y="4720760"/>
                </a:lnTo>
                <a:lnTo>
                  <a:pt x="3709975" y="4695349"/>
                </a:lnTo>
                <a:lnTo>
                  <a:pt x="3729739" y="4672762"/>
                </a:lnTo>
                <a:lnTo>
                  <a:pt x="3732563" y="4672762"/>
                </a:lnTo>
                <a:lnTo>
                  <a:pt x="3732563" y="4661468"/>
                </a:lnTo>
                <a:lnTo>
                  <a:pt x="3698682" y="4568295"/>
                </a:lnTo>
                <a:lnTo>
                  <a:pt x="3678918" y="4537237"/>
                </a:lnTo>
                <a:lnTo>
                  <a:pt x="3667624" y="4506180"/>
                </a:lnTo>
                <a:lnTo>
                  <a:pt x="3653507" y="4469475"/>
                </a:lnTo>
                <a:lnTo>
                  <a:pt x="3639390" y="4438418"/>
                </a:lnTo>
                <a:lnTo>
                  <a:pt x="3543393" y="4221014"/>
                </a:lnTo>
                <a:lnTo>
                  <a:pt x="3520806" y="4201250"/>
                </a:lnTo>
                <a:lnTo>
                  <a:pt x="3498219" y="4173016"/>
                </a:lnTo>
                <a:lnTo>
                  <a:pt x="3464338" y="4116548"/>
                </a:lnTo>
                <a:lnTo>
                  <a:pt x="3436103" y="4054432"/>
                </a:lnTo>
                <a:lnTo>
                  <a:pt x="3424810" y="3992317"/>
                </a:lnTo>
                <a:lnTo>
                  <a:pt x="3405046" y="3978200"/>
                </a:lnTo>
                <a:lnTo>
                  <a:pt x="3393752" y="3961259"/>
                </a:lnTo>
                <a:lnTo>
                  <a:pt x="3371165" y="3924555"/>
                </a:lnTo>
                <a:lnTo>
                  <a:pt x="3354224" y="3882204"/>
                </a:lnTo>
                <a:lnTo>
                  <a:pt x="3342931" y="3837029"/>
                </a:lnTo>
                <a:lnTo>
                  <a:pt x="3334461" y="3791854"/>
                </a:lnTo>
                <a:lnTo>
                  <a:pt x="3331637" y="3743856"/>
                </a:lnTo>
                <a:lnTo>
                  <a:pt x="3325990" y="3661977"/>
                </a:lnTo>
                <a:lnTo>
                  <a:pt x="3325990" y="3602685"/>
                </a:lnTo>
                <a:lnTo>
                  <a:pt x="3331637" y="3540570"/>
                </a:lnTo>
                <a:lnTo>
                  <a:pt x="3317520" y="3492572"/>
                </a:lnTo>
                <a:lnTo>
                  <a:pt x="3311873" y="3444573"/>
                </a:lnTo>
                <a:lnTo>
                  <a:pt x="3317520" y="3396575"/>
                </a:lnTo>
                <a:lnTo>
                  <a:pt x="3317520" y="3345754"/>
                </a:lnTo>
                <a:lnTo>
                  <a:pt x="3323167" y="3283638"/>
                </a:lnTo>
                <a:lnTo>
                  <a:pt x="3331637" y="3218700"/>
                </a:lnTo>
                <a:lnTo>
                  <a:pt x="3342931" y="3150938"/>
                </a:lnTo>
                <a:lnTo>
                  <a:pt x="3362695" y="3088822"/>
                </a:lnTo>
                <a:lnTo>
                  <a:pt x="3382459" y="3038001"/>
                </a:lnTo>
                <a:lnTo>
                  <a:pt x="3410693" y="2987179"/>
                </a:lnTo>
                <a:lnTo>
                  <a:pt x="3433280" y="2925064"/>
                </a:lnTo>
                <a:lnTo>
                  <a:pt x="3379635" y="2998473"/>
                </a:lnTo>
                <a:lnTo>
                  <a:pt x="3323167" y="3069058"/>
                </a:lnTo>
                <a:lnTo>
                  <a:pt x="3252581" y="3148114"/>
                </a:lnTo>
                <a:lnTo>
                  <a:pt x="3286462" y="3131174"/>
                </a:lnTo>
                <a:lnTo>
                  <a:pt x="3323167" y="3108586"/>
                </a:lnTo>
                <a:lnTo>
                  <a:pt x="3325990" y="3108586"/>
                </a:lnTo>
                <a:lnTo>
                  <a:pt x="3325990" y="3111410"/>
                </a:lnTo>
                <a:lnTo>
                  <a:pt x="3303403" y="3131174"/>
                </a:lnTo>
                <a:lnTo>
                  <a:pt x="3280815" y="3142467"/>
                </a:lnTo>
                <a:lnTo>
                  <a:pt x="3261051" y="3156585"/>
                </a:lnTo>
                <a:lnTo>
                  <a:pt x="3232817" y="3165055"/>
                </a:lnTo>
                <a:lnTo>
                  <a:pt x="3176349" y="3218700"/>
                </a:lnTo>
                <a:lnTo>
                  <a:pt x="3229994" y="3196112"/>
                </a:lnTo>
                <a:lnTo>
                  <a:pt x="3286462" y="3179172"/>
                </a:lnTo>
                <a:lnTo>
                  <a:pt x="3286462" y="3181995"/>
                </a:lnTo>
                <a:lnTo>
                  <a:pt x="3215877" y="3210230"/>
                </a:lnTo>
                <a:lnTo>
                  <a:pt x="3148115" y="3241287"/>
                </a:lnTo>
                <a:lnTo>
                  <a:pt x="3100117" y="3275168"/>
                </a:lnTo>
                <a:lnTo>
                  <a:pt x="3057765" y="3297756"/>
                </a:lnTo>
                <a:lnTo>
                  <a:pt x="2981533" y="3328813"/>
                </a:lnTo>
                <a:lnTo>
                  <a:pt x="2990003" y="3334460"/>
                </a:lnTo>
                <a:lnTo>
                  <a:pt x="3060589" y="3320343"/>
                </a:lnTo>
                <a:lnTo>
                  <a:pt x="3066235" y="3323166"/>
                </a:lnTo>
                <a:lnTo>
                  <a:pt x="3060589" y="3323166"/>
                </a:lnTo>
                <a:lnTo>
                  <a:pt x="3015414" y="3337283"/>
                </a:lnTo>
                <a:lnTo>
                  <a:pt x="3035178" y="3342930"/>
                </a:lnTo>
                <a:lnTo>
                  <a:pt x="3043648" y="3342930"/>
                </a:lnTo>
                <a:lnTo>
                  <a:pt x="3083176" y="3328813"/>
                </a:lnTo>
                <a:lnTo>
                  <a:pt x="3122704" y="3311873"/>
                </a:lnTo>
                <a:lnTo>
                  <a:pt x="3201759" y="3275168"/>
                </a:lnTo>
                <a:lnTo>
                  <a:pt x="3207407" y="3275168"/>
                </a:lnTo>
                <a:lnTo>
                  <a:pt x="3207407" y="3280815"/>
                </a:lnTo>
                <a:lnTo>
                  <a:pt x="3145291" y="3311873"/>
                </a:lnTo>
                <a:lnTo>
                  <a:pt x="3176349" y="3303402"/>
                </a:lnTo>
                <a:lnTo>
                  <a:pt x="3215877" y="3289285"/>
                </a:lnTo>
                <a:lnTo>
                  <a:pt x="3255405" y="3283638"/>
                </a:lnTo>
                <a:lnTo>
                  <a:pt x="3261051" y="3283638"/>
                </a:lnTo>
                <a:lnTo>
                  <a:pt x="3261051" y="3289285"/>
                </a:lnTo>
                <a:lnTo>
                  <a:pt x="3261051" y="3292109"/>
                </a:lnTo>
                <a:lnTo>
                  <a:pt x="3215877" y="3303402"/>
                </a:lnTo>
                <a:lnTo>
                  <a:pt x="3170702" y="3314696"/>
                </a:lnTo>
                <a:lnTo>
                  <a:pt x="3131174" y="3337283"/>
                </a:lnTo>
                <a:lnTo>
                  <a:pt x="3091646" y="3354224"/>
                </a:lnTo>
                <a:lnTo>
                  <a:pt x="3139644" y="3368341"/>
                </a:lnTo>
                <a:lnTo>
                  <a:pt x="3162232" y="3373988"/>
                </a:lnTo>
                <a:lnTo>
                  <a:pt x="3184819" y="3373988"/>
                </a:lnTo>
                <a:lnTo>
                  <a:pt x="3190466" y="3376811"/>
                </a:lnTo>
                <a:lnTo>
                  <a:pt x="3190466" y="3382458"/>
                </a:lnTo>
                <a:lnTo>
                  <a:pt x="3184819" y="3382458"/>
                </a:lnTo>
                <a:lnTo>
                  <a:pt x="3159408" y="3382458"/>
                </a:lnTo>
                <a:lnTo>
                  <a:pt x="3131174" y="3376811"/>
                </a:lnTo>
                <a:lnTo>
                  <a:pt x="3077529" y="3365518"/>
                </a:lnTo>
                <a:lnTo>
                  <a:pt x="3015414" y="3396575"/>
                </a:lnTo>
                <a:lnTo>
                  <a:pt x="3026707" y="3399399"/>
                </a:lnTo>
                <a:lnTo>
                  <a:pt x="3026707" y="3405046"/>
                </a:lnTo>
                <a:lnTo>
                  <a:pt x="3021061" y="3407869"/>
                </a:lnTo>
                <a:lnTo>
                  <a:pt x="3006943" y="3399399"/>
                </a:lnTo>
                <a:lnTo>
                  <a:pt x="2967416" y="3416339"/>
                </a:lnTo>
                <a:lnTo>
                  <a:pt x="2927888" y="3430456"/>
                </a:lnTo>
                <a:lnTo>
                  <a:pt x="2888360" y="3438927"/>
                </a:lnTo>
                <a:lnTo>
                  <a:pt x="2848832" y="3444573"/>
                </a:lnTo>
                <a:lnTo>
                  <a:pt x="2817774" y="3438927"/>
                </a:lnTo>
                <a:lnTo>
                  <a:pt x="2786717" y="3430456"/>
                </a:lnTo>
                <a:lnTo>
                  <a:pt x="2761306" y="3416339"/>
                </a:lnTo>
                <a:lnTo>
                  <a:pt x="2738719" y="3399399"/>
                </a:lnTo>
                <a:lnTo>
                  <a:pt x="2710484" y="3478455"/>
                </a:lnTo>
                <a:lnTo>
                  <a:pt x="2676603" y="3616802"/>
                </a:lnTo>
                <a:lnTo>
                  <a:pt x="2668133" y="3650683"/>
                </a:lnTo>
                <a:lnTo>
                  <a:pt x="2662486" y="3695858"/>
                </a:lnTo>
                <a:lnTo>
                  <a:pt x="2659663" y="3803148"/>
                </a:lnTo>
                <a:lnTo>
                  <a:pt x="2662486" y="3924555"/>
                </a:lnTo>
                <a:lnTo>
                  <a:pt x="2670957" y="4062903"/>
                </a:lnTo>
                <a:lnTo>
                  <a:pt x="2693544" y="4204074"/>
                </a:lnTo>
                <a:lnTo>
                  <a:pt x="2707661" y="4274659"/>
                </a:lnTo>
                <a:lnTo>
                  <a:pt x="2724601" y="4345245"/>
                </a:lnTo>
                <a:lnTo>
                  <a:pt x="2747189" y="4413007"/>
                </a:lnTo>
                <a:lnTo>
                  <a:pt x="2769776" y="4475122"/>
                </a:lnTo>
                <a:lnTo>
                  <a:pt x="2792363" y="4531591"/>
                </a:lnTo>
                <a:lnTo>
                  <a:pt x="2823421" y="4585236"/>
                </a:lnTo>
                <a:lnTo>
                  <a:pt x="2882713" y="4686879"/>
                </a:lnTo>
                <a:lnTo>
                  <a:pt x="2950475" y="4791345"/>
                </a:lnTo>
                <a:lnTo>
                  <a:pt x="3097293" y="5014396"/>
                </a:lnTo>
                <a:lnTo>
                  <a:pt x="3167879" y="5118862"/>
                </a:lnTo>
                <a:lnTo>
                  <a:pt x="3229994" y="5226152"/>
                </a:lnTo>
                <a:lnTo>
                  <a:pt x="3280815" y="5322148"/>
                </a:lnTo>
                <a:lnTo>
                  <a:pt x="3323167" y="5415321"/>
                </a:lnTo>
                <a:lnTo>
                  <a:pt x="3354224" y="5514141"/>
                </a:lnTo>
                <a:lnTo>
                  <a:pt x="3379635" y="5618608"/>
                </a:lnTo>
                <a:lnTo>
                  <a:pt x="3402223" y="5731544"/>
                </a:lnTo>
                <a:lnTo>
                  <a:pt x="3419163" y="5841658"/>
                </a:lnTo>
                <a:lnTo>
                  <a:pt x="3444574" y="6016710"/>
                </a:lnTo>
                <a:lnTo>
                  <a:pt x="3450221" y="6092942"/>
                </a:lnTo>
                <a:lnTo>
                  <a:pt x="680445" y="6092942"/>
                </a:lnTo>
                <a:lnTo>
                  <a:pt x="700209" y="6044944"/>
                </a:lnTo>
                <a:lnTo>
                  <a:pt x="725619" y="5985652"/>
                </a:lnTo>
                <a:lnTo>
                  <a:pt x="762324" y="5912243"/>
                </a:lnTo>
                <a:lnTo>
                  <a:pt x="796205" y="5858598"/>
                </a:lnTo>
                <a:lnTo>
                  <a:pt x="844203" y="5779543"/>
                </a:lnTo>
                <a:lnTo>
                  <a:pt x="976904" y="5579080"/>
                </a:lnTo>
                <a:lnTo>
                  <a:pt x="1171720" y="5296738"/>
                </a:lnTo>
                <a:lnTo>
                  <a:pt x="1202778" y="5248739"/>
                </a:lnTo>
                <a:lnTo>
                  <a:pt x="1247952" y="5186624"/>
                </a:lnTo>
                <a:lnTo>
                  <a:pt x="1301597" y="5116039"/>
                </a:lnTo>
                <a:lnTo>
                  <a:pt x="1332655" y="5084981"/>
                </a:lnTo>
                <a:lnTo>
                  <a:pt x="1358066" y="5053923"/>
                </a:lnTo>
                <a:lnTo>
                  <a:pt x="1383477" y="5022866"/>
                </a:lnTo>
                <a:lnTo>
                  <a:pt x="1406064" y="4986161"/>
                </a:lnTo>
                <a:lnTo>
                  <a:pt x="1425828" y="4943810"/>
                </a:lnTo>
                <a:lnTo>
                  <a:pt x="1437122" y="4904282"/>
                </a:lnTo>
                <a:lnTo>
                  <a:pt x="1445592" y="4859107"/>
                </a:lnTo>
                <a:lnTo>
                  <a:pt x="1451239" y="4819579"/>
                </a:lnTo>
                <a:lnTo>
                  <a:pt x="1451239" y="4788522"/>
                </a:lnTo>
                <a:lnTo>
                  <a:pt x="1445592" y="4757464"/>
                </a:lnTo>
                <a:lnTo>
                  <a:pt x="1383477" y="4506180"/>
                </a:lnTo>
                <a:lnTo>
                  <a:pt x="1343949" y="4345245"/>
                </a:lnTo>
                <a:lnTo>
                  <a:pt x="1321361" y="4232308"/>
                </a:lnTo>
                <a:lnTo>
                  <a:pt x="1301597" y="4133488"/>
                </a:lnTo>
                <a:lnTo>
                  <a:pt x="1273363" y="4006434"/>
                </a:lnTo>
                <a:lnTo>
                  <a:pt x="1250776" y="3938672"/>
                </a:lnTo>
                <a:lnTo>
                  <a:pt x="1233835" y="3876557"/>
                </a:lnTo>
                <a:lnTo>
                  <a:pt x="1208424" y="3820088"/>
                </a:lnTo>
                <a:lnTo>
                  <a:pt x="1185837" y="3766443"/>
                </a:lnTo>
                <a:lnTo>
                  <a:pt x="1171720" y="3749503"/>
                </a:lnTo>
                <a:lnTo>
                  <a:pt x="1154779" y="3732562"/>
                </a:lnTo>
                <a:lnTo>
                  <a:pt x="1137839" y="3718445"/>
                </a:lnTo>
                <a:lnTo>
                  <a:pt x="1123722" y="3704328"/>
                </a:lnTo>
                <a:lnTo>
                  <a:pt x="1084194" y="3690211"/>
                </a:lnTo>
                <a:lnTo>
                  <a:pt x="1044666" y="3687388"/>
                </a:lnTo>
                <a:lnTo>
                  <a:pt x="1005138" y="3687388"/>
                </a:lnTo>
                <a:lnTo>
                  <a:pt x="959963" y="3690211"/>
                </a:lnTo>
                <a:lnTo>
                  <a:pt x="889378" y="3709975"/>
                </a:lnTo>
                <a:lnTo>
                  <a:pt x="796205" y="3721269"/>
                </a:lnTo>
                <a:lnTo>
                  <a:pt x="734090" y="3732562"/>
                </a:lnTo>
                <a:lnTo>
                  <a:pt x="669151" y="3741033"/>
                </a:lnTo>
                <a:lnTo>
                  <a:pt x="598566" y="3741033"/>
                </a:lnTo>
                <a:lnTo>
                  <a:pt x="525157" y="3741033"/>
                </a:lnTo>
                <a:lnTo>
                  <a:pt x="460218" y="3732562"/>
                </a:lnTo>
                <a:lnTo>
                  <a:pt x="392456" y="3718445"/>
                </a:lnTo>
                <a:lnTo>
                  <a:pt x="367045" y="3709975"/>
                </a:lnTo>
                <a:lnTo>
                  <a:pt x="344458" y="3695858"/>
                </a:lnTo>
                <a:lnTo>
                  <a:pt x="321870" y="3681741"/>
                </a:lnTo>
                <a:lnTo>
                  <a:pt x="304930" y="3670447"/>
                </a:lnTo>
                <a:lnTo>
                  <a:pt x="290813" y="3650683"/>
                </a:lnTo>
                <a:lnTo>
                  <a:pt x="279519" y="3633743"/>
                </a:lnTo>
                <a:lnTo>
                  <a:pt x="265402" y="3599862"/>
                </a:lnTo>
                <a:lnTo>
                  <a:pt x="256932" y="3557510"/>
                </a:lnTo>
                <a:lnTo>
                  <a:pt x="256932" y="3517982"/>
                </a:lnTo>
                <a:lnTo>
                  <a:pt x="262578" y="3438927"/>
                </a:lnTo>
                <a:lnTo>
                  <a:pt x="271049" y="3382458"/>
                </a:lnTo>
                <a:lnTo>
                  <a:pt x="279519" y="3342930"/>
                </a:lnTo>
                <a:lnTo>
                  <a:pt x="282342" y="3314696"/>
                </a:lnTo>
                <a:lnTo>
                  <a:pt x="282342" y="3306226"/>
                </a:lnTo>
                <a:lnTo>
                  <a:pt x="273872" y="3297756"/>
                </a:lnTo>
                <a:lnTo>
                  <a:pt x="265402" y="3289285"/>
                </a:lnTo>
                <a:lnTo>
                  <a:pt x="251285" y="3280815"/>
                </a:lnTo>
                <a:lnTo>
                  <a:pt x="217404" y="3272345"/>
                </a:lnTo>
                <a:lnTo>
                  <a:pt x="177876" y="3258228"/>
                </a:lnTo>
                <a:lnTo>
                  <a:pt x="163759" y="3249757"/>
                </a:lnTo>
                <a:lnTo>
                  <a:pt x="149642" y="3235640"/>
                </a:lnTo>
                <a:lnTo>
                  <a:pt x="146818" y="3218700"/>
                </a:lnTo>
                <a:lnTo>
                  <a:pt x="141171" y="3204583"/>
                </a:lnTo>
                <a:lnTo>
                  <a:pt x="138348" y="3170702"/>
                </a:lnTo>
                <a:lnTo>
                  <a:pt x="146818" y="3139644"/>
                </a:lnTo>
                <a:lnTo>
                  <a:pt x="155288" y="3111410"/>
                </a:lnTo>
                <a:lnTo>
                  <a:pt x="169406" y="3102940"/>
                </a:lnTo>
                <a:lnTo>
                  <a:pt x="180699" y="3094469"/>
                </a:lnTo>
                <a:lnTo>
                  <a:pt x="220227" y="3080352"/>
                </a:lnTo>
                <a:lnTo>
                  <a:pt x="256932" y="3071882"/>
                </a:lnTo>
                <a:lnTo>
                  <a:pt x="271049" y="3069058"/>
                </a:lnTo>
                <a:lnTo>
                  <a:pt x="273872" y="3063412"/>
                </a:lnTo>
                <a:lnTo>
                  <a:pt x="271049" y="3057765"/>
                </a:lnTo>
                <a:lnTo>
                  <a:pt x="256932" y="3054941"/>
                </a:lnTo>
                <a:lnTo>
                  <a:pt x="220227" y="3032354"/>
                </a:lnTo>
                <a:lnTo>
                  <a:pt x="138348" y="2998473"/>
                </a:lnTo>
                <a:lnTo>
                  <a:pt x="115761" y="2984356"/>
                </a:lnTo>
                <a:lnTo>
                  <a:pt x="101643" y="2970239"/>
                </a:lnTo>
                <a:lnTo>
                  <a:pt x="93173" y="2953298"/>
                </a:lnTo>
                <a:lnTo>
                  <a:pt x="87526" y="2930711"/>
                </a:lnTo>
                <a:lnTo>
                  <a:pt x="87526" y="2913770"/>
                </a:lnTo>
                <a:lnTo>
                  <a:pt x="87526" y="2891183"/>
                </a:lnTo>
                <a:lnTo>
                  <a:pt x="98820" y="2860125"/>
                </a:lnTo>
                <a:lnTo>
                  <a:pt x="101643" y="2846008"/>
                </a:lnTo>
                <a:lnTo>
                  <a:pt x="110114" y="2837538"/>
                </a:lnTo>
                <a:lnTo>
                  <a:pt x="132701" y="2820597"/>
                </a:lnTo>
                <a:lnTo>
                  <a:pt x="155288" y="2803657"/>
                </a:lnTo>
                <a:lnTo>
                  <a:pt x="177876" y="2781070"/>
                </a:lnTo>
                <a:lnTo>
                  <a:pt x="180699" y="2766952"/>
                </a:lnTo>
                <a:lnTo>
                  <a:pt x="186346" y="2752835"/>
                </a:lnTo>
                <a:lnTo>
                  <a:pt x="186346" y="2735895"/>
                </a:lnTo>
                <a:lnTo>
                  <a:pt x="180699" y="2713307"/>
                </a:lnTo>
                <a:lnTo>
                  <a:pt x="172229" y="2702014"/>
                </a:lnTo>
                <a:lnTo>
                  <a:pt x="163759" y="2682250"/>
                </a:lnTo>
                <a:lnTo>
                  <a:pt x="155288" y="2673780"/>
                </a:lnTo>
                <a:lnTo>
                  <a:pt x="141171" y="2665309"/>
                </a:lnTo>
                <a:lnTo>
                  <a:pt x="110114" y="2656839"/>
                </a:lnTo>
                <a:lnTo>
                  <a:pt x="76233" y="2634252"/>
                </a:lnTo>
                <a:lnTo>
                  <a:pt x="56469" y="2620135"/>
                </a:lnTo>
                <a:lnTo>
                  <a:pt x="39528" y="2603194"/>
                </a:lnTo>
                <a:lnTo>
                  <a:pt x="22588" y="2586254"/>
                </a:lnTo>
                <a:lnTo>
                  <a:pt x="8471" y="2563666"/>
                </a:lnTo>
                <a:lnTo>
                  <a:pt x="0" y="2538255"/>
                </a:lnTo>
                <a:lnTo>
                  <a:pt x="0" y="2510021"/>
                </a:lnTo>
                <a:lnTo>
                  <a:pt x="8471" y="2484610"/>
                </a:lnTo>
                <a:lnTo>
                  <a:pt x="22588" y="2453553"/>
                </a:lnTo>
                <a:lnTo>
                  <a:pt x="39528" y="2425319"/>
                </a:lnTo>
                <a:lnTo>
                  <a:pt x="62116" y="2397084"/>
                </a:lnTo>
                <a:lnTo>
                  <a:pt x="84703" y="2374497"/>
                </a:lnTo>
                <a:lnTo>
                  <a:pt x="110114" y="2346263"/>
                </a:lnTo>
                <a:lnTo>
                  <a:pt x="138348" y="2323675"/>
                </a:lnTo>
                <a:lnTo>
                  <a:pt x="169406" y="2289794"/>
                </a:lnTo>
                <a:lnTo>
                  <a:pt x="231521" y="2205092"/>
                </a:lnTo>
                <a:lnTo>
                  <a:pt x="287989" y="2117566"/>
                </a:lnTo>
                <a:lnTo>
                  <a:pt x="333164" y="2041333"/>
                </a:lnTo>
                <a:lnTo>
                  <a:pt x="287989" y="2032863"/>
                </a:lnTo>
                <a:lnTo>
                  <a:pt x="239991" y="2018746"/>
                </a:lnTo>
                <a:lnTo>
                  <a:pt x="217404" y="2010276"/>
                </a:lnTo>
                <a:lnTo>
                  <a:pt x="200463" y="1998982"/>
                </a:lnTo>
                <a:lnTo>
                  <a:pt x="180699" y="1984865"/>
                </a:lnTo>
                <a:lnTo>
                  <a:pt x="169406" y="1967924"/>
                </a:lnTo>
                <a:lnTo>
                  <a:pt x="169406" y="1962278"/>
                </a:lnTo>
                <a:lnTo>
                  <a:pt x="172229" y="1962278"/>
                </a:lnTo>
                <a:lnTo>
                  <a:pt x="211757" y="1979218"/>
                </a:lnTo>
                <a:lnTo>
                  <a:pt x="256932" y="1993335"/>
                </a:lnTo>
                <a:lnTo>
                  <a:pt x="304930" y="2001806"/>
                </a:lnTo>
                <a:lnTo>
                  <a:pt x="350104" y="2001806"/>
                </a:lnTo>
                <a:lnTo>
                  <a:pt x="358575" y="1976395"/>
                </a:lnTo>
                <a:lnTo>
                  <a:pt x="358575" y="1939690"/>
                </a:lnTo>
                <a:lnTo>
                  <a:pt x="352928" y="1874752"/>
                </a:lnTo>
                <a:lnTo>
                  <a:pt x="341634" y="1804166"/>
                </a:lnTo>
                <a:lnTo>
                  <a:pt x="333164" y="1744874"/>
                </a:lnTo>
                <a:lnTo>
                  <a:pt x="333164" y="1713817"/>
                </a:lnTo>
                <a:lnTo>
                  <a:pt x="335987" y="1679936"/>
                </a:lnTo>
                <a:lnTo>
                  <a:pt x="350104" y="1578292"/>
                </a:lnTo>
                <a:lnTo>
                  <a:pt x="372692" y="1462532"/>
                </a:lnTo>
                <a:lnTo>
                  <a:pt x="392456" y="1343948"/>
                </a:lnTo>
                <a:lnTo>
                  <a:pt x="406573" y="1276186"/>
                </a:lnTo>
                <a:lnTo>
                  <a:pt x="429160" y="1211248"/>
                </a:lnTo>
                <a:lnTo>
                  <a:pt x="460218" y="1140662"/>
                </a:lnTo>
                <a:lnTo>
                  <a:pt x="491276" y="1072900"/>
                </a:lnTo>
                <a:lnTo>
                  <a:pt x="547744" y="968433"/>
                </a:lnTo>
                <a:lnTo>
                  <a:pt x="575978" y="923259"/>
                </a:lnTo>
                <a:lnTo>
                  <a:pt x="592919" y="875261"/>
                </a:lnTo>
                <a:lnTo>
                  <a:pt x="584448" y="844203"/>
                </a:lnTo>
                <a:lnTo>
                  <a:pt x="584448" y="807498"/>
                </a:lnTo>
                <a:lnTo>
                  <a:pt x="578802" y="773617"/>
                </a:lnTo>
                <a:lnTo>
                  <a:pt x="584448" y="736913"/>
                </a:lnTo>
                <a:lnTo>
                  <a:pt x="584448" y="703032"/>
                </a:lnTo>
                <a:lnTo>
                  <a:pt x="587272" y="666327"/>
                </a:lnTo>
                <a:lnTo>
                  <a:pt x="592919" y="632446"/>
                </a:lnTo>
                <a:lnTo>
                  <a:pt x="607036" y="601389"/>
                </a:lnTo>
                <a:lnTo>
                  <a:pt x="607036" y="595742"/>
                </a:lnTo>
                <a:lnTo>
                  <a:pt x="609859" y="601389"/>
                </a:lnTo>
                <a:lnTo>
                  <a:pt x="598566" y="652210"/>
                </a:lnTo>
                <a:lnTo>
                  <a:pt x="592919" y="705855"/>
                </a:lnTo>
                <a:lnTo>
                  <a:pt x="601389" y="671974"/>
                </a:lnTo>
                <a:lnTo>
                  <a:pt x="609859" y="640917"/>
                </a:lnTo>
                <a:lnTo>
                  <a:pt x="629623" y="609859"/>
                </a:lnTo>
                <a:lnTo>
                  <a:pt x="646564" y="578801"/>
                </a:lnTo>
                <a:lnTo>
                  <a:pt x="686092" y="525156"/>
                </a:lnTo>
                <a:lnTo>
                  <a:pt x="708679" y="499746"/>
                </a:lnTo>
                <a:lnTo>
                  <a:pt x="731266" y="477158"/>
                </a:lnTo>
                <a:lnTo>
                  <a:pt x="787735" y="437630"/>
                </a:lnTo>
                <a:lnTo>
                  <a:pt x="804675" y="409396"/>
                </a:lnTo>
                <a:lnTo>
                  <a:pt x="804675" y="406573"/>
                </a:lnTo>
                <a:lnTo>
                  <a:pt x="810322" y="409396"/>
                </a:lnTo>
                <a:lnTo>
                  <a:pt x="796205" y="431983"/>
                </a:lnTo>
                <a:lnTo>
                  <a:pt x="832909" y="409396"/>
                </a:lnTo>
                <a:lnTo>
                  <a:pt x="875261" y="375515"/>
                </a:lnTo>
                <a:lnTo>
                  <a:pt x="920436" y="347281"/>
                </a:lnTo>
                <a:lnTo>
                  <a:pt x="951493" y="307753"/>
                </a:lnTo>
                <a:lnTo>
                  <a:pt x="985374" y="268225"/>
                </a:lnTo>
                <a:lnTo>
                  <a:pt x="1027726" y="237168"/>
                </a:lnTo>
                <a:lnTo>
                  <a:pt x="1070077" y="211757"/>
                </a:lnTo>
                <a:lnTo>
                  <a:pt x="1115252" y="189169"/>
                </a:lnTo>
                <a:lnTo>
                  <a:pt x="1160426" y="172229"/>
                </a:lnTo>
                <a:lnTo>
                  <a:pt x="1208424" y="152465"/>
                </a:lnTo>
                <a:lnTo>
                  <a:pt x="1256423" y="141171"/>
                </a:lnTo>
                <a:lnTo>
                  <a:pt x="1295951" y="110114"/>
                </a:lnTo>
                <a:lnTo>
                  <a:pt x="1343949" y="87526"/>
                </a:lnTo>
                <a:lnTo>
                  <a:pt x="1383477" y="70586"/>
                </a:lnTo>
                <a:lnTo>
                  <a:pt x="1425828" y="56469"/>
                </a:lnTo>
                <a:lnTo>
                  <a:pt x="1465356" y="47998"/>
                </a:lnTo>
                <a:lnTo>
                  <a:pt x="1499237" y="39528"/>
                </a:lnTo>
                <a:lnTo>
                  <a:pt x="1538765" y="39528"/>
                </a:lnTo>
                <a:lnTo>
                  <a:pt x="1575469" y="33881"/>
                </a:lnTo>
                <a:lnTo>
                  <a:pt x="1578293" y="33881"/>
                </a:lnTo>
                <a:lnTo>
                  <a:pt x="1646055" y="16941"/>
                </a:lnTo>
                <a:lnTo>
                  <a:pt x="1710993" y="2824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760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107543" cy="6477000"/>
          </a:xfrm>
          <a:custGeom>
            <a:avLst/>
            <a:gdLst>
              <a:gd name="connsiteX0" fmla="*/ 0 w 4107543"/>
              <a:gd name="connsiteY0" fmla="*/ 0 h 6477000"/>
              <a:gd name="connsiteX1" fmla="*/ 3824613 w 4107543"/>
              <a:gd name="connsiteY1" fmla="*/ 0 h 6477000"/>
              <a:gd name="connsiteX2" fmla="*/ 3839770 w 4107543"/>
              <a:gd name="connsiteY2" fmla="*/ 52125 h 6477000"/>
              <a:gd name="connsiteX3" fmla="*/ 3852400 w 4107543"/>
              <a:gd name="connsiteY3" fmla="*/ 106180 h 6477000"/>
              <a:gd name="connsiteX4" fmla="*/ 3862505 w 4107543"/>
              <a:gd name="connsiteY4" fmla="*/ 162166 h 6477000"/>
              <a:gd name="connsiteX5" fmla="*/ 3867557 w 4107543"/>
              <a:gd name="connsiteY5" fmla="*/ 220083 h 6477000"/>
              <a:gd name="connsiteX6" fmla="*/ 3870084 w 4107543"/>
              <a:gd name="connsiteY6" fmla="*/ 278000 h 6477000"/>
              <a:gd name="connsiteX7" fmla="*/ 3870084 w 4107543"/>
              <a:gd name="connsiteY7" fmla="*/ 335916 h 6477000"/>
              <a:gd name="connsiteX8" fmla="*/ 3867557 w 4107543"/>
              <a:gd name="connsiteY8" fmla="*/ 397694 h 6477000"/>
              <a:gd name="connsiteX9" fmla="*/ 3862505 w 4107543"/>
              <a:gd name="connsiteY9" fmla="*/ 459471 h 6477000"/>
              <a:gd name="connsiteX10" fmla="*/ 3854927 w 4107543"/>
              <a:gd name="connsiteY10" fmla="*/ 496152 h 6477000"/>
              <a:gd name="connsiteX11" fmla="*/ 3847348 w 4107543"/>
              <a:gd name="connsiteY11" fmla="*/ 532832 h 6477000"/>
              <a:gd name="connsiteX12" fmla="*/ 3832191 w 4107543"/>
              <a:gd name="connsiteY12" fmla="*/ 606193 h 6477000"/>
              <a:gd name="connsiteX13" fmla="*/ 3791772 w 4107543"/>
              <a:gd name="connsiteY13" fmla="*/ 747124 h 6477000"/>
              <a:gd name="connsiteX14" fmla="*/ 3776615 w 4107543"/>
              <a:gd name="connsiteY14" fmla="*/ 820485 h 6477000"/>
              <a:gd name="connsiteX15" fmla="*/ 3771563 w 4107543"/>
              <a:gd name="connsiteY15" fmla="*/ 855235 h 6477000"/>
              <a:gd name="connsiteX16" fmla="*/ 3766511 w 4107543"/>
              <a:gd name="connsiteY16" fmla="*/ 891915 h 6477000"/>
              <a:gd name="connsiteX17" fmla="*/ 3763985 w 4107543"/>
              <a:gd name="connsiteY17" fmla="*/ 928595 h 6477000"/>
              <a:gd name="connsiteX18" fmla="*/ 3763985 w 4107543"/>
              <a:gd name="connsiteY18" fmla="*/ 963345 h 6477000"/>
              <a:gd name="connsiteX19" fmla="*/ 3766511 w 4107543"/>
              <a:gd name="connsiteY19" fmla="*/ 1000026 h 6477000"/>
              <a:gd name="connsiteX20" fmla="*/ 3771563 w 4107543"/>
              <a:gd name="connsiteY20" fmla="*/ 1038637 h 6477000"/>
              <a:gd name="connsiteX21" fmla="*/ 3789246 w 4107543"/>
              <a:gd name="connsiteY21" fmla="*/ 1106206 h 6477000"/>
              <a:gd name="connsiteX22" fmla="*/ 3811982 w 4107543"/>
              <a:gd name="connsiteY22" fmla="*/ 1169915 h 6477000"/>
              <a:gd name="connsiteX23" fmla="*/ 3839770 w 4107543"/>
              <a:gd name="connsiteY23" fmla="*/ 1237484 h 6477000"/>
              <a:gd name="connsiteX24" fmla="*/ 3872610 w 4107543"/>
              <a:gd name="connsiteY24" fmla="*/ 1299261 h 6477000"/>
              <a:gd name="connsiteX25" fmla="*/ 3907976 w 4107543"/>
              <a:gd name="connsiteY25" fmla="*/ 1362970 h 6477000"/>
              <a:gd name="connsiteX26" fmla="*/ 3950921 w 4107543"/>
              <a:gd name="connsiteY26" fmla="*/ 1420886 h 6477000"/>
              <a:gd name="connsiteX27" fmla="*/ 3996392 w 4107543"/>
              <a:gd name="connsiteY27" fmla="*/ 1480733 h 6477000"/>
              <a:gd name="connsiteX28" fmla="*/ 4044389 w 4107543"/>
              <a:gd name="connsiteY28" fmla="*/ 1536719 h 6477000"/>
              <a:gd name="connsiteX29" fmla="*/ 4072177 w 4107543"/>
              <a:gd name="connsiteY29" fmla="*/ 1569539 h 6477000"/>
              <a:gd name="connsiteX30" fmla="*/ 4084808 w 4107543"/>
              <a:gd name="connsiteY30" fmla="*/ 1584983 h 6477000"/>
              <a:gd name="connsiteX31" fmla="*/ 4094912 w 4107543"/>
              <a:gd name="connsiteY31" fmla="*/ 1604289 h 6477000"/>
              <a:gd name="connsiteX32" fmla="*/ 4102491 w 4107543"/>
              <a:gd name="connsiteY32" fmla="*/ 1619733 h 6477000"/>
              <a:gd name="connsiteX33" fmla="*/ 4107543 w 4107543"/>
              <a:gd name="connsiteY33" fmla="*/ 1639039 h 6477000"/>
              <a:gd name="connsiteX34" fmla="*/ 4107543 w 4107543"/>
              <a:gd name="connsiteY34" fmla="*/ 1658344 h 6477000"/>
              <a:gd name="connsiteX35" fmla="*/ 4102491 w 4107543"/>
              <a:gd name="connsiteY35" fmla="*/ 1675719 h 6477000"/>
              <a:gd name="connsiteX36" fmla="*/ 4097438 w 4107543"/>
              <a:gd name="connsiteY36" fmla="*/ 1691163 h 6477000"/>
              <a:gd name="connsiteX37" fmla="*/ 4087334 w 4107543"/>
              <a:gd name="connsiteY37" fmla="*/ 1702747 h 6477000"/>
              <a:gd name="connsiteX38" fmla="*/ 4074703 w 4107543"/>
              <a:gd name="connsiteY38" fmla="*/ 1712400 h 6477000"/>
              <a:gd name="connsiteX39" fmla="*/ 4059546 w 4107543"/>
              <a:gd name="connsiteY39" fmla="*/ 1725913 h 6477000"/>
              <a:gd name="connsiteX40" fmla="*/ 4044389 w 4107543"/>
              <a:gd name="connsiteY40" fmla="*/ 1733636 h 6477000"/>
              <a:gd name="connsiteX41" fmla="*/ 4029232 w 4107543"/>
              <a:gd name="connsiteY41" fmla="*/ 1743288 h 6477000"/>
              <a:gd name="connsiteX42" fmla="*/ 3988813 w 4107543"/>
              <a:gd name="connsiteY42" fmla="*/ 1756802 h 6477000"/>
              <a:gd name="connsiteX43" fmla="*/ 3948395 w 4107543"/>
              <a:gd name="connsiteY43" fmla="*/ 1770316 h 6477000"/>
              <a:gd name="connsiteX44" fmla="*/ 3905450 w 4107543"/>
              <a:gd name="connsiteY44" fmla="*/ 1779969 h 6477000"/>
              <a:gd name="connsiteX45" fmla="*/ 3834717 w 4107543"/>
              <a:gd name="connsiteY45" fmla="*/ 1793483 h 6477000"/>
              <a:gd name="connsiteX46" fmla="*/ 3761458 w 4107543"/>
              <a:gd name="connsiteY46" fmla="*/ 1806997 h 6477000"/>
              <a:gd name="connsiteX47" fmla="*/ 3726092 w 4107543"/>
              <a:gd name="connsiteY47" fmla="*/ 1814719 h 6477000"/>
              <a:gd name="connsiteX48" fmla="*/ 3708409 w 4107543"/>
              <a:gd name="connsiteY48" fmla="*/ 1820510 h 6477000"/>
              <a:gd name="connsiteX49" fmla="*/ 3690726 w 4107543"/>
              <a:gd name="connsiteY49" fmla="*/ 1826302 h 6477000"/>
              <a:gd name="connsiteX50" fmla="*/ 3675569 w 4107543"/>
              <a:gd name="connsiteY50" fmla="*/ 1834024 h 6477000"/>
              <a:gd name="connsiteX51" fmla="*/ 3660412 w 4107543"/>
              <a:gd name="connsiteY51" fmla="*/ 1843677 h 6477000"/>
              <a:gd name="connsiteX52" fmla="*/ 3647781 w 4107543"/>
              <a:gd name="connsiteY52" fmla="*/ 1857191 h 6477000"/>
              <a:gd name="connsiteX53" fmla="*/ 3632624 w 4107543"/>
              <a:gd name="connsiteY53" fmla="*/ 1868774 h 6477000"/>
              <a:gd name="connsiteX54" fmla="*/ 3622519 w 4107543"/>
              <a:gd name="connsiteY54" fmla="*/ 1882288 h 6477000"/>
              <a:gd name="connsiteX55" fmla="*/ 3614941 w 4107543"/>
              <a:gd name="connsiteY55" fmla="*/ 1899663 h 6477000"/>
              <a:gd name="connsiteX56" fmla="*/ 3607362 w 4107543"/>
              <a:gd name="connsiteY56" fmla="*/ 1913177 h 6477000"/>
              <a:gd name="connsiteX57" fmla="*/ 3599784 w 4107543"/>
              <a:gd name="connsiteY57" fmla="*/ 1932482 h 6477000"/>
              <a:gd name="connsiteX58" fmla="*/ 3597258 w 4107543"/>
              <a:gd name="connsiteY58" fmla="*/ 1947927 h 6477000"/>
              <a:gd name="connsiteX59" fmla="*/ 3594731 w 4107543"/>
              <a:gd name="connsiteY59" fmla="*/ 1963371 h 6477000"/>
              <a:gd name="connsiteX60" fmla="*/ 3592205 w 4107543"/>
              <a:gd name="connsiteY60" fmla="*/ 1980746 h 6477000"/>
              <a:gd name="connsiteX61" fmla="*/ 3594731 w 4107543"/>
              <a:gd name="connsiteY61" fmla="*/ 1996191 h 6477000"/>
              <a:gd name="connsiteX62" fmla="*/ 3599784 w 4107543"/>
              <a:gd name="connsiteY62" fmla="*/ 2009705 h 6477000"/>
              <a:gd name="connsiteX63" fmla="*/ 3604836 w 4107543"/>
              <a:gd name="connsiteY63" fmla="*/ 2025149 h 6477000"/>
              <a:gd name="connsiteX64" fmla="*/ 3612415 w 4107543"/>
              <a:gd name="connsiteY64" fmla="*/ 2038663 h 6477000"/>
              <a:gd name="connsiteX65" fmla="*/ 3625045 w 4107543"/>
              <a:gd name="connsiteY65" fmla="*/ 2048316 h 6477000"/>
              <a:gd name="connsiteX66" fmla="*/ 3645255 w 4107543"/>
              <a:gd name="connsiteY66" fmla="*/ 2067621 h 6477000"/>
              <a:gd name="connsiteX67" fmla="*/ 3652833 w 4107543"/>
              <a:gd name="connsiteY67" fmla="*/ 2077274 h 6477000"/>
              <a:gd name="connsiteX68" fmla="*/ 3660412 w 4107543"/>
              <a:gd name="connsiteY68" fmla="*/ 2084996 h 6477000"/>
              <a:gd name="connsiteX69" fmla="*/ 3665464 w 4107543"/>
              <a:gd name="connsiteY69" fmla="*/ 2094649 h 6477000"/>
              <a:gd name="connsiteX70" fmla="*/ 3665464 w 4107543"/>
              <a:gd name="connsiteY70" fmla="*/ 2106232 h 6477000"/>
              <a:gd name="connsiteX71" fmla="*/ 3665464 w 4107543"/>
              <a:gd name="connsiteY71" fmla="*/ 2115885 h 6477000"/>
              <a:gd name="connsiteX72" fmla="*/ 3660412 w 4107543"/>
              <a:gd name="connsiteY72" fmla="*/ 2125538 h 6477000"/>
              <a:gd name="connsiteX73" fmla="*/ 3652833 w 4107543"/>
              <a:gd name="connsiteY73" fmla="*/ 2140982 h 6477000"/>
              <a:gd name="connsiteX74" fmla="*/ 3645255 w 4107543"/>
              <a:gd name="connsiteY74" fmla="*/ 2154496 h 6477000"/>
              <a:gd name="connsiteX75" fmla="*/ 3632624 w 4107543"/>
              <a:gd name="connsiteY75" fmla="*/ 2166079 h 6477000"/>
              <a:gd name="connsiteX76" fmla="*/ 3619993 w 4107543"/>
              <a:gd name="connsiteY76" fmla="*/ 2175732 h 6477000"/>
              <a:gd name="connsiteX77" fmla="*/ 3604836 w 4107543"/>
              <a:gd name="connsiteY77" fmla="*/ 2187315 h 6477000"/>
              <a:gd name="connsiteX78" fmla="*/ 3592205 w 4107543"/>
              <a:gd name="connsiteY78" fmla="*/ 2195037 h 6477000"/>
              <a:gd name="connsiteX79" fmla="*/ 3574522 w 4107543"/>
              <a:gd name="connsiteY79" fmla="*/ 2202760 h 6477000"/>
              <a:gd name="connsiteX80" fmla="*/ 3556839 w 4107543"/>
              <a:gd name="connsiteY80" fmla="*/ 2208551 h 6477000"/>
              <a:gd name="connsiteX81" fmla="*/ 3539156 w 4107543"/>
              <a:gd name="connsiteY81" fmla="*/ 2214343 h 6477000"/>
              <a:gd name="connsiteX82" fmla="*/ 3518946 w 4107543"/>
              <a:gd name="connsiteY82" fmla="*/ 2218204 h 6477000"/>
              <a:gd name="connsiteX83" fmla="*/ 3501263 w 4107543"/>
              <a:gd name="connsiteY83" fmla="*/ 2220135 h 6477000"/>
              <a:gd name="connsiteX84" fmla="*/ 3483580 w 4107543"/>
              <a:gd name="connsiteY84" fmla="*/ 2222065 h 6477000"/>
              <a:gd name="connsiteX85" fmla="*/ 3460845 w 4107543"/>
              <a:gd name="connsiteY85" fmla="*/ 2222065 h 6477000"/>
              <a:gd name="connsiteX86" fmla="*/ 3443161 w 4107543"/>
              <a:gd name="connsiteY86" fmla="*/ 2222065 h 6477000"/>
              <a:gd name="connsiteX87" fmla="*/ 3420426 w 4107543"/>
              <a:gd name="connsiteY87" fmla="*/ 2220135 h 6477000"/>
              <a:gd name="connsiteX88" fmla="*/ 3402743 w 4107543"/>
              <a:gd name="connsiteY88" fmla="*/ 2218204 h 6477000"/>
              <a:gd name="connsiteX89" fmla="*/ 3417900 w 4107543"/>
              <a:gd name="connsiteY89" fmla="*/ 2225926 h 6477000"/>
              <a:gd name="connsiteX90" fmla="*/ 3430531 w 4107543"/>
              <a:gd name="connsiteY90" fmla="*/ 2233648 h 6477000"/>
              <a:gd name="connsiteX91" fmla="*/ 3440635 w 4107543"/>
              <a:gd name="connsiteY91" fmla="*/ 2245232 h 6477000"/>
              <a:gd name="connsiteX92" fmla="*/ 3445688 w 4107543"/>
              <a:gd name="connsiteY92" fmla="*/ 2254885 h 6477000"/>
              <a:gd name="connsiteX93" fmla="*/ 3455792 w 4107543"/>
              <a:gd name="connsiteY93" fmla="*/ 2281913 h 6477000"/>
              <a:gd name="connsiteX94" fmla="*/ 3463371 w 4107543"/>
              <a:gd name="connsiteY94" fmla="*/ 2310871 h 6477000"/>
              <a:gd name="connsiteX95" fmla="*/ 3468423 w 4107543"/>
              <a:gd name="connsiteY95" fmla="*/ 2335968 h 6477000"/>
              <a:gd name="connsiteX96" fmla="*/ 3468423 w 4107543"/>
              <a:gd name="connsiteY96" fmla="*/ 2351412 h 6477000"/>
              <a:gd name="connsiteX97" fmla="*/ 3468423 w 4107543"/>
              <a:gd name="connsiteY97" fmla="*/ 2362996 h 6477000"/>
              <a:gd name="connsiteX98" fmla="*/ 3463371 w 4107543"/>
              <a:gd name="connsiteY98" fmla="*/ 2376509 h 6477000"/>
              <a:gd name="connsiteX99" fmla="*/ 3458318 w 4107543"/>
              <a:gd name="connsiteY99" fmla="*/ 2388093 h 6477000"/>
              <a:gd name="connsiteX100" fmla="*/ 3453266 w 4107543"/>
              <a:gd name="connsiteY100" fmla="*/ 2399676 h 6477000"/>
              <a:gd name="connsiteX101" fmla="*/ 3443161 w 4107543"/>
              <a:gd name="connsiteY101" fmla="*/ 2411259 h 6477000"/>
              <a:gd name="connsiteX102" fmla="*/ 3430531 w 4107543"/>
              <a:gd name="connsiteY102" fmla="*/ 2418981 h 6477000"/>
              <a:gd name="connsiteX103" fmla="*/ 3415374 w 4107543"/>
              <a:gd name="connsiteY103" fmla="*/ 2426704 h 6477000"/>
              <a:gd name="connsiteX104" fmla="*/ 3400217 w 4107543"/>
              <a:gd name="connsiteY104" fmla="*/ 2430565 h 6477000"/>
              <a:gd name="connsiteX105" fmla="*/ 3385060 w 4107543"/>
              <a:gd name="connsiteY105" fmla="*/ 2436356 h 6477000"/>
              <a:gd name="connsiteX106" fmla="*/ 3339589 w 4107543"/>
              <a:gd name="connsiteY106" fmla="*/ 2455662 h 6477000"/>
              <a:gd name="connsiteX107" fmla="*/ 3316853 w 4107543"/>
              <a:gd name="connsiteY107" fmla="*/ 2467245 h 6477000"/>
              <a:gd name="connsiteX108" fmla="*/ 3296644 w 4107543"/>
              <a:gd name="connsiteY108" fmla="*/ 2480759 h 6477000"/>
              <a:gd name="connsiteX109" fmla="*/ 3284013 w 4107543"/>
              <a:gd name="connsiteY109" fmla="*/ 2494273 h 6477000"/>
              <a:gd name="connsiteX110" fmla="*/ 3276435 w 4107543"/>
              <a:gd name="connsiteY110" fmla="*/ 2507787 h 6477000"/>
              <a:gd name="connsiteX111" fmla="*/ 3268856 w 4107543"/>
              <a:gd name="connsiteY111" fmla="*/ 2525162 h 6477000"/>
              <a:gd name="connsiteX112" fmla="*/ 3266330 w 4107543"/>
              <a:gd name="connsiteY112" fmla="*/ 2540606 h 6477000"/>
              <a:gd name="connsiteX113" fmla="*/ 3263804 w 4107543"/>
              <a:gd name="connsiteY113" fmla="*/ 2556051 h 6477000"/>
              <a:gd name="connsiteX114" fmla="*/ 3266330 w 4107543"/>
              <a:gd name="connsiteY114" fmla="*/ 2575356 h 6477000"/>
              <a:gd name="connsiteX115" fmla="*/ 3268856 w 4107543"/>
              <a:gd name="connsiteY115" fmla="*/ 2590801 h 6477000"/>
              <a:gd name="connsiteX116" fmla="*/ 3273908 w 4107543"/>
              <a:gd name="connsiteY116" fmla="*/ 2608175 h 6477000"/>
              <a:gd name="connsiteX117" fmla="*/ 3284013 w 4107543"/>
              <a:gd name="connsiteY117" fmla="*/ 2639064 h 6477000"/>
              <a:gd name="connsiteX118" fmla="*/ 3296644 w 4107543"/>
              <a:gd name="connsiteY118" fmla="*/ 2671884 h 6477000"/>
              <a:gd name="connsiteX119" fmla="*/ 3309275 w 4107543"/>
              <a:gd name="connsiteY119" fmla="*/ 2704703 h 6477000"/>
              <a:gd name="connsiteX120" fmla="*/ 3316853 w 4107543"/>
              <a:gd name="connsiteY120" fmla="*/ 2720147 h 6477000"/>
              <a:gd name="connsiteX121" fmla="*/ 3319379 w 4107543"/>
              <a:gd name="connsiteY121" fmla="*/ 2737522 h 6477000"/>
              <a:gd name="connsiteX122" fmla="*/ 3319379 w 4107543"/>
              <a:gd name="connsiteY122" fmla="*/ 2756828 h 6477000"/>
              <a:gd name="connsiteX123" fmla="*/ 3319379 w 4107543"/>
              <a:gd name="connsiteY123" fmla="*/ 2778064 h 6477000"/>
              <a:gd name="connsiteX124" fmla="*/ 3314327 w 4107543"/>
              <a:gd name="connsiteY124" fmla="*/ 2797370 h 6477000"/>
              <a:gd name="connsiteX125" fmla="*/ 3306749 w 4107543"/>
              <a:gd name="connsiteY125" fmla="*/ 2816675 h 6477000"/>
              <a:gd name="connsiteX126" fmla="*/ 3299170 w 4107543"/>
              <a:gd name="connsiteY126" fmla="*/ 2835981 h 6477000"/>
              <a:gd name="connsiteX127" fmla="*/ 3286539 w 4107543"/>
              <a:gd name="connsiteY127" fmla="*/ 2855286 h 6477000"/>
              <a:gd name="connsiteX128" fmla="*/ 3273908 w 4107543"/>
              <a:gd name="connsiteY128" fmla="*/ 2870731 h 6477000"/>
              <a:gd name="connsiteX129" fmla="*/ 3261278 w 4107543"/>
              <a:gd name="connsiteY129" fmla="*/ 2888106 h 6477000"/>
              <a:gd name="connsiteX130" fmla="*/ 3243594 w 4107543"/>
              <a:gd name="connsiteY130" fmla="*/ 2905480 h 6477000"/>
              <a:gd name="connsiteX131" fmla="*/ 3225911 w 4107543"/>
              <a:gd name="connsiteY131" fmla="*/ 2918995 h 6477000"/>
              <a:gd name="connsiteX132" fmla="*/ 3205702 w 4107543"/>
              <a:gd name="connsiteY132" fmla="*/ 2932508 h 6477000"/>
              <a:gd name="connsiteX133" fmla="*/ 3182966 w 4107543"/>
              <a:gd name="connsiteY133" fmla="*/ 2946022 h 6477000"/>
              <a:gd name="connsiteX134" fmla="*/ 3162757 w 4107543"/>
              <a:gd name="connsiteY134" fmla="*/ 2957605 h 6477000"/>
              <a:gd name="connsiteX135" fmla="*/ 3137495 w 4107543"/>
              <a:gd name="connsiteY135" fmla="*/ 2967258 h 6477000"/>
              <a:gd name="connsiteX136" fmla="*/ 3114760 w 4107543"/>
              <a:gd name="connsiteY136" fmla="*/ 2978841 h 6477000"/>
              <a:gd name="connsiteX137" fmla="*/ 3086972 w 4107543"/>
              <a:gd name="connsiteY137" fmla="*/ 2986564 h 6477000"/>
              <a:gd name="connsiteX138" fmla="*/ 3064237 w 4107543"/>
              <a:gd name="connsiteY138" fmla="*/ 2992355 h 6477000"/>
              <a:gd name="connsiteX139" fmla="*/ 3036449 w 4107543"/>
              <a:gd name="connsiteY139" fmla="*/ 2996217 h 6477000"/>
              <a:gd name="connsiteX140" fmla="*/ 2988452 w 4107543"/>
              <a:gd name="connsiteY140" fmla="*/ 3002008 h 6477000"/>
              <a:gd name="connsiteX141" fmla="*/ 2935402 w 4107543"/>
              <a:gd name="connsiteY141" fmla="*/ 3003939 h 6477000"/>
              <a:gd name="connsiteX142" fmla="*/ 2879826 w 4107543"/>
              <a:gd name="connsiteY142" fmla="*/ 3002008 h 6477000"/>
              <a:gd name="connsiteX143" fmla="*/ 2826777 w 4107543"/>
              <a:gd name="connsiteY143" fmla="*/ 2998147 h 6477000"/>
              <a:gd name="connsiteX144" fmla="*/ 2773728 w 4107543"/>
              <a:gd name="connsiteY144" fmla="*/ 2990425 h 6477000"/>
              <a:gd name="connsiteX145" fmla="*/ 2723204 w 4107543"/>
              <a:gd name="connsiteY145" fmla="*/ 2978841 h 6477000"/>
              <a:gd name="connsiteX146" fmla="*/ 2672681 w 4107543"/>
              <a:gd name="connsiteY146" fmla="*/ 2963397 h 6477000"/>
              <a:gd name="connsiteX147" fmla="*/ 2622158 w 4107543"/>
              <a:gd name="connsiteY147" fmla="*/ 2949883 h 6477000"/>
              <a:gd name="connsiteX148" fmla="*/ 2574160 w 4107543"/>
              <a:gd name="connsiteY148" fmla="*/ 2932508 h 6477000"/>
              <a:gd name="connsiteX149" fmla="*/ 2478166 w 4107543"/>
              <a:gd name="connsiteY149" fmla="*/ 2897758 h 6477000"/>
              <a:gd name="connsiteX150" fmla="*/ 2384698 w 4107543"/>
              <a:gd name="connsiteY150" fmla="*/ 2859147 h 6477000"/>
              <a:gd name="connsiteX151" fmla="*/ 2288704 w 4107543"/>
              <a:gd name="connsiteY151" fmla="*/ 2822467 h 6477000"/>
              <a:gd name="connsiteX152" fmla="*/ 2243233 w 4107543"/>
              <a:gd name="connsiteY152" fmla="*/ 2805092 h 6477000"/>
              <a:gd name="connsiteX153" fmla="*/ 2197762 w 4107543"/>
              <a:gd name="connsiteY153" fmla="*/ 2793508 h 6477000"/>
              <a:gd name="connsiteX154" fmla="*/ 2154817 w 4107543"/>
              <a:gd name="connsiteY154" fmla="*/ 2781925 h 6477000"/>
              <a:gd name="connsiteX155" fmla="*/ 2114398 w 4107543"/>
              <a:gd name="connsiteY155" fmla="*/ 2774203 h 6477000"/>
              <a:gd name="connsiteX156" fmla="*/ 2073979 w 4107543"/>
              <a:gd name="connsiteY156" fmla="*/ 2766481 h 6477000"/>
              <a:gd name="connsiteX157" fmla="*/ 2033561 w 4107543"/>
              <a:gd name="connsiteY157" fmla="*/ 2762620 h 6477000"/>
              <a:gd name="connsiteX158" fmla="*/ 1993142 w 4107543"/>
              <a:gd name="connsiteY158" fmla="*/ 2760689 h 6477000"/>
              <a:gd name="connsiteX159" fmla="*/ 1955250 w 4107543"/>
              <a:gd name="connsiteY159" fmla="*/ 2760689 h 6477000"/>
              <a:gd name="connsiteX160" fmla="*/ 1914831 w 4107543"/>
              <a:gd name="connsiteY160" fmla="*/ 2762620 h 6477000"/>
              <a:gd name="connsiteX161" fmla="*/ 1874412 w 4107543"/>
              <a:gd name="connsiteY161" fmla="*/ 2766481 h 6477000"/>
              <a:gd name="connsiteX162" fmla="*/ 1836520 w 4107543"/>
              <a:gd name="connsiteY162" fmla="*/ 2774203 h 6477000"/>
              <a:gd name="connsiteX163" fmla="*/ 1796101 w 4107543"/>
              <a:gd name="connsiteY163" fmla="*/ 2781925 h 6477000"/>
              <a:gd name="connsiteX164" fmla="*/ 1753156 w 4107543"/>
              <a:gd name="connsiteY164" fmla="*/ 2791578 h 6477000"/>
              <a:gd name="connsiteX165" fmla="*/ 1710212 w 4107543"/>
              <a:gd name="connsiteY165" fmla="*/ 2803161 h 6477000"/>
              <a:gd name="connsiteX166" fmla="*/ 1669793 w 4107543"/>
              <a:gd name="connsiteY166" fmla="*/ 2818606 h 6477000"/>
              <a:gd name="connsiteX167" fmla="*/ 1626848 w 4107543"/>
              <a:gd name="connsiteY167" fmla="*/ 2834050 h 6477000"/>
              <a:gd name="connsiteX168" fmla="*/ 1586429 w 4107543"/>
              <a:gd name="connsiteY168" fmla="*/ 2849494 h 6477000"/>
              <a:gd name="connsiteX169" fmla="*/ 1548537 w 4107543"/>
              <a:gd name="connsiteY169" fmla="*/ 2868800 h 6477000"/>
              <a:gd name="connsiteX170" fmla="*/ 1513171 w 4107543"/>
              <a:gd name="connsiteY170" fmla="*/ 2888106 h 6477000"/>
              <a:gd name="connsiteX171" fmla="*/ 1477804 w 4107543"/>
              <a:gd name="connsiteY171" fmla="*/ 2909342 h 6477000"/>
              <a:gd name="connsiteX172" fmla="*/ 1442438 w 4107543"/>
              <a:gd name="connsiteY172" fmla="*/ 2930578 h 6477000"/>
              <a:gd name="connsiteX173" fmla="*/ 1412124 w 4107543"/>
              <a:gd name="connsiteY173" fmla="*/ 2955675 h 6477000"/>
              <a:gd name="connsiteX174" fmla="*/ 1379284 w 4107543"/>
              <a:gd name="connsiteY174" fmla="*/ 2980772 h 6477000"/>
              <a:gd name="connsiteX175" fmla="*/ 1354022 w 4107543"/>
              <a:gd name="connsiteY175" fmla="*/ 3005869 h 6477000"/>
              <a:gd name="connsiteX176" fmla="*/ 1323708 w 4107543"/>
              <a:gd name="connsiteY176" fmla="*/ 3032897 h 6477000"/>
              <a:gd name="connsiteX177" fmla="*/ 1300973 w 4107543"/>
              <a:gd name="connsiteY177" fmla="*/ 3059925 h 6477000"/>
              <a:gd name="connsiteX178" fmla="*/ 1275711 w 4107543"/>
              <a:gd name="connsiteY178" fmla="*/ 3088883 h 6477000"/>
              <a:gd name="connsiteX179" fmla="*/ 1255502 w 4107543"/>
              <a:gd name="connsiteY179" fmla="*/ 3119772 h 6477000"/>
              <a:gd name="connsiteX180" fmla="*/ 1237818 w 4107543"/>
              <a:gd name="connsiteY180" fmla="*/ 3150661 h 6477000"/>
              <a:gd name="connsiteX181" fmla="*/ 1220135 w 4107543"/>
              <a:gd name="connsiteY181" fmla="*/ 3179619 h 6477000"/>
              <a:gd name="connsiteX182" fmla="*/ 1204978 w 4107543"/>
              <a:gd name="connsiteY182" fmla="*/ 3212438 h 6477000"/>
              <a:gd name="connsiteX183" fmla="*/ 1194874 w 4107543"/>
              <a:gd name="connsiteY183" fmla="*/ 3245258 h 6477000"/>
              <a:gd name="connsiteX184" fmla="*/ 1182243 w 4107543"/>
              <a:gd name="connsiteY184" fmla="*/ 3283869 h 6477000"/>
              <a:gd name="connsiteX185" fmla="*/ 1172138 w 4107543"/>
              <a:gd name="connsiteY185" fmla="*/ 3322480 h 6477000"/>
              <a:gd name="connsiteX186" fmla="*/ 1167086 w 4107543"/>
              <a:gd name="connsiteY186" fmla="*/ 3359160 h 6477000"/>
              <a:gd name="connsiteX187" fmla="*/ 1164560 w 4107543"/>
              <a:gd name="connsiteY187" fmla="*/ 3391979 h 6477000"/>
              <a:gd name="connsiteX188" fmla="*/ 1164560 w 4107543"/>
              <a:gd name="connsiteY188" fmla="*/ 3426729 h 6477000"/>
              <a:gd name="connsiteX189" fmla="*/ 1167086 w 4107543"/>
              <a:gd name="connsiteY189" fmla="*/ 3461479 h 6477000"/>
              <a:gd name="connsiteX190" fmla="*/ 1172138 w 4107543"/>
              <a:gd name="connsiteY190" fmla="*/ 3494299 h 6477000"/>
              <a:gd name="connsiteX191" fmla="*/ 1182243 w 4107543"/>
              <a:gd name="connsiteY191" fmla="*/ 3527118 h 6477000"/>
              <a:gd name="connsiteX192" fmla="*/ 1192348 w 4107543"/>
              <a:gd name="connsiteY192" fmla="*/ 3556076 h 6477000"/>
              <a:gd name="connsiteX193" fmla="*/ 1202452 w 4107543"/>
              <a:gd name="connsiteY193" fmla="*/ 3586965 h 6477000"/>
              <a:gd name="connsiteX194" fmla="*/ 1217609 w 4107543"/>
              <a:gd name="connsiteY194" fmla="*/ 3617854 h 6477000"/>
              <a:gd name="connsiteX195" fmla="*/ 1237818 w 4107543"/>
              <a:gd name="connsiteY195" fmla="*/ 3644882 h 6477000"/>
              <a:gd name="connsiteX196" fmla="*/ 1255502 w 4107543"/>
              <a:gd name="connsiteY196" fmla="*/ 3673840 h 6477000"/>
              <a:gd name="connsiteX197" fmla="*/ 1275711 w 4107543"/>
              <a:gd name="connsiteY197" fmla="*/ 3700868 h 6477000"/>
              <a:gd name="connsiteX198" fmla="*/ 1298446 w 4107543"/>
              <a:gd name="connsiteY198" fmla="*/ 3725965 h 6477000"/>
              <a:gd name="connsiteX199" fmla="*/ 1323708 w 4107543"/>
              <a:gd name="connsiteY199" fmla="*/ 3752993 h 6477000"/>
              <a:gd name="connsiteX200" fmla="*/ 1354022 w 4107543"/>
              <a:gd name="connsiteY200" fmla="*/ 3780020 h 6477000"/>
              <a:gd name="connsiteX201" fmla="*/ 1384336 w 4107543"/>
              <a:gd name="connsiteY201" fmla="*/ 3803187 h 6477000"/>
              <a:gd name="connsiteX202" fmla="*/ 1419702 w 4107543"/>
              <a:gd name="connsiteY202" fmla="*/ 3828284 h 6477000"/>
              <a:gd name="connsiteX203" fmla="*/ 1455069 w 4107543"/>
              <a:gd name="connsiteY203" fmla="*/ 3849520 h 6477000"/>
              <a:gd name="connsiteX204" fmla="*/ 1490435 w 4107543"/>
              <a:gd name="connsiteY204" fmla="*/ 3870756 h 6477000"/>
              <a:gd name="connsiteX205" fmla="*/ 1530854 w 4107543"/>
              <a:gd name="connsiteY205" fmla="*/ 3888131 h 6477000"/>
              <a:gd name="connsiteX206" fmla="*/ 1571272 w 4107543"/>
              <a:gd name="connsiteY206" fmla="*/ 3907437 h 6477000"/>
              <a:gd name="connsiteX207" fmla="*/ 1614217 w 4107543"/>
              <a:gd name="connsiteY207" fmla="*/ 3922881 h 6477000"/>
              <a:gd name="connsiteX208" fmla="*/ 1654636 w 4107543"/>
              <a:gd name="connsiteY208" fmla="*/ 3938326 h 6477000"/>
              <a:gd name="connsiteX209" fmla="*/ 1700107 w 4107543"/>
              <a:gd name="connsiteY209" fmla="*/ 3953770 h 6477000"/>
              <a:gd name="connsiteX210" fmla="*/ 1791049 w 4107543"/>
              <a:gd name="connsiteY210" fmla="*/ 3976937 h 6477000"/>
              <a:gd name="connsiteX211" fmla="*/ 1884517 w 4107543"/>
              <a:gd name="connsiteY211" fmla="*/ 4000103 h 6477000"/>
              <a:gd name="connsiteX212" fmla="*/ 1980511 w 4107543"/>
              <a:gd name="connsiteY212" fmla="*/ 4019409 h 6477000"/>
              <a:gd name="connsiteX213" fmla="*/ 2079032 w 4107543"/>
              <a:gd name="connsiteY213" fmla="*/ 4036784 h 6477000"/>
              <a:gd name="connsiteX214" fmla="*/ 2177552 w 4107543"/>
              <a:gd name="connsiteY214" fmla="*/ 4054159 h 6477000"/>
              <a:gd name="connsiteX215" fmla="*/ 2372067 w 4107543"/>
              <a:gd name="connsiteY215" fmla="*/ 4086978 h 6477000"/>
              <a:gd name="connsiteX216" fmla="*/ 2465535 w 4107543"/>
              <a:gd name="connsiteY216" fmla="*/ 4102423 h 6477000"/>
              <a:gd name="connsiteX217" fmla="*/ 2559003 w 4107543"/>
              <a:gd name="connsiteY217" fmla="*/ 4123659 h 6477000"/>
              <a:gd name="connsiteX218" fmla="*/ 2644893 w 4107543"/>
              <a:gd name="connsiteY218" fmla="*/ 4144895 h 6477000"/>
              <a:gd name="connsiteX219" fmla="*/ 2687838 w 4107543"/>
              <a:gd name="connsiteY219" fmla="*/ 4158409 h 6477000"/>
              <a:gd name="connsiteX220" fmla="*/ 2728257 w 4107543"/>
              <a:gd name="connsiteY220" fmla="*/ 4169992 h 6477000"/>
              <a:gd name="connsiteX221" fmla="*/ 2783832 w 4107543"/>
              <a:gd name="connsiteY221" fmla="*/ 4189297 h 6477000"/>
              <a:gd name="connsiteX222" fmla="*/ 2839408 w 4107543"/>
              <a:gd name="connsiteY222" fmla="*/ 4210534 h 6477000"/>
              <a:gd name="connsiteX223" fmla="*/ 2892457 w 4107543"/>
              <a:gd name="connsiteY223" fmla="*/ 4233700 h 6477000"/>
              <a:gd name="connsiteX224" fmla="*/ 2945507 w 4107543"/>
              <a:gd name="connsiteY224" fmla="*/ 4256867 h 6477000"/>
              <a:gd name="connsiteX225" fmla="*/ 2996030 w 4107543"/>
              <a:gd name="connsiteY225" fmla="*/ 4283895 h 6477000"/>
              <a:gd name="connsiteX226" fmla="*/ 3046553 w 4107543"/>
              <a:gd name="connsiteY226" fmla="*/ 4308992 h 6477000"/>
              <a:gd name="connsiteX227" fmla="*/ 3094551 w 4107543"/>
              <a:gd name="connsiteY227" fmla="*/ 4336019 h 6477000"/>
              <a:gd name="connsiteX228" fmla="*/ 3137495 w 4107543"/>
              <a:gd name="connsiteY228" fmla="*/ 4364978 h 6477000"/>
              <a:gd name="connsiteX229" fmla="*/ 3182966 w 4107543"/>
              <a:gd name="connsiteY229" fmla="*/ 4393936 h 6477000"/>
              <a:gd name="connsiteX230" fmla="*/ 3225911 w 4107543"/>
              <a:gd name="connsiteY230" fmla="*/ 4424825 h 6477000"/>
              <a:gd name="connsiteX231" fmla="*/ 3266330 w 4107543"/>
              <a:gd name="connsiteY231" fmla="*/ 4455714 h 6477000"/>
              <a:gd name="connsiteX232" fmla="*/ 3304222 w 4107543"/>
              <a:gd name="connsiteY232" fmla="*/ 4490464 h 6477000"/>
              <a:gd name="connsiteX233" fmla="*/ 3342115 w 4107543"/>
              <a:gd name="connsiteY233" fmla="*/ 4521352 h 6477000"/>
              <a:gd name="connsiteX234" fmla="*/ 3380007 w 4107543"/>
              <a:gd name="connsiteY234" fmla="*/ 4556102 h 6477000"/>
              <a:gd name="connsiteX235" fmla="*/ 3412847 w 4107543"/>
              <a:gd name="connsiteY235" fmla="*/ 4592783 h 6477000"/>
              <a:gd name="connsiteX236" fmla="*/ 3445688 w 4107543"/>
              <a:gd name="connsiteY236" fmla="*/ 4629463 h 6477000"/>
              <a:gd name="connsiteX237" fmla="*/ 3473475 w 4107543"/>
              <a:gd name="connsiteY237" fmla="*/ 4668074 h 6477000"/>
              <a:gd name="connsiteX238" fmla="*/ 3503789 w 4107543"/>
              <a:gd name="connsiteY238" fmla="*/ 4704755 h 6477000"/>
              <a:gd name="connsiteX239" fmla="*/ 3529051 w 4107543"/>
              <a:gd name="connsiteY239" fmla="*/ 4745296 h 6477000"/>
              <a:gd name="connsiteX240" fmla="*/ 3556839 w 4107543"/>
              <a:gd name="connsiteY240" fmla="*/ 4785838 h 6477000"/>
              <a:gd name="connsiteX241" fmla="*/ 3577048 w 4107543"/>
              <a:gd name="connsiteY241" fmla="*/ 4826380 h 6477000"/>
              <a:gd name="connsiteX242" fmla="*/ 3599784 w 4107543"/>
              <a:gd name="connsiteY242" fmla="*/ 4866921 h 6477000"/>
              <a:gd name="connsiteX243" fmla="*/ 3617467 w 4107543"/>
              <a:gd name="connsiteY243" fmla="*/ 4909393 h 6477000"/>
              <a:gd name="connsiteX244" fmla="*/ 3635150 w 4107543"/>
              <a:gd name="connsiteY244" fmla="*/ 4951865 h 6477000"/>
              <a:gd name="connsiteX245" fmla="*/ 3650307 w 4107543"/>
              <a:gd name="connsiteY245" fmla="*/ 4996268 h 6477000"/>
              <a:gd name="connsiteX246" fmla="*/ 3662938 w 4107543"/>
              <a:gd name="connsiteY246" fmla="*/ 5040671 h 6477000"/>
              <a:gd name="connsiteX247" fmla="*/ 3673043 w 4107543"/>
              <a:gd name="connsiteY247" fmla="*/ 5085073 h 6477000"/>
              <a:gd name="connsiteX248" fmla="*/ 3683147 w 4107543"/>
              <a:gd name="connsiteY248" fmla="*/ 5131407 h 6477000"/>
              <a:gd name="connsiteX249" fmla="*/ 3688200 w 4107543"/>
              <a:gd name="connsiteY249" fmla="*/ 5177740 h 6477000"/>
              <a:gd name="connsiteX250" fmla="*/ 3693252 w 4107543"/>
              <a:gd name="connsiteY250" fmla="*/ 5224073 h 6477000"/>
              <a:gd name="connsiteX251" fmla="*/ 3698304 w 4107543"/>
              <a:gd name="connsiteY251" fmla="*/ 5270406 h 6477000"/>
              <a:gd name="connsiteX252" fmla="*/ 3698304 w 4107543"/>
              <a:gd name="connsiteY252" fmla="*/ 5318670 h 6477000"/>
              <a:gd name="connsiteX253" fmla="*/ 3693252 w 4107543"/>
              <a:gd name="connsiteY253" fmla="*/ 5393962 h 6477000"/>
              <a:gd name="connsiteX254" fmla="*/ 3685673 w 4107543"/>
              <a:gd name="connsiteY254" fmla="*/ 5469253 h 6477000"/>
              <a:gd name="connsiteX255" fmla="*/ 3673043 w 4107543"/>
              <a:gd name="connsiteY255" fmla="*/ 5544545 h 6477000"/>
              <a:gd name="connsiteX256" fmla="*/ 3660412 w 4107543"/>
              <a:gd name="connsiteY256" fmla="*/ 5615975 h 6477000"/>
              <a:gd name="connsiteX257" fmla="*/ 3637676 w 4107543"/>
              <a:gd name="connsiteY257" fmla="*/ 5691267 h 6477000"/>
              <a:gd name="connsiteX258" fmla="*/ 3617467 w 4107543"/>
              <a:gd name="connsiteY258" fmla="*/ 5764628 h 6477000"/>
              <a:gd name="connsiteX259" fmla="*/ 3594731 w 4107543"/>
              <a:gd name="connsiteY259" fmla="*/ 5837989 h 6477000"/>
              <a:gd name="connsiteX260" fmla="*/ 3566944 w 4107543"/>
              <a:gd name="connsiteY260" fmla="*/ 5909419 h 6477000"/>
              <a:gd name="connsiteX261" fmla="*/ 3536630 w 4107543"/>
              <a:gd name="connsiteY261" fmla="*/ 5980849 h 6477000"/>
              <a:gd name="connsiteX262" fmla="*/ 3506316 w 4107543"/>
              <a:gd name="connsiteY262" fmla="*/ 6054210 h 6477000"/>
              <a:gd name="connsiteX263" fmla="*/ 3438109 w 4107543"/>
              <a:gd name="connsiteY263" fmla="*/ 6195141 h 6477000"/>
              <a:gd name="connsiteX264" fmla="*/ 3369903 w 4107543"/>
              <a:gd name="connsiteY264" fmla="*/ 6338002 h 6477000"/>
              <a:gd name="connsiteX265" fmla="*/ 3294118 w 4107543"/>
              <a:gd name="connsiteY265" fmla="*/ 6477000 h 6477000"/>
              <a:gd name="connsiteX266" fmla="*/ 0 w 4107543"/>
              <a:gd name="connsiteY266" fmla="*/ 647700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4107543" h="6477000">
                <a:moveTo>
                  <a:pt x="0" y="0"/>
                </a:moveTo>
                <a:lnTo>
                  <a:pt x="3824613" y="0"/>
                </a:lnTo>
                <a:lnTo>
                  <a:pt x="3839770" y="52125"/>
                </a:lnTo>
                <a:lnTo>
                  <a:pt x="3852400" y="106180"/>
                </a:lnTo>
                <a:lnTo>
                  <a:pt x="3862505" y="162166"/>
                </a:lnTo>
                <a:lnTo>
                  <a:pt x="3867557" y="220083"/>
                </a:lnTo>
                <a:lnTo>
                  <a:pt x="3870084" y="278000"/>
                </a:lnTo>
                <a:lnTo>
                  <a:pt x="3870084" y="335916"/>
                </a:lnTo>
                <a:lnTo>
                  <a:pt x="3867557" y="397694"/>
                </a:lnTo>
                <a:lnTo>
                  <a:pt x="3862505" y="459471"/>
                </a:lnTo>
                <a:lnTo>
                  <a:pt x="3854927" y="496152"/>
                </a:lnTo>
                <a:lnTo>
                  <a:pt x="3847348" y="532832"/>
                </a:lnTo>
                <a:lnTo>
                  <a:pt x="3832191" y="606193"/>
                </a:lnTo>
                <a:lnTo>
                  <a:pt x="3791772" y="747124"/>
                </a:lnTo>
                <a:lnTo>
                  <a:pt x="3776615" y="820485"/>
                </a:lnTo>
                <a:lnTo>
                  <a:pt x="3771563" y="855235"/>
                </a:lnTo>
                <a:lnTo>
                  <a:pt x="3766511" y="891915"/>
                </a:lnTo>
                <a:lnTo>
                  <a:pt x="3763985" y="928595"/>
                </a:lnTo>
                <a:lnTo>
                  <a:pt x="3763985" y="963345"/>
                </a:lnTo>
                <a:lnTo>
                  <a:pt x="3766511" y="1000026"/>
                </a:lnTo>
                <a:lnTo>
                  <a:pt x="3771563" y="1038637"/>
                </a:lnTo>
                <a:lnTo>
                  <a:pt x="3789246" y="1106206"/>
                </a:lnTo>
                <a:lnTo>
                  <a:pt x="3811982" y="1169915"/>
                </a:lnTo>
                <a:lnTo>
                  <a:pt x="3839770" y="1237484"/>
                </a:lnTo>
                <a:lnTo>
                  <a:pt x="3872610" y="1299261"/>
                </a:lnTo>
                <a:lnTo>
                  <a:pt x="3907976" y="1362970"/>
                </a:lnTo>
                <a:lnTo>
                  <a:pt x="3950921" y="1420886"/>
                </a:lnTo>
                <a:lnTo>
                  <a:pt x="3996392" y="1480733"/>
                </a:lnTo>
                <a:lnTo>
                  <a:pt x="4044389" y="1536719"/>
                </a:lnTo>
                <a:lnTo>
                  <a:pt x="4072177" y="1569539"/>
                </a:lnTo>
                <a:lnTo>
                  <a:pt x="4084808" y="1584983"/>
                </a:lnTo>
                <a:lnTo>
                  <a:pt x="4094912" y="1604289"/>
                </a:lnTo>
                <a:lnTo>
                  <a:pt x="4102491" y="1619733"/>
                </a:lnTo>
                <a:lnTo>
                  <a:pt x="4107543" y="1639039"/>
                </a:lnTo>
                <a:lnTo>
                  <a:pt x="4107543" y="1658344"/>
                </a:lnTo>
                <a:lnTo>
                  <a:pt x="4102491" y="1675719"/>
                </a:lnTo>
                <a:lnTo>
                  <a:pt x="4097438" y="1691163"/>
                </a:lnTo>
                <a:lnTo>
                  <a:pt x="4087334" y="1702747"/>
                </a:lnTo>
                <a:lnTo>
                  <a:pt x="4074703" y="1712400"/>
                </a:lnTo>
                <a:lnTo>
                  <a:pt x="4059546" y="1725913"/>
                </a:lnTo>
                <a:lnTo>
                  <a:pt x="4044389" y="1733636"/>
                </a:lnTo>
                <a:lnTo>
                  <a:pt x="4029232" y="1743288"/>
                </a:lnTo>
                <a:lnTo>
                  <a:pt x="3988813" y="1756802"/>
                </a:lnTo>
                <a:lnTo>
                  <a:pt x="3948395" y="1770316"/>
                </a:lnTo>
                <a:lnTo>
                  <a:pt x="3905450" y="1779969"/>
                </a:lnTo>
                <a:lnTo>
                  <a:pt x="3834717" y="1793483"/>
                </a:lnTo>
                <a:lnTo>
                  <a:pt x="3761458" y="1806997"/>
                </a:lnTo>
                <a:lnTo>
                  <a:pt x="3726092" y="1814719"/>
                </a:lnTo>
                <a:lnTo>
                  <a:pt x="3708409" y="1820510"/>
                </a:lnTo>
                <a:lnTo>
                  <a:pt x="3690726" y="1826302"/>
                </a:lnTo>
                <a:lnTo>
                  <a:pt x="3675569" y="1834024"/>
                </a:lnTo>
                <a:lnTo>
                  <a:pt x="3660412" y="1843677"/>
                </a:lnTo>
                <a:lnTo>
                  <a:pt x="3647781" y="1857191"/>
                </a:lnTo>
                <a:lnTo>
                  <a:pt x="3632624" y="1868774"/>
                </a:lnTo>
                <a:lnTo>
                  <a:pt x="3622519" y="1882288"/>
                </a:lnTo>
                <a:lnTo>
                  <a:pt x="3614941" y="1899663"/>
                </a:lnTo>
                <a:lnTo>
                  <a:pt x="3607362" y="1913177"/>
                </a:lnTo>
                <a:lnTo>
                  <a:pt x="3599784" y="1932482"/>
                </a:lnTo>
                <a:lnTo>
                  <a:pt x="3597258" y="1947927"/>
                </a:lnTo>
                <a:lnTo>
                  <a:pt x="3594731" y="1963371"/>
                </a:lnTo>
                <a:lnTo>
                  <a:pt x="3592205" y="1980746"/>
                </a:lnTo>
                <a:lnTo>
                  <a:pt x="3594731" y="1996191"/>
                </a:lnTo>
                <a:lnTo>
                  <a:pt x="3599784" y="2009705"/>
                </a:lnTo>
                <a:lnTo>
                  <a:pt x="3604836" y="2025149"/>
                </a:lnTo>
                <a:lnTo>
                  <a:pt x="3612415" y="2038663"/>
                </a:lnTo>
                <a:lnTo>
                  <a:pt x="3625045" y="2048316"/>
                </a:lnTo>
                <a:lnTo>
                  <a:pt x="3645255" y="2067621"/>
                </a:lnTo>
                <a:lnTo>
                  <a:pt x="3652833" y="2077274"/>
                </a:lnTo>
                <a:lnTo>
                  <a:pt x="3660412" y="2084996"/>
                </a:lnTo>
                <a:lnTo>
                  <a:pt x="3665464" y="2094649"/>
                </a:lnTo>
                <a:lnTo>
                  <a:pt x="3665464" y="2106232"/>
                </a:lnTo>
                <a:lnTo>
                  <a:pt x="3665464" y="2115885"/>
                </a:lnTo>
                <a:lnTo>
                  <a:pt x="3660412" y="2125538"/>
                </a:lnTo>
                <a:lnTo>
                  <a:pt x="3652833" y="2140982"/>
                </a:lnTo>
                <a:lnTo>
                  <a:pt x="3645255" y="2154496"/>
                </a:lnTo>
                <a:lnTo>
                  <a:pt x="3632624" y="2166079"/>
                </a:lnTo>
                <a:lnTo>
                  <a:pt x="3619993" y="2175732"/>
                </a:lnTo>
                <a:lnTo>
                  <a:pt x="3604836" y="2187315"/>
                </a:lnTo>
                <a:lnTo>
                  <a:pt x="3592205" y="2195037"/>
                </a:lnTo>
                <a:lnTo>
                  <a:pt x="3574522" y="2202760"/>
                </a:lnTo>
                <a:lnTo>
                  <a:pt x="3556839" y="2208551"/>
                </a:lnTo>
                <a:lnTo>
                  <a:pt x="3539156" y="2214343"/>
                </a:lnTo>
                <a:lnTo>
                  <a:pt x="3518946" y="2218204"/>
                </a:lnTo>
                <a:lnTo>
                  <a:pt x="3501263" y="2220135"/>
                </a:lnTo>
                <a:lnTo>
                  <a:pt x="3483580" y="2222065"/>
                </a:lnTo>
                <a:lnTo>
                  <a:pt x="3460845" y="2222065"/>
                </a:lnTo>
                <a:lnTo>
                  <a:pt x="3443161" y="2222065"/>
                </a:lnTo>
                <a:lnTo>
                  <a:pt x="3420426" y="2220135"/>
                </a:lnTo>
                <a:lnTo>
                  <a:pt x="3402743" y="2218204"/>
                </a:lnTo>
                <a:lnTo>
                  <a:pt x="3417900" y="2225926"/>
                </a:lnTo>
                <a:lnTo>
                  <a:pt x="3430531" y="2233648"/>
                </a:lnTo>
                <a:lnTo>
                  <a:pt x="3440635" y="2245232"/>
                </a:lnTo>
                <a:lnTo>
                  <a:pt x="3445688" y="2254885"/>
                </a:lnTo>
                <a:lnTo>
                  <a:pt x="3455792" y="2281913"/>
                </a:lnTo>
                <a:lnTo>
                  <a:pt x="3463371" y="2310871"/>
                </a:lnTo>
                <a:lnTo>
                  <a:pt x="3468423" y="2335968"/>
                </a:lnTo>
                <a:lnTo>
                  <a:pt x="3468423" y="2351412"/>
                </a:lnTo>
                <a:lnTo>
                  <a:pt x="3468423" y="2362996"/>
                </a:lnTo>
                <a:lnTo>
                  <a:pt x="3463371" y="2376509"/>
                </a:lnTo>
                <a:lnTo>
                  <a:pt x="3458318" y="2388093"/>
                </a:lnTo>
                <a:lnTo>
                  <a:pt x="3453266" y="2399676"/>
                </a:lnTo>
                <a:lnTo>
                  <a:pt x="3443161" y="2411259"/>
                </a:lnTo>
                <a:lnTo>
                  <a:pt x="3430531" y="2418981"/>
                </a:lnTo>
                <a:lnTo>
                  <a:pt x="3415374" y="2426704"/>
                </a:lnTo>
                <a:lnTo>
                  <a:pt x="3400217" y="2430565"/>
                </a:lnTo>
                <a:lnTo>
                  <a:pt x="3385060" y="2436356"/>
                </a:lnTo>
                <a:lnTo>
                  <a:pt x="3339589" y="2455662"/>
                </a:lnTo>
                <a:lnTo>
                  <a:pt x="3316853" y="2467245"/>
                </a:lnTo>
                <a:lnTo>
                  <a:pt x="3296644" y="2480759"/>
                </a:lnTo>
                <a:lnTo>
                  <a:pt x="3284013" y="2494273"/>
                </a:lnTo>
                <a:lnTo>
                  <a:pt x="3276435" y="2507787"/>
                </a:lnTo>
                <a:lnTo>
                  <a:pt x="3268856" y="2525162"/>
                </a:lnTo>
                <a:lnTo>
                  <a:pt x="3266330" y="2540606"/>
                </a:lnTo>
                <a:lnTo>
                  <a:pt x="3263804" y="2556051"/>
                </a:lnTo>
                <a:lnTo>
                  <a:pt x="3266330" y="2575356"/>
                </a:lnTo>
                <a:lnTo>
                  <a:pt x="3268856" y="2590801"/>
                </a:lnTo>
                <a:lnTo>
                  <a:pt x="3273908" y="2608175"/>
                </a:lnTo>
                <a:lnTo>
                  <a:pt x="3284013" y="2639064"/>
                </a:lnTo>
                <a:lnTo>
                  <a:pt x="3296644" y="2671884"/>
                </a:lnTo>
                <a:lnTo>
                  <a:pt x="3309275" y="2704703"/>
                </a:lnTo>
                <a:lnTo>
                  <a:pt x="3316853" y="2720147"/>
                </a:lnTo>
                <a:lnTo>
                  <a:pt x="3319379" y="2737522"/>
                </a:lnTo>
                <a:lnTo>
                  <a:pt x="3319379" y="2756828"/>
                </a:lnTo>
                <a:lnTo>
                  <a:pt x="3319379" y="2778064"/>
                </a:lnTo>
                <a:lnTo>
                  <a:pt x="3314327" y="2797370"/>
                </a:lnTo>
                <a:lnTo>
                  <a:pt x="3306749" y="2816675"/>
                </a:lnTo>
                <a:lnTo>
                  <a:pt x="3299170" y="2835981"/>
                </a:lnTo>
                <a:lnTo>
                  <a:pt x="3286539" y="2855286"/>
                </a:lnTo>
                <a:lnTo>
                  <a:pt x="3273908" y="2870731"/>
                </a:lnTo>
                <a:lnTo>
                  <a:pt x="3261278" y="2888106"/>
                </a:lnTo>
                <a:lnTo>
                  <a:pt x="3243594" y="2905480"/>
                </a:lnTo>
                <a:lnTo>
                  <a:pt x="3225911" y="2918995"/>
                </a:lnTo>
                <a:lnTo>
                  <a:pt x="3205702" y="2932508"/>
                </a:lnTo>
                <a:lnTo>
                  <a:pt x="3182966" y="2946022"/>
                </a:lnTo>
                <a:lnTo>
                  <a:pt x="3162757" y="2957605"/>
                </a:lnTo>
                <a:lnTo>
                  <a:pt x="3137495" y="2967258"/>
                </a:lnTo>
                <a:lnTo>
                  <a:pt x="3114760" y="2978841"/>
                </a:lnTo>
                <a:lnTo>
                  <a:pt x="3086972" y="2986564"/>
                </a:lnTo>
                <a:lnTo>
                  <a:pt x="3064237" y="2992355"/>
                </a:lnTo>
                <a:lnTo>
                  <a:pt x="3036449" y="2996217"/>
                </a:lnTo>
                <a:lnTo>
                  <a:pt x="2988452" y="3002008"/>
                </a:lnTo>
                <a:lnTo>
                  <a:pt x="2935402" y="3003939"/>
                </a:lnTo>
                <a:lnTo>
                  <a:pt x="2879826" y="3002008"/>
                </a:lnTo>
                <a:lnTo>
                  <a:pt x="2826777" y="2998147"/>
                </a:lnTo>
                <a:lnTo>
                  <a:pt x="2773728" y="2990425"/>
                </a:lnTo>
                <a:lnTo>
                  <a:pt x="2723204" y="2978841"/>
                </a:lnTo>
                <a:lnTo>
                  <a:pt x="2672681" y="2963397"/>
                </a:lnTo>
                <a:lnTo>
                  <a:pt x="2622158" y="2949883"/>
                </a:lnTo>
                <a:lnTo>
                  <a:pt x="2574160" y="2932508"/>
                </a:lnTo>
                <a:lnTo>
                  <a:pt x="2478166" y="2897758"/>
                </a:lnTo>
                <a:lnTo>
                  <a:pt x="2384698" y="2859147"/>
                </a:lnTo>
                <a:lnTo>
                  <a:pt x="2288704" y="2822467"/>
                </a:lnTo>
                <a:lnTo>
                  <a:pt x="2243233" y="2805092"/>
                </a:lnTo>
                <a:lnTo>
                  <a:pt x="2197762" y="2793508"/>
                </a:lnTo>
                <a:lnTo>
                  <a:pt x="2154817" y="2781925"/>
                </a:lnTo>
                <a:lnTo>
                  <a:pt x="2114398" y="2774203"/>
                </a:lnTo>
                <a:lnTo>
                  <a:pt x="2073979" y="2766481"/>
                </a:lnTo>
                <a:lnTo>
                  <a:pt x="2033561" y="2762620"/>
                </a:lnTo>
                <a:lnTo>
                  <a:pt x="1993142" y="2760689"/>
                </a:lnTo>
                <a:lnTo>
                  <a:pt x="1955250" y="2760689"/>
                </a:lnTo>
                <a:lnTo>
                  <a:pt x="1914831" y="2762620"/>
                </a:lnTo>
                <a:lnTo>
                  <a:pt x="1874412" y="2766481"/>
                </a:lnTo>
                <a:lnTo>
                  <a:pt x="1836520" y="2774203"/>
                </a:lnTo>
                <a:lnTo>
                  <a:pt x="1796101" y="2781925"/>
                </a:lnTo>
                <a:lnTo>
                  <a:pt x="1753156" y="2791578"/>
                </a:lnTo>
                <a:lnTo>
                  <a:pt x="1710212" y="2803161"/>
                </a:lnTo>
                <a:lnTo>
                  <a:pt x="1669793" y="2818606"/>
                </a:lnTo>
                <a:lnTo>
                  <a:pt x="1626848" y="2834050"/>
                </a:lnTo>
                <a:lnTo>
                  <a:pt x="1586429" y="2849494"/>
                </a:lnTo>
                <a:lnTo>
                  <a:pt x="1548537" y="2868800"/>
                </a:lnTo>
                <a:lnTo>
                  <a:pt x="1513171" y="2888106"/>
                </a:lnTo>
                <a:lnTo>
                  <a:pt x="1477804" y="2909342"/>
                </a:lnTo>
                <a:lnTo>
                  <a:pt x="1442438" y="2930578"/>
                </a:lnTo>
                <a:lnTo>
                  <a:pt x="1412124" y="2955675"/>
                </a:lnTo>
                <a:lnTo>
                  <a:pt x="1379284" y="2980772"/>
                </a:lnTo>
                <a:lnTo>
                  <a:pt x="1354022" y="3005869"/>
                </a:lnTo>
                <a:lnTo>
                  <a:pt x="1323708" y="3032897"/>
                </a:lnTo>
                <a:lnTo>
                  <a:pt x="1300973" y="3059925"/>
                </a:lnTo>
                <a:lnTo>
                  <a:pt x="1275711" y="3088883"/>
                </a:lnTo>
                <a:lnTo>
                  <a:pt x="1255502" y="3119772"/>
                </a:lnTo>
                <a:lnTo>
                  <a:pt x="1237818" y="3150661"/>
                </a:lnTo>
                <a:lnTo>
                  <a:pt x="1220135" y="3179619"/>
                </a:lnTo>
                <a:lnTo>
                  <a:pt x="1204978" y="3212438"/>
                </a:lnTo>
                <a:lnTo>
                  <a:pt x="1194874" y="3245258"/>
                </a:lnTo>
                <a:lnTo>
                  <a:pt x="1182243" y="3283869"/>
                </a:lnTo>
                <a:lnTo>
                  <a:pt x="1172138" y="3322480"/>
                </a:lnTo>
                <a:lnTo>
                  <a:pt x="1167086" y="3359160"/>
                </a:lnTo>
                <a:lnTo>
                  <a:pt x="1164560" y="3391979"/>
                </a:lnTo>
                <a:lnTo>
                  <a:pt x="1164560" y="3426729"/>
                </a:lnTo>
                <a:lnTo>
                  <a:pt x="1167086" y="3461479"/>
                </a:lnTo>
                <a:lnTo>
                  <a:pt x="1172138" y="3494299"/>
                </a:lnTo>
                <a:lnTo>
                  <a:pt x="1182243" y="3527118"/>
                </a:lnTo>
                <a:lnTo>
                  <a:pt x="1192348" y="3556076"/>
                </a:lnTo>
                <a:lnTo>
                  <a:pt x="1202452" y="3586965"/>
                </a:lnTo>
                <a:lnTo>
                  <a:pt x="1217609" y="3617854"/>
                </a:lnTo>
                <a:lnTo>
                  <a:pt x="1237818" y="3644882"/>
                </a:lnTo>
                <a:lnTo>
                  <a:pt x="1255502" y="3673840"/>
                </a:lnTo>
                <a:lnTo>
                  <a:pt x="1275711" y="3700868"/>
                </a:lnTo>
                <a:lnTo>
                  <a:pt x="1298446" y="3725965"/>
                </a:lnTo>
                <a:lnTo>
                  <a:pt x="1323708" y="3752993"/>
                </a:lnTo>
                <a:lnTo>
                  <a:pt x="1354022" y="3780020"/>
                </a:lnTo>
                <a:lnTo>
                  <a:pt x="1384336" y="3803187"/>
                </a:lnTo>
                <a:lnTo>
                  <a:pt x="1419702" y="3828284"/>
                </a:lnTo>
                <a:lnTo>
                  <a:pt x="1455069" y="3849520"/>
                </a:lnTo>
                <a:lnTo>
                  <a:pt x="1490435" y="3870756"/>
                </a:lnTo>
                <a:lnTo>
                  <a:pt x="1530854" y="3888131"/>
                </a:lnTo>
                <a:lnTo>
                  <a:pt x="1571272" y="3907437"/>
                </a:lnTo>
                <a:lnTo>
                  <a:pt x="1614217" y="3922881"/>
                </a:lnTo>
                <a:lnTo>
                  <a:pt x="1654636" y="3938326"/>
                </a:lnTo>
                <a:lnTo>
                  <a:pt x="1700107" y="3953770"/>
                </a:lnTo>
                <a:lnTo>
                  <a:pt x="1791049" y="3976937"/>
                </a:lnTo>
                <a:lnTo>
                  <a:pt x="1884517" y="4000103"/>
                </a:lnTo>
                <a:lnTo>
                  <a:pt x="1980511" y="4019409"/>
                </a:lnTo>
                <a:lnTo>
                  <a:pt x="2079032" y="4036784"/>
                </a:lnTo>
                <a:lnTo>
                  <a:pt x="2177552" y="4054159"/>
                </a:lnTo>
                <a:lnTo>
                  <a:pt x="2372067" y="4086978"/>
                </a:lnTo>
                <a:lnTo>
                  <a:pt x="2465535" y="4102423"/>
                </a:lnTo>
                <a:lnTo>
                  <a:pt x="2559003" y="4123659"/>
                </a:lnTo>
                <a:lnTo>
                  <a:pt x="2644893" y="4144895"/>
                </a:lnTo>
                <a:lnTo>
                  <a:pt x="2687838" y="4158409"/>
                </a:lnTo>
                <a:lnTo>
                  <a:pt x="2728257" y="4169992"/>
                </a:lnTo>
                <a:lnTo>
                  <a:pt x="2783832" y="4189297"/>
                </a:lnTo>
                <a:lnTo>
                  <a:pt x="2839408" y="4210534"/>
                </a:lnTo>
                <a:lnTo>
                  <a:pt x="2892457" y="4233700"/>
                </a:lnTo>
                <a:lnTo>
                  <a:pt x="2945507" y="4256867"/>
                </a:lnTo>
                <a:lnTo>
                  <a:pt x="2996030" y="4283895"/>
                </a:lnTo>
                <a:lnTo>
                  <a:pt x="3046553" y="4308992"/>
                </a:lnTo>
                <a:lnTo>
                  <a:pt x="3094551" y="4336019"/>
                </a:lnTo>
                <a:lnTo>
                  <a:pt x="3137495" y="4364978"/>
                </a:lnTo>
                <a:lnTo>
                  <a:pt x="3182966" y="4393936"/>
                </a:lnTo>
                <a:lnTo>
                  <a:pt x="3225911" y="4424825"/>
                </a:lnTo>
                <a:lnTo>
                  <a:pt x="3266330" y="4455714"/>
                </a:lnTo>
                <a:lnTo>
                  <a:pt x="3304222" y="4490464"/>
                </a:lnTo>
                <a:lnTo>
                  <a:pt x="3342115" y="4521352"/>
                </a:lnTo>
                <a:lnTo>
                  <a:pt x="3380007" y="4556102"/>
                </a:lnTo>
                <a:lnTo>
                  <a:pt x="3412847" y="4592783"/>
                </a:lnTo>
                <a:lnTo>
                  <a:pt x="3445688" y="4629463"/>
                </a:lnTo>
                <a:lnTo>
                  <a:pt x="3473475" y="4668074"/>
                </a:lnTo>
                <a:lnTo>
                  <a:pt x="3503789" y="4704755"/>
                </a:lnTo>
                <a:lnTo>
                  <a:pt x="3529051" y="4745296"/>
                </a:lnTo>
                <a:lnTo>
                  <a:pt x="3556839" y="4785838"/>
                </a:lnTo>
                <a:lnTo>
                  <a:pt x="3577048" y="4826380"/>
                </a:lnTo>
                <a:lnTo>
                  <a:pt x="3599784" y="4866921"/>
                </a:lnTo>
                <a:lnTo>
                  <a:pt x="3617467" y="4909393"/>
                </a:lnTo>
                <a:lnTo>
                  <a:pt x="3635150" y="4951865"/>
                </a:lnTo>
                <a:lnTo>
                  <a:pt x="3650307" y="4996268"/>
                </a:lnTo>
                <a:lnTo>
                  <a:pt x="3662938" y="5040671"/>
                </a:lnTo>
                <a:lnTo>
                  <a:pt x="3673043" y="5085073"/>
                </a:lnTo>
                <a:lnTo>
                  <a:pt x="3683147" y="5131407"/>
                </a:lnTo>
                <a:lnTo>
                  <a:pt x="3688200" y="5177740"/>
                </a:lnTo>
                <a:lnTo>
                  <a:pt x="3693252" y="5224073"/>
                </a:lnTo>
                <a:lnTo>
                  <a:pt x="3698304" y="5270406"/>
                </a:lnTo>
                <a:lnTo>
                  <a:pt x="3698304" y="5318670"/>
                </a:lnTo>
                <a:lnTo>
                  <a:pt x="3693252" y="5393962"/>
                </a:lnTo>
                <a:lnTo>
                  <a:pt x="3685673" y="5469253"/>
                </a:lnTo>
                <a:lnTo>
                  <a:pt x="3673043" y="5544545"/>
                </a:lnTo>
                <a:lnTo>
                  <a:pt x="3660412" y="5615975"/>
                </a:lnTo>
                <a:lnTo>
                  <a:pt x="3637676" y="5691267"/>
                </a:lnTo>
                <a:lnTo>
                  <a:pt x="3617467" y="5764628"/>
                </a:lnTo>
                <a:lnTo>
                  <a:pt x="3594731" y="5837989"/>
                </a:lnTo>
                <a:lnTo>
                  <a:pt x="3566944" y="5909419"/>
                </a:lnTo>
                <a:lnTo>
                  <a:pt x="3536630" y="5980849"/>
                </a:lnTo>
                <a:lnTo>
                  <a:pt x="3506316" y="6054210"/>
                </a:lnTo>
                <a:lnTo>
                  <a:pt x="3438109" y="6195141"/>
                </a:lnTo>
                <a:lnTo>
                  <a:pt x="3369903" y="6338002"/>
                </a:lnTo>
                <a:lnTo>
                  <a:pt x="3294118" y="6477000"/>
                </a:lnTo>
                <a:lnTo>
                  <a:pt x="0" y="647700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59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16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-2956860" y="-116117"/>
            <a:ext cx="11490376" cy="6593118"/>
          </a:xfrm>
          <a:custGeom>
            <a:avLst/>
            <a:gdLst>
              <a:gd name="connsiteX0" fmla="*/ 3206998 w 11490376"/>
              <a:gd name="connsiteY0" fmla="*/ 6501436 h 6593118"/>
              <a:gd name="connsiteX1" fmla="*/ 3214204 w 11490376"/>
              <a:gd name="connsiteY1" fmla="*/ 6501436 h 6593118"/>
              <a:gd name="connsiteX2" fmla="*/ 3235830 w 11490376"/>
              <a:gd name="connsiteY2" fmla="*/ 6531171 h 6593118"/>
              <a:gd name="connsiteX3" fmla="*/ 3279077 w 11490376"/>
              <a:gd name="connsiteY3" fmla="*/ 6563384 h 6593118"/>
              <a:gd name="connsiteX4" fmla="*/ 3228620 w 11490376"/>
              <a:gd name="connsiteY4" fmla="*/ 6563384 h 6593118"/>
              <a:gd name="connsiteX5" fmla="*/ 3219010 w 11490376"/>
              <a:gd name="connsiteY5" fmla="*/ 6593118 h 6593118"/>
              <a:gd name="connsiteX6" fmla="*/ 3182970 w 11490376"/>
              <a:gd name="connsiteY6" fmla="*/ 6575773 h 6593118"/>
              <a:gd name="connsiteX7" fmla="*/ 3163265 w 11490376"/>
              <a:gd name="connsiteY7" fmla="*/ 6488297 h 6593118"/>
              <a:gd name="connsiteX8" fmla="*/ 3213305 w 11490376"/>
              <a:gd name="connsiteY8" fmla="*/ 6500397 h 6593118"/>
              <a:gd name="connsiteX9" fmla="*/ 3205796 w 11490376"/>
              <a:gd name="connsiteY9" fmla="*/ 6500397 h 6593118"/>
              <a:gd name="connsiteX10" fmla="*/ 3180780 w 11490376"/>
              <a:gd name="connsiteY10" fmla="*/ 6577848 h 6593118"/>
              <a:gd name="connsiteX11" fmla="*/ 3128239 w 11490376"/>
              <a:gd name="connsiteY11" fmla="*/ 6548805 h 6593118"/>
              <a:gd name="connsiteX12" fmla="*/ 3140747 w 11490376"/>
              <a:gd name="connsiteY12" fmla="*/ 6505240 h 6593118"/>
              <a:gd name="connsiteX13" fmla="*/ 3468390 w 11490376"/>
              <a:gd name="connsiteY13" fmla="*/ 6363480 h 6593118"/>
              <a:gd name="connsiteX14" fmla="*/ 3487816 w 11490376"/>
              <a:gd name="connsiteY14" fmla="*/ 6385851 h 6593118"/>
              <a:gd name="connsiteX15" fmla="*/ 3524236 w 11490376"/>
              <a:gd name="connsiteY15" fmla="*/ 6408223 h 6593118"/>
              <a:gd name="connsiteX16" fmla="*/ 3495099 w 11490376"/>
              <a:gd name="connsiteY16" fmla="*/ 6423136 h 6593118"/>
              <a:gd name="connsiteX17" fmla="*/ 3444111 w 11490376"/>
              <a:gd name="connsiteY17" fmla="*/ 6438051 h 6593118"/>
              <a:gd name="connsiteX18" fmla="*/ 3427116 w 11490376"/>
              <a:gd name="connsiteY18" fmla="*/ 6425623 h 6593118"/>
              <a:gd name="connsiteX19" fmla="*/ 3400409 w 11490376"/>
              <a:gd name="connsiteY19" fmla="*/ 6452965 h 6593118"/>
              <a:gd name="connsiteX20" fmla="*/ 3393127 w 11490376"/>
              <a:gd name="connsiteY20" fmla="*/ 6425623 h 6593118"/>
              <a:gd name="connsiteX21" fmla="*/ 3397982 w 11490376"/>
              <a:gd name="connsiteY21" fmla="*/ 6393309 h 6593118"/>
              <a:gd name="connsiteX22" fmla="*/ 3434401 w 11490376"/>
              <a:gd name="connsiteY22" fmla="*/ 6385851 h 6593118"/>
              <a:gd name="connsiteX23" fmla="*/ 3463536 w 11490376"/>
              <a:gd name="connsiteY23" fmla="*/ 6390823 h 6593118"/>
              <a:gd name="connsiteX24" fmla="*/ 2980559 w 11490376"/>
              <a:gd name="connsiteY24" fmla="*/ 6247565 h 6593118"/>
              <a:gd name="connsiteX25" fmla="*/ 2978937 w 11490376"/>
              <a:gd name="connsiteY25" fmla="*/ 6247766 h 6593118"/>
              <a:gd name="connsiteX26" fmla="*/ 2983869 w 11490376"/>
              <a:gd name="connsiteY26" fmla="*/ 6358294 h 6593118"/>
              <a:gd name="connsiteX27" fmla="*/ 2989070 w 11490376"/>
              <a:gd name="connsiteY27" fmla="*/ 6361085 h 6593118"/>
              <a:gd name="connsiteX28" fmla="*/ 2983927 w 11490376"/>
              <a:gd name="connsiteY28" fmla="*/ 6358312 h 6593118"/>
              <a:gd name="connsiteX29" fmla="*/ 2979025 w 11490376"/>
              <a:gd name="connsiteY29" fmla="*/ 6247948 h 6593118"/>
              <a:gd name="connsiteX30" fmla="*/ 2991265 w 11490376"/>
              <a:gd name="connsiteY30" fmla="*/ 5968278 h 6593118"/>
              <a:gd name="connsiteX31" fmla="*/ 2991265 w 11490376"/>
              <a:gd name="connsiteY31" fmla="*/ 6026709 h 6593118"/>
              <a:gd name="connsiteX32" fmla="*/ 3006054 w 11490376"/>
              <a:gd name="connsiteY32" fmla="*/ 6066009 h 6593118"/>
              <a:gd name="connsiteX33" fmla="*/ 3003590 w 11490376"/>
              <a:gd name="connsiteY33" fmla="*/ 6213379 h 6593118"/>
              <a:gd name="connsiteX34" fmla="*/ 2999631 w 11490376"/>
              <a:gd name="connsiteY34" fmla="*/ 6239018 h 6593118"/>
              <a:gd name="connsiteX35" fmla="*/ 3005976 w 11490376"/>
              <a:gd name="connsiteY35" fmla="*/ 6213612 h 6593118"/>
              <a:gd name="connsiteX36" fmla="*/ 3008427 w 11490376"/>
              <a:gd name="connsiteY36" fmla="*/ 6064006 h 6593118"/>
              <a:gd name="connsiteX37" fmla="*/ 2993726 w 11490376"/>
              <a:gd name="connsiteY37" fmla="*/ 6024766 h 6593118"/>
              <a:gd name="connsiteX38" fmla="*/ 2991275 w 11490376"/>
              <a:gd name="connsiteY38" fmla="*/ 5968358 h 6593118"/>
              <a:gd name="connsiteX39" fmla="*/ 2967421 w 11490376"/>
              <a:gd name="connsiteY39" fmla="*/ 5869314 h 6593118"/>
              <a:gd name="connsiteX40" fmla="*/ 2978937 w 11490376"/>
              <a:gd name="connsiteY40" fmla="*/ 5901444 h 6593118"/>
              <a:gd name="connsiteX41" fmla="*/ 2990887 w 11490376"/>
              <a:gd name="connsiteY41" fmla="*/ 5965737 h 6593118"/>
              <a:gd name="connsiteX42" fmla="*/ 2981474 w 11490376"/>
              <a:gd name="connsiteY42" fmla="*/ 5902138 h 6593118"/>
              <a:gd name="connsiteX43" fmla="*/ 10304771 w 11490376"/>
              <a:gd name="connsiteY43" fmla="*/ 5846694 h 6593118"/>
              <a:gd name="connsiteX44" fmla="*/ 10350364 w 11490376"/>
              <a:gd name="connsiteY44" fmla="*/ 5856775 h 6593118"/>
              <a:gd name="connsiteX45" fmla="*/ 10419954 w 11490376"/>
              <a:gd name="connsiteY45" fmla="*/ 5856775 h 6593118"/>
              <a:gd name="connsiteX46" fmla="*/ 10415154 w 11490376"/>
              <a:gd name="connsiteY46" fmla="*/ 5899620 h 6593118"/>
              <a:gd name="connsiteX47" fmla="*/ 10393557 w 11490376"/>
              <a:gd name="connsiteY47" fmla="*/ 5932383 h 6593118"/>
              <a:gd name="connsiteX48" fmla="*/ 10388758 w 11490376"/>
              <a:gd name="connsiteY48" fmla="*/ 5965148 h 6593118"/>
              <a:gd name="connsiteX49" fmla="*/ 10350364 w 11490376"/>
              <a:gd name="connsiteY49" fmla="*/ 5972709 h 6593118"/>
              <a:gd name="connsiteX50" fmla="*/ 10323968 w 11490376"/>
              <a:gd name="connsiteY50" fmla="*/ 5977750 h 6593118"/>
              <a:gd name="connsiteX51" fmla="*/ 10297573 w 11490376"/>
              <a:gd name="connsiteY51" fmla="*/ 5960108 h 6593118"/>
              <a:gd name="connsiteX52" fmla="*/ 11272197 w 11490376"/>
              <a:gd name="connsiteY52" fmla="*/ 5833555 h 6593118"/>
              <a:gd name="connsiteX53" fmla="*/ 11274647 w 11490376"/>
              <a:gd name="connsiteY53" fmla="*/ 5867861 h 6593118"/>
              <a:gd name="connsiteX54" fmla="*/ 11294245 w 11490376"/>
              <a:gd name="connsiteY54" fmla="*/ 5843356 h 6593118"/>
              <a:gd name="connsiteX55" fmla="*/ 11306494 w 11490376"/>
              <a:gd name="connsiteY55" fmla="*/ 5885014 h 6593118"/>
              <a:gd name="connsiteX56" fmla="*/ 11274647 w 11490376"/>
              <a:gd name="connsiteY56" fmla="*/ 5914420 h 6593118"/>
              <a:gd name="connsiteX57" fmla="*/ 11242800 w 11490376"/>
              <a:gd name="connsiteY57" fmla="*/ 5951177 h 6593118"/>
              <a:gd name="connsiteX58" fmla="*/ 11230551 w 11490376"/>
              <a:gd name="connsiteY58" fmla="*/ 5992834 h 6593118"/>
              <a:gd name="connsiteX59" fmla="*/ 11201156 w 11490376"/>
              <a:gd name="connsiteY59" fmla="*/ 5992834 h 6593118"/>
              <a:gd name="connsiteX60" fmla="*/ 11154611 w 11490376"/>
              <a:gd name="connsiteY60" fmla="*/ 6032042 h 6593118"/>
              <a:gd name="connsiteX61" fmla="*/ 11132563 w 11490376"/>
              <a:gd name="connsiteY61" fmla="*/ 6085952 h 6593118"/>
              <a:gd name="connsiteX62" fmla="*/ 11063971 w 11490376"/>
              <a:gd name="connsiteY62" fmla="*/ 6139862 h 6593118"/>
              <a:gd name="connsiteX63" fmla="*/ 11010078 w 11490376"/>
              <a:gd name="connsiteY63" fmla="*/ 6090853 h 6593118"/>
              <a:gd name="connsiteX64" fmla="*/ 11000278 w 11490376"/>
              <a:gd name="connsiteY64" fmla="*/ 6051645 h 6593118"/>
              <a:gd name="connsiteX65" fmla="*/ 11059072 w 11490376"/>
              <a:gd name="connsiteY65" fmla="*/ 5997735 h 6593118"/>
              <a:gd name="connsiteX66" fmla="*/ 11147262 w 11490376"/>
              <a:gd name="connsiteY66" fmla="*/ 5958528 h 6593118"/>
              <a:gd name="connsiteX67" fmla="*/ 11184008 w 11490376"/>
              <a:gd name="connsiteY67" fmla="*/ 5909518 h 6593118"/>
              <a:gd name="connsiteX68" fmla="*/ 11233002 w 11490376"/>
              <a:gd name="connsiteY68" fmla="*/ 5885014 h 6593118"/>
              <a:gd name="connsiteX69" fmla="*/ 11240351 w 11490376"/>
              <a:gd name="connsiteY69" fmla="*/ 5836004 h 6593118"/>
              <a:gd name="connsiteX70" fmla="*/ 2965329 w 11490376"/>
              <a:gd name="connsiteY70" fmla="*/ 5742530 h 6593118"/>
              <a:gd name="connsiteX71" fmla="*/ 2993729 w 11490376"/>
              <a:gd name="connsiteY71" fmla="*/ 5805653 h 6593118"/>
              <a:gd name="connsiteX72" fmla="*/ 2966612 w 11490376"/>
              <a:gd name="connsiteY72" fmla="*/ 5837583 h 6593118"/>
              <a:gd name="connsiteX73" fmla="*/ 2966612 w 11490376"/>
              <a:gd name="connsiteY73" fmla="*/ 5867057 h 6593118"/>
              <a:gd name="connsiteX74" fmla="*/ 2966794 w 11490376"/>
              <a:gd name="connsiteY74" fmla="*/ 5867565 h 6593118"/>
              <a:gd name="connsiteX75" fmla="*/ 2969224 w 11490376"/>
              <a:gd name="connsiteY75" fmla="*/ 5838373 h 6593118"/>
              <a:gd name="connsiteX76" fmla="*/ 2996177 w 11490376"/>
              <a:gd name="connsiteY76" fmla="*/ 5806490 h 6593118"/>
              <a:gd name="connsiteX77" fmla="*/ 2993474 w 11490376"/>
              <a:gd name="connsiteY77" fmla="*/ 5683521 h 6593118"/>
              <a:gd name="connsiteX78" fmla="*/ 2986334 w 11490376"/>
              <a:gd name="connsiteY78" fmla="*/ 5692668 h 6593118"/>
              <a:gd name="connsiteX79" fmla="*/ 2961680 w 11490376"/>
              <a:gd name="connsiteY79" fmla="*/ 5734423 h 6593118"/>
              <a:gd name="connsiteX80" fmla="*/ 2962004 w 11490376"/>
              <a:gd name="connsiteY80" fmla="*/ 5735142 h 6593118"/>
              <a:gd name="connsiteX81" fmla="*/ 2986375 w 11490376"/>
              <a:gd name="connsiteY81" fmla="*/ 5693672 h 6593118"/>
              <a:gd name="connsiteX82" fmla="*/ 2993774 w 11490376"/>
              <a:gd name="connsiteY82" fmla="*/ 5659384 h 6593118"/>
              <a:gd name="connsiteX83" fmla="*/ 3003005 w 11490376"/>
              <a:gd name="connsiteY83" fmla="*/ 5669895 h 6593118"/>
              <a:gd name="connsiteX84" fmla="*/ 3003527 w 11490376"/>
              <a:gd name="connsiteY84" fmla="*/ 5669147 h 6593118"/>
              <a:gd name="connsiteX85" fmla="*/ 11343108 w 11490376"/>
              <a:gd name="connsiteY85" fmla="*/ 5568593 h 6593118"/>
              <a:gd name="connsiteX86" fmla="*/ 11377469 w 11490376"/>
              <a:gd name="connsiteY86" fmla="*/ 5573470 h 6593118"/>
              <a:gd name="connsiteX87" fmla="*/ 11389742 w 11490376"/>
              <a:gd name="connsiteY87" fmla="*/ 5602734 h 6593118"/>
              <a:gd name="connsiteX88" fmla="*/ 11387287 w 11490376"/>
              <a:gd name="connsiteY88" fmla="*/ 5646628 h 6593118"/>
              <a:gd name="connsiteX89" fmla="*/ 11409378 w 11490376"/>
              <a:gd name="connsiteY89" fmla="*/ 5656383 h 6593118"/>
              <a:gd name="connsiteX90" fmla="*/ 11426558 w 11490376"/>
              <a:gd name="connsiteY90" fmla="*/ 5656383 h 6593118"/>
              <a:gd name="connsiteX91" fmla="*/ 11429013 w 11490376"/>
              <a:gd name="connsiteY91" fmla="*/ 5702717 h 6593118"/>
              <a:gd name="connsiteX92" fmla="*/ 11487921 w 11490376"/>
              <a:gd name="connsiteY92" fmla="*/ 5702717 h 6593118"/>
              <a:gd name="connsiteX93" fmla="*/ 11490376 w 11490376"/>
              <a:gd name="connsiteY93" fmla="*/ 5731980 h 6593118"/>
              <a:gd name="connsiteX94" fmla="*/ 11478103 w 11490376"/>
              <a:gd name="connsiteY94" fmla="*/ 5770998 h 6593118"/>
              <a:gd name="connsiteX95" fmla="*/ 11424105 w 11490376"/>
              <a:gd name="connsiteY95" fmla="*/ 5802699 h 6593118"/>
              <a:gd name="connsiteX96" fmla="*/ 11389742 w 11490376"/>
              <a:gd name="connsiteY96" fmla="*/ 5836839 h 6593118"/>
              <a:gd name="connsiteX97" fmla="*/ 11379924 w 11490376"/>
              <a:gd name="connsiteY97" fmla="*/ 5888050 h 6593118"/>
              <a:gd name="connsiteX98" fmla="*/ 11348015 w 11490376"/>
              <a:gd name="connsiteY98" fmla="*/ 5873419 h 6593118"/>
              <a:gd name="connsiteX99" fmla="*/ 11335743 w 11490376"/>
              <a:gd name="connsiteY99" fmla="*/ 5797822 h 6593118"/>
              <a:gd name="connsiteX100" fmla="*/ 11330835 w 11490376"/>
              <a:gd name="connsiteY100" fmla="*/ 5770998 h 6593118"/>
              <a:gd name="connsiteX101" fmla="*/ 11365197 w 11490376"/>
              <a:gd name="connsiteY101" fmla="*/ 5729541 h 6593118"/>
              <a:gd name="connsiteX102" fmla="*/ 11379924 w 11490376"/>
              <a:gd name="connsiteY102" fmla="*/ 5685647 h 6593118"/>
              <a:gd name="connsiteX103" fmla="*/ 11362743 w 11490376"/>
              <a:gd name="connsiteY103" fmla="*/ 5651506 h 6593118"/>
              <a:gd name="connsiteX104" fmla="*/ 11343108 w 11490376"/>
              <a:gd name="connsiteY104" fmla="*/ 5607610 h 6593118"/>
              <a:gd name="connsiteX105" fmla="*/ 3003799 w 11490376"/>
              <a:gd name="connsiteY105" fmla="*/ 5551290 h 6593118"/>
              <a:gd name="connsiteX106" fmla="*/ 3006054 w 11490376"/>
              <a:gd name="connsiteY106" fmla="*/ 5589508 h 6593118"/>
              <a:gd name="connsiteX107" fmla="*/ 2986334 w 11490376"/>
              <a:gd name="connsiteY107" fmla="*/ 5596877 h 6593118"/>
              <a:gd name="connsiteX108" fmla="*/ 2986334 w 11490376"/>
              <a:gd name="connsiteY108" fmla="*/ 5650913 h 6593118"/>
              <a:gd name="connsiteX109" fmla="*/ 2986375 w 11490376"/>
              <a:gd name="connsiteY109" fmla="*/ 5650960 h 6593118"/>
              <a:gd name="connsiteX110" fmla="*/ 2986375 w 11490376"/>
              <a:gd name="connsiteY110" fmla="*/ 5598023 h 6593118"/>
              <a:gd name="connsiteX111" fmla="*/ 3008427 w 11490376"/>
              <a:gd name="connsiteY111" fmla="*/ 5590666 h 6593118"/>
              <a:gd name="connsiteX112" fmla="*/ 3404803 w 11490376"/>
              <a:gd name="connsiteY112" fmla="*/ 5471130 h 6593118"/>
              <a:gd name="connsiteX113" fmla="*/ 3400487 w 11490376"/>
              <a:gd name="connsiteY113" fmla="*/ 5477848 h 6593118"/>
              <a:gd name="connsiteX114" fmla="*/ 3397041 w 11490376"/>
              <a:gd name="connsiteY114" fmla="*/ 5505438 h 6593118"/>
              <a:gd name="connsiteX115" fmla="*/ 3402620 w 11490376"/>
              <a:gd name="connsiteY115" fmla="*/ 5475029 h 6593118"/>
              <a:gd name="connsiteX116" fmla="*/ 3000896 w 11490376"/>
              <a:gd name="connsiteY116" fmla="*/ 5469318 h 6593118"/>
              <a:gd name="connsiteX117" fmla="*/ 2983869 w 11490376"/>
              <a:gd name="connsiteY117" fmla="*/ 5481437 h 6593118"/>
              <a:gd name="connsiteX118" fmla="*/ 2984788 w 11490376"/>
              <a:gd name="connsiteY118" fmla="*/ 5504354 h 6593118"/>
              <a:gd name="connsiteX119" fmla="*/ 2983927 w 11490376"/>
              <a:gd name="connsiteY119" fmla="*/ 5482754 h 6593118"/>
              <a:gd name="connsiteX120" fmla="*/ 3001076 w 11490376"/>
              <a:gd name="connsiteY120" fmla="*/ 5470491 h 6593118"/>
              <a:gd name="connsiteX121" fmla="*/ 5982066 w 11490376"/>
              <a:gd name="connsiteY121" fmla="*/ 5317220 h 6593118"/>
              <a:gd name="connsiteX122" fmla="*/ 5990371 w 11490376"/>
              <a:gd name="connsiteY122" fmla="*/ 5333901 h 6593118"/>
              <a:gd name="connsiteX123" fmla="*/ 6039510 w 11490376"/>
              <a:gd name="connsiteY123" fmla="*/ 5341302 h 6593118"/>
              <a:gd name="connsiteX124" fmla="*/ 6050584 w 11490376"/>
              <a:gd name="connsiteY124" fmla="*/ 5325416 h 6593118"/>
              <a:gd name="connsiteX125" fmla="*/ 6038996 w 11490376"/>
              <a:gd name="connsiteY125" fmla="*/ 5338398 h 6593118"/>
              <a:gd name="connsiteX126" fmla="*/ 5989625 w 11490376"/>
              <a:gd name="connsiteY126" fmla="*/ 5331022 h 6593118"/>
              <a:gd name="connsiteX127" fmla="*/ 3378572 w 11490376"/>
              <a:gd name="connsiteY127" fmla="*/ 5303070 h 6593118"/>
              <a:gd name="connsiteX128" fmla="*/ 3378434 w 11490376"/>
              <a:gd name="connsiteY128" fmla="*/ 5303717 h 6593118"/>
              <a:gd name="connsiteX129" fmla="*/ 3407186 w 11490376"/>
              <a:gd name="connsiteY129" fmla="*/ 5303717 h 6593118"/>
              <a:gd name="connsiteX130" fmla="*/ 3552638 w 11490376"/>
              <a:gd name="connsiteY130" fmla="*/ 5281924 h 6593118"/>
              <a:gd name="connsiteX131" fmla="*/ 3554860 w 11490376"/>
              <a:gd name="connsiteY131" fmla="*/ 5308623 h 6593118"/>
              <a:gd name="connsiteX132" fmla="*/ 3527907 w 11490376"/>
              <a:gd name="connsiteY132" fmla="*/ 5313528 h 6593118"/>
              <a:gd name="connsiteX133" fmla="*/ 3508302 w 11490376"/>
              <a:gd name="connsiteY133" fmla="*/ 5338053 h 6593118"/>
              <a:gd name="connsiteX134" fmla="*/ 3493602 w 11490376"/>
              <a:gd name="connsiteY134" fmla="*/ 5342959 h 6593118"/>
              <a:gd name="connsiteX135" fmla="*/ 3473996 w 11490376"/>
              <a:gd name="connsiteY135" fmla="*/ 5369936 h 6593118"/>
              <a:gd name="connsiteX136" fmla="*/ 3454394 w 11490376"/>
              <a:gd name="connsiteY136" fmla="*/ 5392009 h 6593118"/>
              <a:gd name="connsiteX137" fmla="*/ 3441649 w 11490376"/>
              <a:gd name="connsiteY137" fmla="*/ 5415394 h 6593118"/>
              <a:gd name="connsiteX138" fmla="*/ 3443586 w 11490376"/>
              <a:gd name="connsiteY138" fmla="*/ 5418032 h 6593118"/>
              <a:gd name="connsiteX139" fmla="*/ 3455144 w 11490376"/>
              <a:gd name="connsiteY139" fmla="*/ 5392609 h 6593118"/>
              <a:gd name="connsiteX140" fmla="*/ 3474828 w 11490376"/>
              <a:gd name="connsiteY140" fmla="*/ 5372930 h 6593118"/>
              <a:gd name="connsiteX141" fmla="*/ 3494514 w 11490376"/>
              <a:gd name="connsiteY141" fmla="*/ 5345875 h 6593118"/>
              <a:gd name="connsiteX142" fmla="*/ 3511734 w 11490376"/>
              <a:gd name="connsiteY142" fmla="*/ 5338495 h 6593118"/>
              <a:gd name="connsiteX143" fmla="*/ 3528958 w 11490376"/>
              <a:gd name="connsiteY143" fmla="*/ 5313900 h 6593118"/>
              <a:gd name="connsiteX144" fmla="*/ 3556020 w 11490376"/>
              <a:gd name="connsiteY144" fmla="*/ 5308980 h 6593118"/>
              <a:gd name="connsiteX145" fmla="*/ 3553562 w 11490376"/>
              <a:gd name="connsiteY145" fmla="*/ 5281924 h 6593118"/>
              <a:gd name="connsiteX146" fmla="*/ 3040137 w 11490376"/>
              <a:gd name="connsiteY146" fmla="*/ 5274062 h 6593118"/>
              <a:gd name="connsiteX147" fmla="*/ 3030708 w 11490376"/>
              <a:gd name="connsiteY147" fmla="*/ 5304591 h 6593118"/>
              <a:gd name="connsiteX148" fmla="*/ 3006054 w 11490376"/>
              <a:gd name="connsiteY148" fmla="*/ 5321785 h 6593118"/>
              <a:gd name="connsiteX149" fmla="*/ 3003590 w 11490376"/>
              <a:gd name="connsiteY149" fmla="*/ 5356171 h 6593118"/>
              <a:gd name="connsiteX150" fmla="*/ 2988799 w 11490376"/>
              <a:gd name="connsiteY150" fmla="*/ 5378276 h 6593118"/>
              <a:gd name="connsiteX151" fmla="*/ 2988959 w 11490376"/>
              <a:gd name="connsiteY151" fmla="*/ 5379547 h 6593118"/>
              <a:gd name="connsiteX152" fmla="*/ 3003527 w 11490376"/>
              <a:gd name="connsiteY152" fmla="*/ 5357674 h 6593118"/>
              <a:gd name="connsiteX153" fmla="*/ 3008427 w 11490376"/>
              <a:gd name="connsiteY153" fmla="*/ 5323338 h 6593118"/>
              <a:gd name="connsiteX154" fmla="*/ 3030480 w 11490376"/>
              <a:gd name="connsiteY154" fmla="*/ 5306171 h 6593118"/>
              <a:gd name="connsiteX155" fmla="*/ 3040281 w 11490376"/>
              <a:gd name="connsiteY155" fmla="*/ 5274287 h 6593118"/>
              <a:gd name="connsiteX156" fmla="*/ 6490901 w 11490376"/>
              <a:gd name="connsiteY156" fmla="*/ 5258169 h 6593118"/>
              <a:gd name="connsiteX157" fmla="*/ 6491596 w 11490376"/>
              <a:gd name="connsiteY157" fmla="*/ 5262351 h 6593118"/>
              <a:gd name="connsiteX158" fmla="*/ 6491986 w 11490376"/>
              <a:gd name="connsiteY158" fmla="*/ 5262514 h 6593118"/>
              <a:gd name="connsiteX159" fmla="*/ 3395429 w 11490376"/>
              <a:gd name="connsiteY159" fmla="*/ 5235601 h 6593118"/>
              <a:gd name="connsiteX160" fmla="*/ 3385784 w 11490376"/>
              <a:gd name="connsiteY160" fmla="*/ 5269382 h 6593118"/>
              <a:gd name="connsiteX161" fmla="*/ 3381308 w 11490376"/>
              <a:gd name="connsiteY161" fmla="*/ 5290288 h 6593118"/>
              <a:gd name="connsiteX162" fmla="*/ 3387205 w 11490376"/>
              <a:gd name="connsiteY162" fmla="*/ 5270768 h 6593118"/>
              <a:gd name="connsiteX163" fmla="*/ 3042805 w 11490376"/>
              <a:gd name="connsiteY163" fmla="*/ 5221333 h 6593118"/>
              <a:gd name="connsiteX164" fmla="*/ 3020848 w 11490376"/>
              <a:gd name="connsiteY164" fmla="*/ 5245643 h 6593118"/>
              <a:gd name="connsiteX165" fmla="*/ 3030316 w 11490376"/>
              <a:gd name="connsiteY165" fmla="*/ 5258615 h 6593118"/>
              <a:gd name="connsiteX166" fmla="*/ 3023129 w 11490376"/>
              <a:gd name="connsiteY166" fmla="*/ 5247309 h 6593118"/>
              <a:gd name="connsiteX167" fmla="*/ 3042729 w 11490376"/>
              <a:gd name="connsiteY167" fmla="*/ 5222784 h 6593118"/>
              <a:gd name="connsiteX168" fmla="*/ 6164593 w 11490376"/>
              <a:gd name="connsiteY168" fmla="*/ 5208821 h 6593118"/>
              <a:gd name="connsiteX169" fmla="*/ 6163906 w 11490376"/>
              <a:gd name="connsiteY169" fmla="*/ 5209923 h 6593118"/>
              <a:gd name="connsiteX170" fmla="*/ 6156583 w 11490376"/>
              <a:gd name="connsiteY170" fmla="*/ 5231987 h 6593118"/>
              <a:gd name="connsiteX171" fmla="*/ 6137055 w 11490376"/>
              <a:gd name="connsiteY171" fmla="*/ 5244243 h 6593118"/>
              <a:gd name="connsiteX172" fmla="*/ 6091097 w 11490376"/>
              <a:gd name="connsiteY172" fmla="*/ 5232706 h 6593118"/>
              <a:gd name="connsiteX173" fmla="*/ 6091107 w 11490376"/>
              <a:gd name="connsiteY173" fmla="*/ 5232744 h 6593118"/>
              <a:gd name="connsiteX174" fmla="*/ 6137789 w 11490376"/>
              <a:gd name="connsiteY174" fmla="*/ 5245080 h 6593118"/>
              <a:gd name="connsiteX175" fmla="*/ 6157445 w 11490376"/>
              <a:gd name="connsiteY175" fmla="*/ 5232744 h 6593118"/>
              <a:gd name="connsiteX176" fmla="*/ 3381080 w 11490376"/>
              <a:gd name="connsiteY176" fmla="*/ 5200244 h 6593118"/>
              <a:gd name="connsiteX177" fmla="*/ 3388233 w 11490376"/>
              <a:gd name="connsiteY177" fmla="*/ 5205616 h 6593118"/>
              <a:gd name="connsiteX178" fmla="*/ 3395895 w 11490376"/>
              <a:gd name="connsiteY178" fmla="*/ 5213283 h 6593118"/>
              <a:gd name="connsiteX179" fmla="*/ 3389644 w 11490376"/>
              <a:gd name="connsiteY179" fmla="*/ 5203734 h 6593118"/>
              <a:gd name="connsiteX180" fmla="*/ 6176113 w 11490376"/>
              <a:gd name="connsiteY180" fmla="*/ 5190313 h 6593118"/>
              <a:gd name="connsiteX181" fmla="*/ 6166756 w 11490376"/>
              <a:gd name="connsiteY181" fmla="*/ 5205345 h 6593118"/>
              <a:gd name="connsiteX182" fmla="*/ 6177102 w 11490376"/>
              <a:gd name="connsiteY182" fmla="*/ 5190801 h 6593118"/>
              <a:gd name="connsiteX183" fmla="*/ 6198812 w 11490376"/>
              <a:gd name="connsiteY183" fmla="*/ 5190801 h 6593118"/>
              <a:gd name="connsiteX184" fmla="*/ 6198082 w 11490376"/>
              <a:gd name="connsiteY184" fmla="*/ 5190313 h 6593118"/>
              <a:gd name="connsiteX185" fmla="*/ 3325119 w 11490376"/>
              <a:gd name="connsiteY185" fmla="*/ 5188710 h 6593118"/>
              <a:gd name="connsiteX186" fmla="*/ 3326974 w 11490376"/>
              <a:gd name="connsiteY186" fmla="*/ 5193353 h 6593118"/>
              <a:gd name="connsiteX187" fmla="*/ 3365436 w 11490376"/>
              <a:gd name="connsiteY187" fmla="*/ 5197019 h 6593118"/>
              <a:gd name="connsiteX188" fmla="*/ 3326258 w 11490376"/>
              <a:gd name="connsiteY188" fmla="*/ 5191319 h 6593118"/>
              <a:gd name="connsiteX189" fmla="*/ 6274446 w 11490376"/>
              <a:gd name="connsiteY189" fmla="*/ 5184716 h 6593118"/>
              <a:gd name="connsiteX190" fmla="*/ 6254227 w 11490376"/>
              <a:gd name="connsiteY190" fmla="*/ 5205021 h 6593118"/>
              <a:gd name="connsiteX191" fmla="*/ 6220456 w 11490376"/>
              <a:gd name="connsiteY191" fmla="*/ 5205021 h 6593118"/>
              <a:gd name="connsiteX192" fmla="*/ 6221328 w 11490376"/>
              <a:gd name="connsiteY192" fmla="*/ 5205604 h 6593118"/>
              <a:gd name="connsiteX193" fmla="*/ 6255724 w 11490376"/>
              <a:gd name="connsiteY193" fmla="*/ 5205604 h 6593118"/>
              <a:gd name="connsiteX194" fmla="*/ 6068307 w 11490376"/>
              <a:gd name="connsiteY194" fmla="*/ 5182970 h 6593118"/>
              <a:gd name="connsiteX195" fmla="*/ 6067108 w 11490376"/>
              <a:gd name="connsiteY195" fmla="*/ 5199671 h 6593118"/>
              <a:gd name="connsiteX196" fmla="*/ 6068566 w 11490376"/>
              <a:gd name="connsiteY196" fmla="*/ 5183283 h 6593118"/>
              <a:gd name="connsiteX197" fmla="*/ 3064971 w 11490376"/>
              <a:gd name="connsiteY197" fmla="*/ 5167128 h 6593118"/>
              <a:gd name="connsiteX198" fmla="*/ 3043033 w 11490376"/>
              <a:gd name="connsiteY198" fmla="*/ 5174413 h 6593118"/>
              <a:gd name="connsiteX199" fmla="*/ 3043033 w 11490376"/>
              <a:gd name="connsiteY199" fmla="*/ 5216992 h 6593118"/>
              <a:gd name="connsiteX200" fmla="*/ 3045180 w 11490376"/>
              <a:gd name="connsiteY200" fmla="*/ 5176185 h 6593118"/>
              <a:gd name="connsiteX201" fmla="*/ 3064781 w 11490376"/>
              <a:gd name="connsiteY201" fmla="*/ 5168828 h 6593118"/>
              <a:gd name="connsiteX202" fmla="*/ 6312260 w 11490376"/>
              <a:gd name="connsiteY202" fmla="*/ 5153726 h 6593118"/>
              <a:gd name="connsiteX203" fmla="*/ 6290844 w 11490376"/>
              <a:gd name="connsiteY203" fmla="*/ 5160895 h 6593118"/>
              <a:gd name="connsiteX204" fmla="*/ 6276697 w 11490376"/>
              <a:gd name="connsiteY204" fmla="*/ 5182204 h 6593118"/>
              <a:gd name="connsiteX205" fmla="*/ 6277838 w 11490376"/>
              <a:gd name="connsiteY205" fmla="*/ 5180932 h 6593118"/>
              <a:gd name="connsiteX206" fmla="*/ 6292579 w 11490376"/>
              <a:gd name="connsiteY206" fmla="*/ 5161195 h 6593118"/>
              <a:gd name="connsiteX207" fmla="*/ 6312236 w 11490376"/>
              <a:gd name="connsiteY207" fmla="*/ 5153794 h 6593118"/>
              <a:gd name="connsiteX208" fmla="*/ 3516535 w 11490376"/>
              <a:gd name="connsiteY208" fmla="*/ 5143969 h 6593118"/>
              <a:gd name="connsiteX209" fmla="*/ 3521289 w 11490376"/>
              <a:gd name="connsiteY209" fmla="*/ 5233527 h 6593118"/>
              <a:gd name="connsiteX210" fmla="*/ 3528602 w 11490376"/>
              <a:gd name="connsiteY210" fmla="*/ 5243458 h 6593118"/>
              <a:gd name="connsiteX211" fmla="*/ 3511539 w 11490376"/>
              <a:gd name="connsiteY211" fmla="*/ 5270768 h 6593118"/>
              <a:gd name="connsiteX212" fmla="*/ 3489596 w 11490376"/>
              <a:gd name="connsiteY212" fmla="*/ 5285665 h 6593118"/>
              <a:gd name="connsiteX213" fmla="*/ 3487383 w 11490376"/>
              <a:gd name="connsiteY213" fmla="*/ 5303717 h 6593118"/>
              <a:gd name="connsiteX214" fmla="*/ 3488702 w 11490376"/>
              <a:gd name="connsiteY214" fmla="*/ 5303717 h 6593118"/>
              <a:gd name="connsiteX215" fmla="*/ 3491151 w 11490376"/>
              <a:gd name="connsiteY215" fmla="*/ 5286550 h 6593118"/>
              <a:gd name="connsiteX216" fmla="*/ 3513204 w 11490376"/>
              <a:gd name="connsiteY216" fmla="*/ 5271835 h 6593118"/>
              <a:gd name="connsiteX217" fmla="*/ 3530356 w 11490376"/>
              <a:gd name="connsiteY217" fmla="*/ 5242404 h 6593118"/>
              <a:gd name="connsiteX218" fmla="*/ 3535258 w 11490376"/>
              <a:gd name="connsiteY218" fmla="*/ 5279192 h 6593118"/>
              <a:gd name="connsiteX219" fmla="*/ 3535998 w 11490376"/>
              <a:gd name="connsiteY219" fmla="*/ 5279192 h 6593118"/>
              <a:gd name="connsiteX220" fmla="*/ 3531418 w 11490376"/>
              <a:gd name="connsiteY220" fmla="*/ 5242569 h 6593118"/>
              <a:gd name="connsiteX221" fmla="*/ 3524038 w 11490376"/>
              <a:gd name="connsiteY221" fmla="*/ 5235191 h 6593118"/>
              <a:gd name="connsiteX222" fmla="*/ 3519116 w 11490376"/>
              <a:gd name="connsiteY222" fmla="*/ 5144184 h 6593118"/>
              <a:gd name="connsiteX223" fmla="*/ 3067601 w 11490376"/>
              <a:gd name="connsiteY223" fmla="*/ 5122015 h 6593118"/>
              <a:gd name="connsiteX224" fmla="*/ 3065441 w 11490376"/>
              <a:gd name="connsiteY224" fmla="*/ 5162889 h 6593118"/>
              <a:gd name="connsiteX225" fmla="*/ 3069682 w 11490376"/>
              <a:gd name="connsiteY225" fmla="*/ 5124681 h 6593118"/>
              <a:gd name="connsiteX226" fmla="*/ 3070113 w 11490376"/>
              <a:gd name="connsiteY226" fmla="*/ 5123771 h 6593118"/>
              <a:gd name="connsiteX227" fmla="*/ 3482604 w 11490376"/>
              <a:gd name="connsiteY227" fmla="*/ 5099750 h 6593118"/>
              <a:gd name="connsiteX228" fmla="*/ 3487161 w 11490376"/>
              <a:gd name="connsiteY228" fmla="*/ 5139182 h 6593118"/>
              <a:gd name="connsiteX229" fmla="*/ 3489315 w 11490376"/>
              <a:gd name="connsiteY229" fmla="*/ 5139364 h 6593118"/>
              <a:gd name="connsiteX230" fmla="*/ 3484672 w 11490376"/>
              <a:gd name="connsiteY230" fmla="*/ 5099910 h 6593118"/>
              <a:gd name="connsiteX231" fmla="*/ 6359831 w 11490376"/>
              <a:gd name="connsiteY231" fmla="*/ 5096519 h 6593118"/>
              <a:gd name="connsiteX232" fmla="*/ 6349430 w 11490376"/>
              <a:gd name="connsiteY232" fmla="*/ 5106963 h 6593118"/>
              <a:gd name="connsiteX233" fmla="*/ 6322579 w 11490376"/>
              <a:gd name="connsiteY233" fmla="*/ 5119220 h 6593118"/>
              <a:gd name="connsiteX234" fmla="*/ 6314766 w 11490376"/>
              <a:gd name="connsiteY234" fmla="*/ 5146679 h 6593118"/>
              <a:gd name="connsiteX235" fmla="*/ 6324520 w 11490376"/>
              <a:gd name="connsiteY235" fmla="*/ 5119253 h 6593118"/>
              <a:gd name="connsiteX236" fmla="*/ 6351547 w 11490376"/>
              <a:gd name="connsiteY236" fmla="*/ 5106916 h 6593118"/>
              <a:gd name="connsiteX237" fmla="*/ 3448285 w 11490376"/>
              <a:gd name="connsiteY237" fmla="*/ 5095801 h 6593118"/>
              <a:gd name="connsiteX238" fmla="*/ 3450589 w 11490376"/>
              <a:gd name="connsiteY238" fmla="*/ 5096974 h 6593118"/>
              <a:gd name="connsiteX239" fmla="*/ 3451414 w 11490376"/>
              <a:gd name="connsiteY239" fmla="*/ 5096974 h 6593118"/>
              <a:gd name="connsiteX240" fmla="*/ 3030521 w 11490376"/>
              <a:gd name="connsiteY240" fmla="*/ 5080703 h 6593118"/>
              <a:gd name="connsiteX241" fmla="*/ 3043033 w 11490376"/>
              <a:gd name="connsiteY241" fmla="*/ 5105640 h 6593118"/>
              <a:gd name="connsiteX242" fmla="*/ 3050838 w 11490376"/>
              <a:gd name="connsiteY242" fmla="*/ 5110304 h 6593118"/>
              <a:gd name="connsiteX243" fmla="*/ 3045549 w 11490376"/>
              <a:gd name="connsiteY243" fmla="*/ 5106610 h 6593118"/>
              <a:gd name="connsiteX244" fmla="*/ 3092308 w 11490376"/>
              <a:gd name="connsiteY244" fmla="*/ 5077137 h 6593118"/>
              <a:gd name="connsiteX245" fmla="*/ 3091827 w 11490376"/>
              <a:gd name="connsiteY245" fmla="*/ 5078154 h 6593118"/>
              <a:gd name="connsiteX246" fmla="*/ 3126041 w 11490376"/>
              <a:gd name="connsiteY246" fmla="*/ 5105061 h 6593118"/>
              <a:gd name="connsiteX247" fmla="*/ 3167699 w 11490376"/>
              <a:gd name="connsiteY247" fmla="*/ 5119776 h 6593118"/>
              <a:gd name="connsiteX248" fmla="*/ 3201557 w 11490376"/>
              <a:gd name="connsiteY248" fmla="*/ 5091869 h 6593118"/>
              <a:gd name="connsiteX249" fmla="*/ 3166148 w 11490376"/>
              <a:gd name="connsiteY249" fmla="*/ 5118891 h 6593118"/>
              <a:gd name="connsiteX250" fmla="*/ 3126767 w 11490376"/>
              <a:gd name="connsiteY250" fmla="*/ 5104154 h 6593118"/>
              <a:gd name="connsiteX251" fmla="*/ 3425047 w 11490376"/>
              <a:gd name="connsiteY251" fmla="*/ 5072689 h 6593118"/>
              <a:gd name="connsiteX252" fmla="*/ 3431086 w 11490376"/>
              <a:gd name="connsiteY252" fmla="*/ 5087043 h 6593118"/>
              <a:gd name="connsiteX253" fmla="*/ 3431876 w 11490376"/>
              <a:gd name="connsiteY253" fmla="*/ 5087444 h 6593118"/>
              <a:gd name="connsiteX254" fmla="*/ 3425623 w 11490376"/>
              <a:gd name="connsiteY254" fmla="*/ 5072853 h 6593118"/>
              <a:gd name="connsiteX255" fmla="*/ 3389644 w 11490376"/>
              <a:gd name="connsiteY255" fmla="*/ 5046156 h 6593118"/>
              <a:gd name="connsiteX256" fmla="*/ 3389644 w 11490376"/>
              <a:gd name="connsiteY256" fmla="*/ 5062215 h 6593118"/>
              <a:gd name="connsiteX257" fmla="*/ 3391133 w 11490376"/>
              <a:gd name="connsiteY257" fmla="*/ 5062540 h 6593118"/>
              <a:gd name="connsiteX258" fmla="*/ 6499899 w 11490376"/>
              <a:gd name="connsiteY258" fmla="*/ 5030145 h 6593118"/>
              <a:gd name="connsiteX259" fmla="*/ 6484172 w 11490376"/>
              <a:gd name="connsiteY259" fmla="*/ 5039893 h 6593118"/>
              <a:gd name="connsiteX260" fmla="*/ 6483557 w 11490376"/>
              <a:gd name="connsiteY260" fmla="*/ 5042133 h 6593118"/>
              <a:gd name="connsiteX261" fmla="*/ 6499982 w 11490376"/>
              <a:gd name="connsiteY261" fmla="*/ 5031855 h 6593118"/>
              <a:gd name="connsiteX262" fmla="*/ 3232064 w 11490376"/>
              <a:gd name="connsiteY262" fmla="*/ 5003266 h 6593118"/>
              <a:gd name="connsiteX263" fmla="*/ 3222756 w 11490376"/>
              <a:gd name="connsiteY263" fmla="*/ 5025558 h 6593118"/>
              <a:gd name="connsiteX264" fmla="*/ 3208111 w 11490376"/>
              <a:gd name="connsiteY264" fmla="*/ 5086471 h 6593118"/>
              <a:gd name="connsiteX265" fmla="*/ 3209356 w 11490376"/>
              <a:gd name="connsiteY265" fmla="*/ 5085441 h 6593118"/>
              <a:gd name="connsiteX266" fmla="*/ 3231410 w 11490376"/>
              <a:gd name="connsiteY266" fmla="*/ 5109967 h 6593118"/>
              <a:gd name="connsiteX267" fmla="*/ 3265476 w 11490376"/>
              <a:gd name="connsiteY267" fmla="*/ 5124579 h 6593118"/>
              <a:gd name="connsiteX268" fmla="*/ 3265310 w 11490376"/>
              <a:gd name="connsiteY268" fmla="*/ 5124285 h 6593118"/>
              <a:gd name="connsiteX269" fmla="*/ 3231180 w 11490376"/>
              <a:gd name="connsiteY269" fmla="*/ 5109388 h 6593118"/>
              <a:gd name="connsiteX270" fmla="*/ 3209238 w 11490376"/>
              <a:gd name="connsiteY270" fmla="*/ 5084560 h 6593118"/>
              <a:gd name="connsiteX271" fmla="*/ 3223868 w 11490376"/>
              <a:gd name="connsiteY271" fmla="*/ 5024974 h 6593118"/>
              <a:gd name="connsiteX272" fmla="*/ 3362204 w 11490376"/>
              <a:gd name="connsiteY272" fmla="*/ 4998311 h 6593118"/>
              <a:gd name="connsiteX273" fmla="*/ 3360585 w 11490376"/>
              <a:gd name="connsiteY273" fmla="*/ 4998541 h 6593118"/>
              <a:gd name="connsiteX274" fmla="*/ 3360447 w 11490376"/>
              <a:gd name="connsiteY274" fmla="*/ 4998326 h 6593118"/>
              <a:gd name="connsiteX275" fmla="*/ 3360483 w 11490376"/>
              <a:gd name="connsiteY275" fmla="*/ 4998741 h 6593118"/>
              <a:gd name="connsiteX276" fmla="*/ 3018380 w 11490376"/>
              <a:gd name="connsiteY276" fmla="*/ 4981266 h 6593118"/>
              <a:gd name="connsiteX277" fmla="*/ 3018380 w 11490376"/>
              <a:gd name="connsiteY277" fmla="*/ 5056516 h 6593118"/>
              <a:gd name="connsiteX278" fmla="*/ 3018476 w 11490376"/>
              <a:gd name="connsiteY278" fmla="*/ 5056707 h 6593118"/>
              <a:gd name="connsiteX279" fmla="*/ 3018476 w 11490376"/>
              <a:gd name="connsiteY279" fmla="*/ 4981348 h 6593118"/>
              <a:gd name="connsiteX280" fmla="*/ 11158310 w 11490376"/>
              <a:gd name="connsiteY280" fmla="*/ 4968595 h 6593118"/>
              <a:gd name="connsiteX281" fmla="*/ 11194696 w 11490376"/>
              <a:gd name="connsiteY281" fmla="*/ 4981054 h 6593118"/>
              <a:gd name="connsiteX282" fmla="*/ 11218953 w 11490376"/>
              <a:gd name="connsiteY282" fmla="*/ 5018432 h 6593118"/>
              <a:gd name="connsiteX283" fmla="*/ 11209250 w 11490376"/>
              <a:gd name="connsiteY283" fmla="*/ 5038366 h 6593118"/>
              <a:gd name="connsiteX284" fmla="*/ 11175289 w 11490376"/>
              <a:gd name="connsiteY284" fmla="*/ 5023414 h 6593118"/>
              <a:gd name="connsiteX285" fmla="*/ 11151032 w 11490376"/>
              <a:gd name="connsiteY285" fmla="*/ 5000988 h 6593118"/>
              <a:gd name="connsiteX286" fmla="*/ 11131625 w 11490376"/>
              <a:gd name="connsiteY286" fmla="*/ 4981054 h 6593118"/>
              <a:gd name="connsiteX287" fmla="*/ 6518631 w 11490376"/>
              <a:gd name="connsiteY287" fmla="*/ 4967623 h 6593118"/>
              <a:gd name="connsiteX288" fmla="*/ 6501483 w 11490376"/>
              <a:gd name="connsiteY288" fmla="*/ 4976128 h 6593118"/>
              <a:gd name="connsiteX289" fmla="*/ 6501566 w 11490376"/>
              <a:gd name="connsiteY289" fmla="*/ 4977875 h 6593118"/>
              <a:gd name="connsiteX290" fmla="*/ 2973983 w 11490376"/>
              <a:gd name="connsiteY290" fmla="*/ 4905961 h 6593118"/>
              <a:gd name="connsiteX291" fmla="*/ 2978937 w 11490376"/>
              <a:gd name="connsiteY291" fmla="*/ 4911601 h 6593118"/>
              <a:gd name="connsiteX292" fmla="*/ 2983755 w 11490376"/>
              <a:gd name="connsiteY292" fmla="*/ 4947594 h 6593118"/>
              <a:gd name="connsiteX293" fmla="*/ 2981562 w 11490376"/>
              <a:gd name="connsiteY293" fmla="*/ 4912578 h 6593118"/>
              <a:gd name="connsiteX294" fmla="*/ 3377832 w 11490376"/>
              <a:gd name="connsiteY294" fmla="*/ 4890579 h 6593118"/>
              <a:gd name="connsiteX295" fmla="*/ 3382738 w 11490376"/>
              <a:gd name="connsiteY295" fmla="*/ 4917491 h 6593118"/>
              <a:gd name="connsiteX296" fmla="*/ 3395043 w 11490376"/>
              <a:gd name="connsiteY296" fmla="*/ 4927314 h 6593118"/>
              <a:gd name="connsiteX297" fmla="*/ 3390121 w 11490376"/>
              <a:gd name="connsiteY297" fmla="*/ 4971525 h 6593118"/>
              <a:gd name="connsiteX298" fmla="*/ 3378776 w 11490376"/>
              <a:gd name="connsiteY298" fmla="*/ 4994169 h 6593118"/>
              <a:gd name="connsiteX299" fmla="*/ 3378874 w 11490376"/>
              <a:gd name="connsiteY299" fmla="*/ 4994145 h 6593118"/>
              <a:gd name="connsiteX300" fmla="*/ 3391175 w 11490376"/>
              <a:gd name="connsiteY300" fmla="*/ 4972007 h 6593118"/>
              <a:gd name="connsiteX301" fmla="*/ 3396098 w 11490376"/>
              <a:gd name="connsiteY301" fmla="*/ 4927735 h 6593118"/>
              <a:gd name="connsiteX302" fmla="*/ 3383796 w 11490376"/>
              <a:gd name="connsiteY302" fmla="*/ 4917895 h 6593118"/>
              <a:gd name="connsiteX303" fmla="*/ 3378874 w 11490376"/>
              <a:gd name="connsiteY303" fmla="*/ 4890839 h 6593118"/>
              <a:gd name="connsiteX304" fmla="*/ 3356732 w 11490376"/>
              <a:gd name="connsiteY304" fmla="*/ 4858864 h 6593118"/>
              <a:gd name="connsiteX305" fmla="*/ 3355696 w 11490376"/>
              <a:gd name="connsiteY305" fmla="*/ 4858916 h 6593118"/>
              <a:gd name="connsiteX306" fmla="*/ 3358124 w 11490376"/>
              <a:gd name="connsiteY306" fmla="*/ 4885561 h 6593118"/>
              <a:gd name="connsiteX307" fmla="*/ 3359183 w 11490376"/>
              <a:gd name="connsiteY307" fmla="*/ 4885825 h 6593118"/>
              <a:gd name="connsiteX308" fmla="*/ 3284285 w 11490376"/>
              <a:gd name="connsiteY308" fmla="*/ 4822265 h 6593118"/>
              <a:gd name="connsiteX309" fmla="*/ 3284285 w 11490376"/>
              <a:gd name="connsiteY309" fmla="*/ 4846264 h 6593118"/>
              <a:gd name="connsiteX310" fmla="*/ 3294014 w 11490376"/>
              <a:gd name="connsiteY310" fmla="*/ 4846264 h 6593118"/>
              <a:gd name="connsiteX311" fmla="*/ 3285380 w 11490376"/>
              <a:gd name="connsiteY311" fmla="*/ 4844106 h 6593118"/>
              <a:gd name="connsiteX312" fmla="*/ 6389946 w 11490376"/>
              <a:gd name="connsiteY312" fmla="*/ 4786233 h 6593118"/>
              <a:gd name="connsiteX313" fmla="*/ 6387359 w 11490376"/>
              <a:gd name="connsiteY313" fmla="*/ 4786830 h 6593118"/>
              <a:gd name="connsiteX314" fmla="*/ 6382451 w 11490376"/>
              <a:gd name="connsiteY314" fmla="*/ 4811386 h 6593118"/>
              <a:gd name="connsiteX315" fmla="*/ 6370185 w 11490376"/>
              <a:gd name="connsiteY315" fmla="*/ 4818753 h 6593118"/>
              <a:gd name="connsiteX316" fmla="*/ 6364205 w 11490376"/>
              <a:gd name="connsiteY316" fmla="*/ 4821318 h 6593118"/>
              <a:gd name="connsiteX317" fmla="*/ 6372892 w 11490376"/>
              <a:gd name="connsiteY317" fmla="*/ 4819165 h 6593118"/>
              <a:gd name="connsiteX318" fmla="*/ 6385257 w 11490376"/>
              <a:gd name="connsiteY318" fmla="*/ 4811806 h 6593118"/>
              <a:gd name="connsiteX319" fmla="*/ 3301444 w 11490376"/>
              <a:gd name="connsiteY319" fmla="*/ 4780011 h 6593118"/>
              <a:gd name="connsiteX320" fmla="*/ 3291847 w 11490376"/>
              <a:gd name="connsiteY320" fmla="*/ 4788218 h 6593118"/>
              <a:gd name="connsiteX321" fmla="*/ 3302602 w 11490376"/>
              <a:gd name="connsiteY321" fmla="*/ 4780155 h 6593118"/>
              <a:gd name="connsiteX322" fmla="*/ 6642001 w 11490376"/>
              <a:gd name="connsiteY322" fmla="*/ 4765913 h 6593118"/>
              <a:gd name="connsiteX323" fmla="*/ 6617668 w 11490376"/>
              <a:gd name="connsiteY323" fmla="*/ 4778083 h 6593118"/>
              <a:gd name="connsiteX324" fmla="*/ 6617229 w 11490376"/>
              <a:gd name="connsiteY324" fmla="*/ 4785115 h 6593118"/>
              <a:gd name="connsiteX325" fmla="*/ 6617669 w 11490376"/>
              <a:gd name="connsiteY325" fmla="*/ 4783903 h 6593118"/>
              <a:gd name="connsiteX326" fmla="*/ 6642187 w 11490376"/>
              <a:gd name="connsiteY326" fmla="*/ 4766719 h 6593118"/>
              <a:gd name="connsiteX327" fmla="*/ 3259565 w 11490376"/>
              <a:gd name="connsiteY327" fmla="*/ 4738179 h 6593118"/>
              <a:gd name="connsiteX328" fmla="*/ 3259675 w 11490376"/>
              <a:gd name="connsiteY328" fmla="*/ 4738195 h 6593118"/>
              <a:gd name="connsiteX329" fmla="*/ 3264342 w 11490376"/>
              <a:gd name="connsiteY329" fmla="*/ 4739359 h 6593118"/>
              <a:gd name="connsiteX330" fmla="*/ 3260778 w 11490376"/>
              <a:gd name="connsiteY330" fmla="*/ 4738340 h 6593118"/>
              <a:gd name="connsiteX331" fmla="*/ 6634626 w 11490376"/>
              <a:gd name="connsiteY331" fmla="*/ 4734340 h 6593118"/>
              <a:gd name="connsiteX332" fmla="*/ 6635033 w 11490376"/>
              <a:gd name="connsiteY332" fmla="*/ 4735681 h 6593118"/>
              <a:gd name="connsiteX333" fmla="*/ 6634831 w 11490376"/>
              <a:gd name="connsiteY333" fmla="*/ 4734804 h 6593118"/>
              <a:gd name="connsiteX334" fmla="*/ 3192144 w 11490376"/>
              <a:gd name="connsiteY334" fmla="*/ 4701965 h 6593118"/>
              <a:gd name="connsiteX335" fmla="*/ 3193223 w 11490376"/>
              <a:gd name="connsiteY335" fmla="*/ 4706266 h 6593118"/>
              <a:gd name="connsiteX336" fmla="*/ 3217834 w 11490376"/>
              <a:gd name="connsiteY336" fmla="*/ 4711178 h 6593118"/>
              <a:gd name="connsiteX337" fmla="*/ 3221098 w 11490376"/>
              <a:gd name="connsiteY337" fmla="*/ 4720946 h 6593118"/>
              <a:gd name="connsiteX338" fmla="*/ 3218950 w 11490376"/>
              <a:gd name="connsiteY338" fmla="*/ 4711285 h 6593118"/>
              <a:gd name="connsiteX339" fmla="*/ 3194346 w 11490376"/>
              <a:gd name="connsiteY339" fmla="*/ 4706365 h 6593118"/>
              <a:gd name="connsiteX340" fmla="*/ 2996279 w 11490376"/>
              <a:gd name="connsiteY340" fmla="*/ 4682391 h 6593118"/>
              <a:gd name="connsiteX341" fmla="*/ 2991736 w 11490376"/>
              <a:gd name="connsiteY341" fmla="*/ 4716514 h 6593118"/>
              <a:gd name="connsiteX342" fmla="*/ 2982187 w 11490376"/>
              <a:gd name="connsiteY342" fmla="*/ 4726081 h 6593118"/>
              <a:gd name="connsiteX343" fmla="*/ 2993868 w 11490376"/>
              <a:gd name="connsiteY343" fmla="*/ 4716090 h 6593118"/>
              <a:gd name="connsiteX344" fmla="*/ 6129729 w 11490376"/>
              <a:gd name="connsiteY344" fmla="*/ 4677540 h 6593118"/>
              <a:gd name="connsiteX345" fmla="*/ 6128352 w 11490376"/>
              <a:gd name="connsiteY345" fmla="*/ 4677678 h 6593118"/>
              <a:gd name="connsiteX346" fmla="*/ 6125896 w 11490376"/>
              <a:gd name="connsiteY346" fmla="*/ 4773596 h 6593118"/>
              <a:gd name="connsiteX347" fmla="*/ 6130809 w 11490376"/>
              <a:gd name="connsiteY347" fmla="*/ 4800650 h 6593118"/>
              <a:gd name="connsiteX348" fmla="*/ 6157833 w 11490376"/>
              <a:gd name="connsiteY348" fmla="*/ 4837542 h 6593118"/>
              <a:gd name="connsiteX349" fmla="*/ 6160289 w 11490376"/>
              <a:gd name="connsiteY349" fmla="*/ 4854758 h 6593118"/>
              <a:gd name="connsiteX350" fmla="*/ 6116069 w 11490376"/>
              <a:gd name="connsiteY350" fmla="*/ 4871974 h 6593118"/>
              <a:gd name="connsiteX351" fmla="*/ 6089045 w 11490376"/>
              <a:gd name="connsiteY351" fmla="*/ 4867056 h 6593118"/>
              <a:gd name="connsiteX352" fmla="*/ 6015674 w 11490376"/>
              <a:gd name="connsiteY352" fmla="*/ 4857262 h 6593118"/>
              <a:gd name="connsiteX353" fmla="*/ 6016779 w 11490376"/>
              <a:gd name="connsiteY353" fmla="*/ 4859022 h 6593118"/>
              <a:gd name="connsiteX354" fmla="*/ 6093306 w 11490376"/>
              <a:gd name="connsiteY354" fmla="*/ 4868856 h 6593118"/>
              <a:gd name="connsiteX355" fmla="*/ 6118986 w 11490376"/>
              <a:gd name="connsiteY355" fmla="*/ 4873505 h 6593118"/>
              <a:gd name="connsiteX356" fmla="*/ 6161465 w 11490376"/>
              <a:gd name="connsiteY356" fmla="*/ 4856916 h 6593118"/>
              <a:gd name="connsiteX357" fmla="*/ 6178554 w 11490376"/>
              <a:gd name="connsiteY357" fmla="*/ 4864271 h 6593118"/>
              <a:gd name="connsiteX358" fmla="*/ 6273757 w 11490376"/>
              <a:gd name="connsiteY358" fmla="*/ 4866722 h 6593118"/>
              <a:gd name="connsiteX359" fmla="*/ 6288403 w 11490376"/>
              <a:gd name="connsiteY359" fmla="*/ 4920653 h 6593118"/>
              <a:gd name="connsiteX360" fmla="*/ 6290844 w 11490376"/>
              <a:gd name="connsiteY360" fmla="*/ 4947619 h 6593118"/>
              <a:gd name="connsiteX361" fmla="*/ 6310372 w 11490376"/>
              <a:gd name="connsiteY361" fmla="*/ 4959877 h 6593118"/>
              <a:gd name="connsiteX362" fmla="*/ 6320138 w 11490376"/>
              <a:gd name="connsiteY362" fmla="*/ 4989294 h 6593118"/>
              <a:gd name="connsiteX363" fmla="*/ 6339666 w 11490376"/>
              <a:gd name="connsiteY363" fmla="*/ 4989294 h 6593118"/>
              <a:gd name="connsiteX364" fmla="*/ 6349430 w 11490376"/>
              <a:gd name="connsiteY364" fmla="*/ 5028517 h 6593118"/>
              <a:gd name="connsiteX365" fmla="*/ 6364076 w 11490376"/>
              <a:gd name="connsiteY365" fmla="*/ 5030968 h 6593118"/>
              <a:gd name="connsiteX366" fmla="*/ 6400545 w 11490376"/>
              <a:gd name="connsiteY366" fmla="*/ 5045617 h 6593118"/>
              <a:gd name="connsiteX367" fmla="*/ 6400688 w 11490376"/>
              <a:gd name="connsiteY367" fmla="*/ 5045237 h 6593118"/>
              <a:gd name="connsiteX368" fmla="*/ 6425256 w 11490376"/>
              <a:gd name="connsiteY368" fmla="*/ 5055105 h 6593118"/>
              <a:gd name="connsiteX369" fmla="*/ 6435084 w 11490376"/>
              <a:gd name="connsiteY369" fmla="*/ 5067441 h 6593118"/>
              <a:gd name="connsiteX370" fmla="*/ 6474017 w 11490376"/>
              <a:gd name="connsiteY370" fmla="*/ 5067441 h 6593118"/>
              <a:gd name="connsiteX371" fmla="*/ 6474173 w 11490376"/>
              <a:gd name="connsiteY371" fmla="*/ 5066872 h 6593118"/>
              <a:gd name="connsiteX372" fmla="*/ 6437187 w 11490376"/>
              <a:gd name="connsiteY372" fmla="*/ 5066872 h 6593118"/>
              <a:gd name="connsiteX373" fmla="*/ 6427295 w 11490376"/>
              <a:gd name="connsiteY373" fmla="*/ 5054609 h 6593118"/>
              <a:gd name="connsiteX374" fmla="*/ 6402567 w 11490376"/>
              <a:gd name="connsiteY374" fmla="*/ 5044798 h 6593118"/>
              <a:gd name="connsiteX375" fmla="*/ 6365473 w 11490376"/>
              <a:gd name="connsiteY375" fmla="*/ 5030084 h 6593118"/>
              <a:gd name="connsiteX376" fmla="*/ 6350636 w 11490376"/>
              <a:gd name="connsiteY376" fmla="*/ 5025178 h 6593118"/>
              <a:gd name="connsiteX377" fmla="*/ 6340744 w 11490376"/>
              <a:gd name="connsiteY377" fmla="*/ 4988390 h 6593118"/>
              <a:gd name="connsiteX378" fmla="*/ 6320961 w 11490376"/>
              <a:gd name="connsiteY378" fmla="*/ 4985937 h 6593118"/>
              <a:gd name="connsiteX379" fmla="*/ 6311070 w 11490376"/>
              <a:gd name="connsiteY379" fmla="*/ 4956508 h 6593118"/>
              <a:gd name="connsiteX380" fmla="*/ 6293759 w 11490376"/>
              <a:gd name="connsiteY380" fmla="*/ 4946697 h 6593118"/>
              <a:gd name="connsiteX381" fmla="*/ 6288813 w 11490376"/>
              <a:gd name="connsiteY381" fmla="*/ 4919718 h 6593118"/>
              <a:gd name="connsiteX382" fmla="*/ 6273976 w 11490376"/>
              <a:gd name="connsiteY382" fmla="*/ 4865762 h 6593118"/>
              <a:gd name="connsiteX383" fmla="*/ 6293759 w 11490376"/>
              <a:gd name="connsiteY383" fmla="*/ 4858405 h 6593118"/>
              <a:gd name="connsiteX384" fmla="*/ 6328381 w 11490376"/>
              <a:gd name="connsiteY384" fmla="*/ 4858405 h 6593118"/>
              <a:gd name="connsiteX385" fmla="*/ 6348164 w 11490376"/>
              <a:gd name="connsiteY385" fmla="*/ 4851048 h 6593118"/>
              <a:gd name="connsiteX386" fmla="*/ 6352294 w 11490376"/>
              <a:gd name="connsiteY386" fmla="*/ 4828516 h 6593118"/>
              <a:gd name="connsiteX387" fmla="*/ 6345652 w 11490376"/>
              <a:gd name="connsiteY387" fmla="*/ 4850676 h 6593118"/>
              <a:gd name="connsiteX388" fmla="*/ 6326026 w 11490376"/>
              <a:gd name="connsiteY388" fmla="*/ 4858043 h 6593118"/>
              <a:gd name="connsiteX389" fmla="*/ 6294133 w 11490376"/>
              <a:gd name="connsiteY389" fmla="*/ 4858043 h 6593118"/>
              <a:gd name="connsiteX390" fmla="*/ 6272053 w 11490376"/>
              <a:gd name="connsiteY390" fmla="*/ 4865408 h 6593118"/>
              <a:gd name="connsiteX391" fmla="*/ 6178827 w 11490376"/>
              <a:gd name="connsiteY391" fmla="*/ 4860498 h 6593118"/>
              <a:gd name="connsiteX392" fmla="*/ 6161653 w 11490376"/>
              <a:gd name="connsiteY392" fmla="*/ 4855586 h 6593118"/>
              <a:gd name="connsiteX393" fmla="*/ 6161653 w 11490376"/>
              <a:gd name="connsiteY393" fmla="*/ 4835942 h 6593118"/>
              <a:gd name="connsiteX394" fmla="*/ 6132214 w 11490376"/>
              <a:gd name="connsiteY394" fmla="*/ 4801564 h 6593118"/>
              <a:gd name="connsiteX395" fmla="*/ 6127306 w 11490376"/>
              <a:gd name="connsiteY395" fmla="*/ 4772097 h 6593118"/>
              <a:gd name="connsiteX396" fmla="*/ 6530103 w 11490376"/>
              <a:gd name="connsiteY396" fmla="*/ 4673900 h 6593118"/>
              <a:gd name="connsiteX397" fmla="*/ 6527198 w 11490376"/>
              <a:gd name="connsiteY397" fmla="*/ 4713163 h 6593118"/>
              <a:gd name="connsiteX398" fmla="*/ 6497758 w 11490376"/>
              <a:gd name="connsiteY398" fmla="*/ 4727897 h 6593118"/>
              <a:gd name="connsiteX399" fmla="*/ 6490397 w 11490376"/>
              <a:gd name="connsiteY399" fmla="*/ 4749996 h 6593118"/>
              <a:gd name="connsiteX400" fmla="*/ 6433972 w 11490376"/>
              <a:gd name="connsiteY400" fmla="*/ 4762275 h 6593118"/>
              <a:gd name="connsiteX401" fmla="*/ 6419252 w 11490376"/>
              <a:gd name="connsiteY401" fmla="*/ 4779464 h 6593118"/>
              <a:gd name="connsiteX402" fmla="*/ 6410677 w 11490376"/>
              <a:gd name="connsiteY402" fmla="*/ 4781444 h 6593118"/>
              <a:gd name="connsiteX403" fmla="*/ 6419878 w 11490376"/>
              <a:gd name="connsiteY403" fmla="*/ 4779924 h 6593118"/>
              <a:gd name="connsiteX404" fmla="*/ 6434715 w 11490376"/>
              <a:gd name="connsiteY404" fmla="*/ 4762756 h 6593118"/>
              <a:gd name="connsiteX405" fmla="*/ 6442808 w 11490376"/>
              <a:gd name="connsiteY405" fmla="*/ 4764361 h 6593118"/>
              <a:gd name="connsiteX406" fmla="*/ 6490175 w 11490376"/>
              <a:gd name="connsiteY406" fmla="*/ 4751989 h 6593118"/>
              <a:gd name="connsiteX407" fmla="*/ 6497529 w 11490376"/>
              <a:gd name="connsiteY407" fmla="*/ 4729894 h 6593118"/>
              <a:gd name="connsiteX408" fmla="*/ 6526952 w 11490376"/>
              <a:gd name="connsiteY408" fmla="*/ 4715164 h 6593118"/>
              <a:gd name="connsiteX409" fmla="*/ 6553922 w 11490376"/>
              <a:gd name="connsiteY409" fmla="*/ 4727439 h 6593118"/>
              <a:gd name="connsiteX410" fmla="*/ 6580891 w 11490376"/>
              <a:gd name="connsiteY410" fmla="*/ 4734804 h 6593118"/>
              <a:gd name="connsiteX411" fmla="*/ 6580196 w 11490376"/>
              <a:gd name="connsiteY411" fmla="*/ 4743160 h 6593118"/>
              <a:gd name="connsiteX412" fmla="*/ 6582643 w 11490376"/>
              <a:gd name="connsiteY412" fmla="*/ 4734289 h 6593118"/>
              <a:gd name="connsiteX413" fmla="*/ 6530103 w 11490376"/>
              <a:gd name="connsiteY413" fmla="*/ 4714581 h 6593118"/>
              <a:gd name="connsiteX414" fmla="*/ 6599802 w 11490376"/>
              <a:gd name="connsiteY414" fmla="*/ 4672196 h 6593118"/>
              <a:gd name="connsiteX415" fmla="*/ 6607790 w 11490376"/>
              <a:gd name="connsiteY415" fmla="*/ 4683950 h 6593118"/>
              <a:gd name="connsiteX416" fmla="*/ 6602958 w 11490376"/>
              <a:gd name="connsiteY416" fmla="*/ 4675884 h 6593118"/>
              <a:gd name="connsiteX417" fmla="*/ 6154294 w 11490376"/>
              <a:gd name="connsiteY417" fmla="*/ 4655313 h 6593118"/>
              <a:gd name="connsiteX418" fmla="*/ 6152919 w 11490376"/>
              <a:gd name="connsiteY418" fmla="*/ 4655542 h 6593118"/>
              <a:gd name="connsiteX419" fmla="*/ 6152919 w 11490376"/>
              <a:gd name="connsiteY419" fmla="*/ 4674010 h 6593118"/>
              <a:gd name="connsiteX420" fmla="*/ 6154294 w 11490376"/>
              <a:gd name="connsiteY420" fmla="*/ 4673873 h 6593118"/>
              <a:gd name="connsiteX421" fmla="*/ 6345901 w 11490376"/>
              <a:gd name="connsiteY421" fmla="*/ 4635613 h 6593118"/>
              <a:gd name="connsiteX422" fmla="*/ 6353012 w 11490376"/>
              <a:gd name="connsiteY422" fmla="*/ 4639495 h 6593118"/>
              <a:gd name="connsiteX423" fmla="*/ 6357723 w 11490376"/>
              <a:gd name="connsiteY423" fmla="*/ 4658352 h 6593118"/>
              <a:gd name="connsiteX424" fmla="*/ 6354277 w 11490376"/>
              <a:gd name="connsiteY424" fmla="*/ 4639833 h 6593118"/>
              <a:gd name="connsiteX425" fmla="*/ 3110762 w 11490376"/>
              <a:gd name="connsiteY425" fmla="*/ 4623831 h 6593118"/>
              <a:gd name="connsiteX426" fmla="*/ 3111999 w 11490376"/>
              <a:gd name="connsiteY426" fmla="*/ 4659601 h 6593118"/>
              <a:gd name="connsiteX427" fmla="*/ 3126767 w 11490376"/>
              <a:gd name="connsiteY427" fmla="*/ 4684161 h 6593118"/>
              <a:gd name="connsiteX428" fmla="*/ 3130112 w 11490376"/>
              <a:gd name="connsiteY428" fmla="*/ 4689725 h 6593118"/>
              <a:gd name="connsiteX429" fmla="*/ 3127913 w 11490376"/>
              <a:gd name="connsiteY429" fmla="*/ 4684229 h 6593118"/>
              <a:gd name="connsiteX430" fmla="*/ 3113150 w 11490376"/>
              <a:gd name="connsiteY430" fmla="*/ 4659632 h 6593118"/>
              <a:gd name="connsiteX431" fmla="*/ 6292119 w 11490376"/>
              <a:gd name="connsiteY431" fmla="*/ 4619979 h 6593118"/>
              <a:gd name="connsiteX432" fmla="*/ 6283640 w 11490376"/>
              <a:gd name="connsiteY432" fmla="*/ 4639203 h 6593118"/>
              <a:gd name="connsiteX433" fmla="*/ 6284319 w 11490376"/>
              <a:gd name="connsiteY433" fmla="*/ 4639495 h 6593118"/>
              <a:gd name="connsiteX434" fmla="*/ 6549493 w 11490376"/>
              <a:gd name="connsiteY434" fmla="*/ 4616977 h 6593118"/>
              <a:gd name="connsiteX435" fmla="*/ 6551359 w 11490376"/>
              <a:gd name="connsiteY435" fmla="*/ 4627561 h 6593118"/>
              <a:gd name="connsiteX436" fmla="*/ 6551995 w 11490376"/>
              <a:gd name="connsiteY436" fmla="*/ 4626990 h 6593118"/>
              <a:gd name="connsiteX437" fmla="*/ 7104935 w 11490376"/>
              <a:gd name="connsiteY437" fmla="*/ 4609472 h 6593118"/>
              <a:gd name="connsiteX438" fmla="*/ 7127015 w 11490376"/>
              <a:gd name="connsiteY438" fmla="*/ 4624267 h 6593118"/>
              <a:gd name="connsiteX439" fmla="*/ 7129467 w 11490376"/>
              <a:gd name="connsiteY439" fmla="*/ 4666185 h 6593118"/>
              <a:gd name="connsiteX440" fmla="*/ 7151548 w 11490376"/>
              <a:gd name="connsiteY440" fmla="*/ 4678515 h 6593118"/>
              <a:gd name="connsiteX441" fmla="*/ 7149095 w 11490376"/>
              <a:gd name="connsiteY441" fmla="*/ 4767283 h 6593118"/>
              <a:gd name="connsiteX442" fmla="*/ 7131921 w 11490376"/>
              <a:gd name="connsiteY442" fmla="*/ 4767283 h 6593118"/>
              <a:gd name="connsiteX443" fmla="*/ 7129467 w 11490376"/>
              <a:gd name="connsiteY443" fmla="*/ 4821531 h 6593118"/>
              <a:gd name="connsiteX444" fmla="*/ 7109841 w 11490376"/>
              <a:gd name="connsiteY444" fmla="*/ 4833859 h 6593118"/>
              <a:gd name="connsiteX445" fmla="*/ 7109841 w 11490376"/>
              <a:gd name="connsiteY445" fmla="*/ 4902901 h 6593118"/>
              <a:gd name="connsiteX446" fmla="*/ 7095122 w 11490376"/>
              <a:gd name="connsiteY446" fmla="*/ 4917696 h 6593118"/>
              <a:gd name="connsiteX447" fmla="*/ 7070588 w 11490376"/>
              <a:gd name="connsiteY447" fmla="*/ 4934957 h 6593118"/>
              <a:gd name="connsiteX448" fmla="*/ 7073042 w 11490376"/>
              <a:gd name="connsiteY448" fmla="*/ 5021259 h 6593118"/>
              <a:gd name="connsiteX449" fmla="*/ 7060775 w 11490376"/>
              <a:gd name="connsiteY449" fmla="*/ 5028657 h 6593118"/>
              <a:gd name="connsiteX450" fmla="*/ 7060775 w 11490376"/>
              <a:gd name="connsiteY450" fmla="*/ 5090301 h 6593118"/>
              <a:gd name="connsiteX451" fmla="*/ 7041149 w 11490376"/>
              <a:gd name="connsiteY451" fmla="*/ 5097700 h 6593118"/>
              <a:gd name="connsiteX452" fmla="*/ 7031335 w 11490376"/>
              <a:gd name="connsiteY452" fmla="*/ 5144549 h 6593118"/>
              <a:gd name="connsiteX453" fmla="*/ 7014161 w 11490376"/>
              <a:gd name="connsiteY453" fmla="*/ 5156879 h 6593118"/>
              <a:gd name="connsiteX454" fmla="*/ 6996989 w 11490376"/>
              <a:gd name="connsiteY454" fmla="*/ 5169207 h 6593118"/>
              <a:gd name="connsiteX455" fmla="*/ 6972456 w 11490376"/>
              <a:gd name="connsiteY455" fmla="*/ 5171673 h 6593118"/>
              <a:gd name="connsiteX456" fmla="*/ 6950376 w 11490376"/>
              <a:gd name="connsiteY456" fmla="*/ 5193865 h 6593118"/>
              <a:gd name="connsiteX457" fmla="*/ 6933203 w 11490376"/>
              <a:gd name="connsiteY457" fmla="*/ 5186468 h 6593118"/>
              <a:gd name="connsiteX458" fmla="*/ 6918483 w 11490376"/>
              <a:gd name="connsiteY458" fmla="*/ 5171673 h 6593118"/>
              <a:gd name="connsiteX459" fmla="*/ 6896403 w 11490376"/>
              <a:gd name="connsiteY459" fmla="*/ 5171673 h 6593118"/>
              <a:gd name="connsiteX460" fmla="*/ 6896403 w 11490376"/>
              <a:gd name="connsiteY460" fmla="*/ 5075507 h 6593118"/>
              <a:gd name="connsiteX461" fmla="*/ 6871870 w 11490376"/>
              <a:gd name="connsiteY461" fmla="*/ 5075507 h 6593118"/>
              <a:gd name="connsiteX462" fmla="*/ 6869416 w 11490376"/>
              <a:gd name="connsiteY462" fmla="*/ 5028657 h 6593118"/>
              <a:gd name="connsiteX463" fmla="*/ 6891496 w 11490376"/>
              <a:gd name="connsiteY463" fmla="*/ 5021259 h 6593118"/>
              <a:gd name="connsiteX464" fmla="*/ 6893950 w 11490376"/>
              <a:gd name="connsiteY464" fmla="*/ 5003999 h 6593118"/>
              <a:gd name="connsiteX465" fmla="*/ 6911123 w 11490376"/>
              <a:gd name="connsiteY465" fmla="*/ 4996601 h 6593118"/>
              <a:gd name="connsiteX466" fmla="*/ 6918483 w 11490376"/>
              <a:gd name="connsiteY466" fmla="*/ 4962080 h 6593118"/>
              <a:gd name="connsiteX467" fmla="*/ 6933203 w 11490376"/>
              <a:gd name="connsiteY467" fmla="*/ 4952217 h 6593118"/>
              <a:gd name="connsiteX468" fmla="*/ 6928297 w 11490376"/>
              <a:gd name="connsiteY468" fmla="*/ 4925094 h 6593118"/>
              <a:gd name="connsiteX469" fmla="*/ 6918483 w 11490376"/>
              <a:gd name="connsiteY469" fmla="*/ 4922628 h 6593118"/>
              <a:gd name="connsiteX470" fmla="*/ 6911123 w 11490376"/>
              <a:gd name="connsiteY470" fmla="*/ 4819064 h 6593118"/>
              <a:gd name="connsiteX471" fmla="*/ 6925843 w 11490376"/>
              <a:gd name="connsiteY471" fmla="*/ 4816599 h 6593118"/>
              <a:gd name="connsiteX472" fmla="*/ 6933203 w 11490376"/>
              <a:gd name="connsiteY472" fmla="*/ 4784543 h 6593118"/>
              <a:gd name="connsiteX473" fmla="*/ 6955282 w 11490376"/>
              <a:gd name="connsiteY473" fmla="*/ 4774680 h 6593118"/>
              <a:gd name="connsiteX474" fmla="*/ 6960189 w 11490376"/>
              <a:gd name="connsiteY474" fmla="*/ 4759885 h 6593118"/>
              <a:gd name="connsiteX475" fmla="*/ 6982270 w 11490376"/>
              <a:gd name="connsiteY475" fmla="*/ 4759885 h 6593118"/>
              <a:gd name="connsiteX476" fmla="*/ 6987176 w 11490376"/>
              <a:gd name="connsiteY476" fmla="*/ 4779611 h 6593118"/>
              <a:gd name="connsiteX477" fmla="*/ 6999442 w 11490376"/>
              <a:gd name="connsiteY477" fmla="*/ 4782078 h 6593118"/>
              <a:gd name="connsiteX478" fmla="*/ 7006802 w 11490376"/>
              <a:gd name="connsiteY478" fmla="*/ 4762352 h 6593118"/>
              <a:gd name="connsiteX479" fmla="*/ 7026429 w 11490376"/>
              <a:gd name="connsiteY479" fmla="*/ 4745090 h 6593118"/>
              <a:gd name="connsiteX480" fmla="*/ 7031335 w 11490376"/>
              <a:gd name="connsiteY480" fmla="*/ 4725364 h 6593118"/>
              <a:gd name="connsiteX481" fmla="*/ 7041149 w 11490376"/>
              <a:gd name="connsiteY481" fmla="*/ 4710569 h 6593118"/>
              <a:gd name="connsiteX482" fmla="*/ 7063228 w 11490376"/>
              <a:gd name="connsiteY482" fmla="*/ 4710569 h 6593118"/>
              <a:gd name="connsiteX483" fmla="*/ 7068134 w 11490376"/>
              <a:gd name="connsiteY483" fmla="*/ 4673583 h 6593118"/>
              <a:gd name="connsiteX484" fmla="*/ 7082854 w 11490376"/>
              <a:gd name="connsiteY484" fmla="*/ 4666185 h 6593118"/>
              <a:gd name="connsiteX485" fmla="*/ 7085308 w 11490376"/>
              <a:gd name="connsiteY485" fmla="*/ 4616869 h 6593118"/>
              <a:gd name="connsiteX486" fmla="*/ 3036880 w 11490376"/>
              <a:gd name="connsiteY486" fmla="*/ 4605520 h 6593118"/>
              <a:gd name="connsiteX487" fmla="*/ 3029501 w 11490376"/>
              <a:gd name="connsiteY487" fmla="*/ 4622737 h 6593118"/>
              <a:gd name="connsiteX488" fmla="*/ 3017200 w 11490376"/>
              <a:gd name="connsiteY488" fmla="*/ 4632577 h 6593118"/>
              <a:gd name="connsiteX489" fmla="*/ 2992598 w 11490376"/>
              <a:gd name="connsiteY489" fmla="*/ 4639955 h 6593118"/>
              <a:gd name="connsiteX490" fmla="*/ 2970954 w 11490376"/>
              <a:gd name="connsiteY490" fmla="*/ 4639955 h 6593118"/>
              <a:gd name="connsiteX491" fmla="*/ 2971068 w 11490376"/>
              <a:gd name="connsiteY491" fmla="*/ 4640132 h 6593118"/>
              <a:gd name="connsiteX492" fmla="*/ 2993868 w 11490376"/>
              <a:gd name="connsiteY492" fmla="*/ 4642407 h 6593118"/>
              <a:gd name="connsiteX493" fmla="*/ 3018476 w 11490376"/>
              <a:gd name="connsiteY493" fmla="*/ 4632582 h 6593118"/>
              <a:gd name="connsiteX494" fmla="*/ 3030783 w 11490376"/>
              <a:gd name="connsiteY494" fmla="*/ 4622759 h 6593118"/>
              <a:gd name="connsiteX495" fmla="*/ 3038117 w 11490376"/>
              <a:gd name="connsiteY495" fmla="*/ 4605674 h 6593118"/>
              <a:gd name="connsiteX496" fmla="*/ 6216668 w 11490376"/>
              <a:gd name="connsiteY496" fmla="*/ 4593011 h 6593118"/>
              <a:gd name="connsiteX497" fmla="*/ 6209541 w 11490376"/>
              <a:gd name="connsiteY497" fmla="*/ 4673873 h 6593118"/>
              <a:gd name="connsiteX498" fmla="*/ 6213173 w 11490376"/>
              <a:gd name="connsiteY498" fmla="*/ 4673873 h 6593118"/>
              <a:gd name="connsiteX499" fmla="*/ 6217923 w 11490376"/>
              <a:gd name="connsiteY499" fmla="*/ 4593047 h 6593118"/>
              <a:gd name="connsiteX500" fmla="*/ 6217340 w 11490376"/>
              <a:gd name="connsiteY500" fmla="*/ 4593011 h 6593118"/>
              <a:gd name="connsiteX501" fmla="*/ 2866793 w 11490376"/>
              <a:gd name="connsiteY501" fmla="*/ 4588792 h 6593118"/>
              <a:gd name="connsiteX502" fmla="*/ 2866824 w 11490376"/>
              <a:gd name="connsiteY502" fmla="*/ 4588932 h 6593118"/>
              <a:gd name="connsiteX503" fmla="*/ 2868909 w 11490376"/>
              <a:gd name="connsiteY503" fmla="*/ 4589280 h 6593118"/>
              <a:gd name="connsiteX504" fmla="*/ 3061277 w 11490376"/>
              <a:gd name="connsiteY504" fmla="*/ 4581148 h 6593118"/>
              <a:gd name="connsiteX505" fmla="*/ 3108387 w 11490376"/>
              <a:gd name="connsiteY505" fmla="*/ 4588201 h 6593118"/>
              <a:gd name="connsiteX506" fmla="*/ 3108229 w 11490376"/>
              <a:gd name="connsiteY506" fmla="*/ 4585842 h 6593118"/>
              <a:gd name="connsiteX507" fmla="*/ 3059024 w 11490376"/>
              <a:gd name="connsiteY507" fmla="*/ 4580923 h 6593118"/>
              <a:gd name="connsiteX508" fmla="*/ 3056574 w 11490376"/>
              <a:gd name="connsiteY508" fmla="*/ 4607862 h 6593118"/>
              <a:gd name="connsiteX509" fmla="*/ 3057854 w 11490376"/>
              <a:gd name="connsiteY509" fmla="*/ 4608022 h 6593118"/>
              <a:gd name="connsiteX510" fmla="*/ 3060310 w 11490376"/>
              <a:gd name="connsiteY510" fmla="*/ 4581052 h 6593118"/>
              <a:gd name="connsiteX511" fmla="*/ 2923712 w 11490376"/>
              <a:gd name="connsiteY511" fmla="*/ 4578464 h 6593118"/>
              <a:gd name="connsiteX512" fmla="*/ 2911867 w 11490376"/>
              <a:gd name="connsiteY512" fmla="*/ 4586000 h 6593118"/>
              <a:gd name="connsiteX513" fmla="*/ 2924105 w 11490376"/>
              <a:gd name="connsiteY513" fmla="*/ 4579872 h 6593118"/>
              <a:gd name="connsiteX514" fmla="*/ 6596489 w 11490376"/>
              <a:gd name="connsiteY514" fmla="*/ 4571668 h 6593118"/>
              <a:gd name="connsiteX515" fmla="*/ 6596536 w 11490376"/>
              <a:gd name="connsiteY515" fmla="*/ 4571912 h 6593118"/>
              <a:gd name="connsiteX516" fmla="*/ 6621497 w 11490376"/>
              <a:gd name="connsiteY516" fmla="*/ 4589214 h 6593118"/>
              <a:gd name="connsiteX517" fmla="*/ 6621392 w 11490376"/>
              <a:gd name="connsiteY517" fmla="*/ 4588799 h 6593118"/>
              <a:gd name="connsiteX518" fmla="*/ 2837330 w 11490376"/>
              <a:gd name="connsiteY518" fmla="*/ 4564143 h 6593118"/>
              <a:gd name="connsiteX519" fmla="*/ 2837431 w 11490376"/>
              <a:gd name="connsiteY519" fmla="*/ 4564398 h 6593118"/>
              <a:gd name="connsiteX520" fmla="*/ 2839777 w 11490376"/>
              <a:gd name="connsiteY520" fmla="*/ 4564632 h 6593118"/>
              <a:gd name="connsiteX521" fmla="*/ 10408207 w 11490376"/>
              <a:gd name="connsiteY521" fmla="*/ 4548158 h 6593118"/>
              <a:gd name="connsiteX522" fmla="*/ 10445042 w 11490376"/>
              <a:gd name="connsiteY522" fmla="*/ 4594847 h 6593118"/>
              <a:gd name="connsiteX523" fmla="*/ 10425396 w 11490376"/>
              <a:gd name="connsiteY523" fmla="*/ 4629251 h 6593118"/>
              <a:gd name="connsiteX524" fmla="*/ 10449952 w 11490376"/>
              <a:gd name="connsiteY524" fmla="*/ 4695599 h 6593118"/>
              <a:gd name="connsiteX525" fmla="*/ 10494154 w 11490376"/>
              <a:gd name="connsiteY525" fmla="*/ 4744746 h 6593118"/>
              <a:gd name="connsiteX526" fmla="*/ 10518710 w 11490376"/>
              <a:gd name="connsiteY526" fmla="*/ 4835669 h 6593118"/>
              <a:gd name="connsiteX527" fmla="*/ 10521165 w 11490376"/>
              <a:gd name="connsiteY527" fmla="*/ 4916762 h 6593118"/>
              <a:gd name="connsiteX528" fmla="*/ 10592378 w 11490376"/>
              <a:gd name="connsiteY528" fmla="*/ 4953622 h 6593118"/>
              <a:gd name="connsiteX529" fmla="*/ 10602201 w 11490376"/>
              <a:gd name="connsiteY529" fmla="*/ 5017514 h 6593118"/>
              <a:gd name="connsiteX530" fmla="*/ 10648857 w 11490376"/>
              <a:gd name="connsiteY530" fmla="*/ 5042088 h 6593118"/>
              <a:gd name="connsiteX531" fmla="*/ 10670958 w 11490376"/>
              <a:gd name="connsiteY531" fmla="*/ 5108436 h 6593118"/>
              <a:gd name="connsiteX532" fmla="*/ 10712704 w 11490376"/>
              <a:gd name="connsiteY532" fmla="*/ 5164956 h 6593118"/>
              <a:gd name="connsiteX533" fmla="*/ 10717615 w 11490376"/>
              <a:gd name="connsiteY533" fmla="*/ 5194444 h 6593118"/>
              <a:gd name="connsiteX534" fmla="*/ 10695514 w 11490376"/>
              <a:gd name="connsiteY534" fmla="*/ 5324684 h 6593118"/>
              <a:gd name="connsiteX535" fmla="*/ 10695514 w 11490376"/>
              <a:gd name="connsiteY535" fmla="*/ 5420521 h 6593118"/>
              <a:gd name="connsiteX536" fmla="*/ 10678325 w 11490376"/>
              <a:gd name="connsiteY536" fmla="*/ 5447552 h 6593118"/>
              <a:gd name="connsiteX537" fmla="*/ 10619391 w 11490376"/>
              <a:gd name="connsiteY537" fmla="*/ 5501614 h 6593118"/>
              <a:gd name="connsiteX538" fmla="*/ 10587468 w 11490376"/>
              <a:gd name="connsiteY538" fmla="*/ 5567964 h 6593118"/>
              <a:gd name="connsiteX539" fmla="*/ 10543266 w 11490376"/>
              <a:gd name="connsiteY539" fmla="*/ 5602366 h 6593118"/>
              <a:gd name="connsiteX540" fmla="*/ 10513799 w 11490376"/>
              <a:gd name="connsiteY540" fmla="*/ 5678544 h 6593118"/>
              <a:gd name="connsiteX541" fmla="*/ 10413119 w 11490376"/>
              <a:gd name="connsiteY541" fmla="*/ 5730148 h 6593118"/>
              <a:gd name="connsiteX542" fmla="*/ 10351728 w 11490376"/>
              <a:gd name="connsiteY542" fmla="*/ 5752265 h 6593118"/>
              <a:gd name="connsiteX543" fmla="*/ 10263326 w 11490376"/>
              <a:gd name="connsiteY543" fmla="*/ 5732606 h 6593118"/>
              <a:gd name="connsiteX544" fmla="*/ 10187201 w 11490376"/>
              <a:gd name="connsiteY544" fmla="*/ 5705575 h 6593118"/>
              <a:gd name="connsiteX545" fmla="*/ 10152823 w 11490376"/>
              <a:gd name="connsiteY545" fmla="*/ 5668715 h 6593118"/>
              <a:gd name="connsiteX546" fmla="*/ 10165102 w 11490376"/>
              <a:gd name="connsiteY546" fmla="*/ 5634311 h 6593118"/>
              <a:gd name="connsiteX547" fmla="*/ 10162645 w 11490376"/>
              <a:gd name="connsiteY547" fmla="*/ 5607280 h 6593118"/>
              <a:gd name="connsiteX548" fmla="*/ 10140546 w 11490376"/>
              <a:gd name="connsiteY548" fmla="*/ 5585164 h 6593118"/>
              <a:gd name="connsiteX549" fmla="*/ 10135634 w 11490376"/>
              <a:gd name="connsiteY549" fmla="*/ 5560591 h 6593118"/>
              <a:gd name="connsiteX550" fmla="*/ 10135634 w 11490376"/>
              <a:gd name="connsiteY550" fmla="*/ 5543389 h 6593118"/>
              <a:gd name="connsiteX551" fmla="*/ 10123355 w 11490376"/>
              <a:gd name="connsiteY551" fmla="*/ 5560591 h 6593118"/>
              <a:gd name="connsiteX552" fmla="*/ 10113533 w 11490376"/>
              <a:gd name="connsiteY552" fmla="*/ 5585164 h 6593118"/>
              <a:gd name="connsiteX553" fmla="*/ 10088977 w 11490376"/>
              <a:gd name="connsiteY553" fmla="*/ 5580249 h 6593118"/>
              <a:gd name="connsiteX554" fmla="*/ 10108623 w 11490376"/>
              <a:gd name="connsiteY554" fmla="*/ 5553218 h 6593118"/>
              <a:gd name="connsiteX555" fmla="*/ 10123355 w 11490376"/>
              <a:gd name="connsiteY555" fmla="*/ 5516358 h 6593118"/>
              <a:gd name="connsiteX556" fmla="*/ 10118445 w 11490376"/>
              <a:gd name="connsiteY556" fmla="*/ 5489327 h 6593118"/>
              <a:gd name="connsiteX557" fmla="*/ 10098799 w 11490376"/>
              <a:gd name="connsiteY557" fmla="*/ 5523731 h 6593118"/>
              <a:gd name="connsiteX558" fmla="*/ 10069333 w 11490376"/>
              <a:gd name="connsiteY558" fmla="*/ 5553218 h 6593118"/>
              <a:gd name="connsiteX559" fmla="*/ 10042320 w 11490376"/>
              <a:gd name="connsiteY559" fmla="*/ 5570420 h 6593118"/>
              <a:gd name="connsiteX560" fmla="*/ 10020221 w 11490376"/>
              <a:gd name="connsiteY560" fmla="*/ 5575335 h 6593118"/>
              <a:gd name="connsiteX561" fmla="*/ 10017764 w 11490376"/>
              <a:gd name="connsiteY561" fmla="*/ 5528645 h 6593118"/>
              <a:gd name="connsiteX562" fmla="*/ 9990753 w 11490376"/>
              <a:gd name="connsiteY562" fmla="*/ 5489327 h 6593118"/>
              <a:gd name="connsiteX563" fmla="*/ 9963740 w 11490376"/>
              <a:gd name="connsiteY563" fmla="*/ 5459839 h 6593118"/>
              <a:gd name="connsiteX564" fmla="*/ 9909718 w 11490376"/>
              <a:gd name="connsiteY564" fmla="*/ 5454925 h 6593118"/>
              <a:gd name="connsiteX565" fmla="*/ 9907261 w 11490376"/>
              <a:gd name="connsiteY565" fmla="*/ 5435265 h 6593118"/>
              <a:gd name="connsiteX566" fmla="*/ 9875338 w 11490376"/>
              <a:gd name="connsiteY566" fmla="*/ 5445096 h 6593118"/>
              <a:gd name="connsiteX567" fmla="*/ 9831138 w 11490376"/>
              <a:gd name="connsiteY567" fmla="*/ 5447552 h 6593118"/>
              <a:gd name="connsiteX568" fmla="*/ 9809037 w 11490376"/>
              <a:gd name="connsiteY568" fmla="*/ 5469669 h 6593118"/>
              <a:gd name="connsiteX569" fmla="*/ 9696079 w 11490376"/>
              <a:gd name="connsiteY569" fmla="*/ 5481956 h 6593118"/>
              <a:gd name="connsiteX570" fmla="*/ 9656789 w 11490376"/>
              <a:gd name="connsiteY570" fmla="*/ 5508987 h 6593118"/>
              <a:gd name="connsiteX571" fmla="*/ 9634688 w 11490376"/>
              <a:gd name="connsiteY571" fmla="*/ 5543389 h 6593118"/>
              <a:gd name="connsiteX572" fmla="*/ 9511908 w 11490376"/>
              <a:gd name="connsiteY572" fmla="*/ 5560591 h 6593118"/>
              <a:gd name="connsiteX573" fmla="*/ 9452972 w 11490376"/>
              <a:gd name="connsiteY573" fmla="*/ 5553218 h 6593118"/>
              <a:gd name="connsiteX574" fmla="*/ 9438240 w 11490376"/>
              <a:gd name="connsiteY574" fmla="*/ 5580249 h 6593118"/>
              <a:gd name="connsiteX575" fmla="*/ 9423506 w 11490376"/>
              <a:gd name="connsiteY575" fmla="*/ 5597451 h 6593118"/>
              <a:gd name="connsiteX576" fmla="*/ 9394038 w 11490376"/>
              <a:gd name="connsiteY576" fmla="*/ 5590079 h 6593118"/>
              <a:gd name="connsiteX577" fmla="*/ 9322825 w 11490376"/>
              <a:gd name="connsiteY577" fmla="*/ 5526187 h 6593118"/>
              <a:gd name="connsiteX578" fmla="*/ 9337559 w 11490376"/>
              <a:gd name="connsiteY578" fmla="*/ 5504072 h 6593118"/>
              <a:gd name="connsiteX579" fmla="*/ 9349836 w 11490376"/>
              <a:gd name="connsiteY579" fmla="*/ 5477041 h 6593118"/>
              <a:gd name="connsiteX580" fmla="*/ 9369482 w 11490376"/>
              <a:gd name="connsiteY580" fmla="*/ 5474583 h 6593118"/>
              <a:gd name="connsiteX581" fmla="*/ 9367027 w 11490376"/>
              <a:gd name="connsiteY581" fmla="*/ 5405777 h 6593118"/>
              <a:gd name="connsiteX582" fmla="*/ 9349836 w 11490376"/>
              <a:gd name="connsiteY582" fmla="*/ 5393490 h 6593118"/>
              <a:gd name="connsiteX583" fmla="*/ 9349836 w 11490376"/>
              <a:gd name="connsiteY583" fmla="*/ 5361544 h 6593118"/>
              <a:gd name="connsiteX584" fmla="*/ 9349836 w 11490376"/>
              <a:gd name="connsiteY584" fmla="*/ 5314855 h 6593118"/>
              <a:gd name="connsiteX585" fmla="*/ 9327737 w 11490376"/>
              <a:gd name="connsiteY585" fmla="*/ 5275537 h 6593118"/>
              <a:gd name="connsiteX586" fmla="*/ 9308091 w 11490376"/>
              <a:gd name="connsiteY586" fmla="*/ 5211645 h 6593118"/>
              <a:gd name="connsiteX587" fmla="*/ 9313003 w 11490376"/>
              <a:gd name="connsiteY587" fmla="*/ 5174785 h 6593118"/>
              <a:gd name="connsiteX588" fmla="*/ 9349836 w 11490376"/>
              <a:gd name="connsiteY588" fmla="*/ 5199358 h 6593118"/>
              <a:gd name="connsiteX589" fmla="*/ 9357203 w 11490376"/>
              <a:gd name="connsiteY589" fmla="*/ 5174785 h 6593118"/>
              <a:gd name="connsiteX590" fmla="*/ 9330192 w 11490376"/>
              <a:gd name="connsiteY590" fmla="*/ 5157583 h 6593118"/>
              <a:gd name="connsiteX591" fmla="*/ 9322825 w 11490376"/>
              <a:gd name="connsiteY591" fmla="*/ 5042088 h 6593118"/>
              <a:gd name="connsiteX592" fmla="*/ 9384216 w 11490376"/>
              <a:gd name="connsiteY592" fmla="*/ 5037173 h 6593118"/>
              <a:gd name="connsiteX593" fmla="*/ 9438240 w 11490376"/>
              <a:gd name="connsiteY593" fmla="*/ 4980653 h 6593118"/>
              <a:gd name="connsiteX594" fmla="*/ 9563475 w 11490376"/>
              <a:gd name="connsiteY594" fmla="*/ 4943793 h 6593118"/>
              <a:gd name="connsiteX595" fmla="*/ 9612587 w 11490376"/>
              <a:gd name="connsiteY595" fmla="*/ 4924135 h 6593118"/>
              <a:gd name="connsiteX596" fmla="*/ 9664156 w 11490376"/>
              <a:gd name="connsiteY596" fmla="*/ 4860243 h 6593118"/>
              <a:gd name="connsiteX597" fmla="*/ 9673978 w 11490376"/>
              <a:gd name="connsiteY597" fmla="*/ 4798809 h 6593118"/>
              <a:gd name="connsiteX598" fmla="*/ 9691167 w 11490376"/>
              <a:gd name="connsiteY598" fmla="*/ 4825840 h 6593118"/>
              <a:gd name="connsiteX599" fmla="*/ 9710813 w 11490376"/>
              <a:gd name="connsiteY599" fmla="*/ 4825840 h 6593118"/>
              <a:gd name="connsiteX600" fmla="*/ 9710813 w 11490376"/>
              <a:gd name="connsiteY600" fmla="*/ 4798809 h 6593118"/>
              <a:gd name="connsiteX601" fmla="*/ 9728002 w 11490376"/>
              <a:gd name="connsiteY601" fmla="*/ 4771778 h 6593118"/>
              <a:gd name="connsiteX602" fmla="*/ 9759925 w 11490376"/>
              <a:gd name="connsiteY602" fmla="*/ 4757034 h 6593118"/>
              <a:gd name="connsiteX603" fmla="*/ 9786936 w 11490376"/>
              <a:gd name="connsiteY603" fmla="*/ 4730003 h 6593118"/>
              <a:gd name="connsiteX604" fmla="*/ 9796758 w 11490376"/>
              <a:gd name="connsiteY604" fmla="*/ 4695599 h 6593118"/>
              <a:gd name="connsiteX605" fmla="*/ 9850782 w 11490376"/>
              <a:gd name="connsiteY605" fmla="*/ 4683313 h 6593118"/>
              <a:gd name="connsiteX606" fmla="*/ 9872883 w 11490376"/>
              <a:gd name="connsiteY606" fmla="*/ 4710344 h 6593118"/>
              <a:gd name="connsiteX607" fmla="*/ 9890072 w 11490376"/>
              <a:gd name="connsiteY607" fmla="*/ 4739832 h 6593118"/>
              <a:gd name="connsiteX608" fmla="*/ 9931817 w 11490376"/>
              <a:gd name="connsiteY608" fmla="*/ 4730003 h 6593118"/>
              <a:gd name="connsiteX609" fmla="*/ 9936729 w 11490376"/>
              <a:gd name="connsiteY609" fmla="*/ 4693142 h 6593118"/>
              <a:gd name="connsiteX610" fmla="*/ 9941641 w 11490376"/>
              <a:gd name="connsiteY610" fmla="*/ 4673483 h 6593118"/>
              <a:gd name="connsiteX611" fmla="*/ 9968652 w 11490376"/>
              <a:gd name="connsiteY611" fmla="*/ 4639080 h 6593118"/>
              <a:gd name="connsiteX612" fmla="*/ 10034953 w 11490376"/>
              <a:gd name="connsiteY612" fmla="*/ 4629251 h 6593118"/>
              <a:gd name="connsiteX613" fmla="*/ 10027586 w 11490376"/>
              <a:gd name="connsiteY613" fmla="*/ 4597305 h 6593118"/>
              <a:gd name="connsiteX614" fmla="*/ 10000575 w 11490376"/>
              <a:gd name="connsiteY614" fmla="*/ 4585018 h 6593118"/>
              <a:gd name="connsiteX615" fmla="*/ 10005487 w 11490376"/>
              <a:gd name="connsiteY615" fmla="*/ 4570274 h 6593118"/>
              <a:gd name="connsiteX616" fmla="*/ 10061966 w 11490376"/>
              <a:gd name="connsiteY616" fmla="*/ 4577646 h 6593118"/>
              <a:gd name="connsiteX617" fmla="*/ 10113533 w 11490376"/>
              <a:gd name="connsiteY617" fmla="*/ 4604677 h 6593118"/>
              <a:gd name="connsiteX618" fmla="*/ 10160190 w 11490376"/>
              <a:gd name="connsiteY618" fmla="*/ 4609591 h 6593118"/>
              <a:gd name="connsiteX619" fmla="*/ 10206847 w 11490376"/>
              <a:gd name="connsiteY619" fmla="*/ 4616964 h 6593118"/>
              <a:gd name="connsiteX620" fmla="*/ 10192113 w 11490376"/>
              <a:gd name="connsiteY620" fmla="*/ 4661197 h 6593118"/>
              <a:gd name="connsiteX621" fmla="*/ 10170012 w 11490376"/>
              <a:gd name="connsiteY621" fmla="*/ 4668568 h 6593118"/>
              <a:gd name="connsiteX622" fmla="*/ 10162645 w 11490376"/>
              <a:gd name="connsiteY622" fmla="*/ 4700514 h 6593118"/>
              <a:gd name="connsiteX623" fmla="*/ 10147911 w 11490376"/>
              <a:gd name="connsiteY623" fmla="*/ 4737374 h 6593118"/>
              <a:gd name="connsiteX624" fmla="*/ 10174924 w 11490376"/>
              <a:gd name="connsiteY624" fmla="*/ 4747204 h 6593118"/>
              <a:gd name="connsiteX625" fmla="*/ 10204392 w 11490376"/>
              <a:gd name="connsiteY625" fmla="*/ 4776692 h 6593118"/>
              <a:gd name="connsiteX626" fmla="*/ 10251047 w 11490376"/>
              <a:gd name="connsiteY626" fmla="*/ 4793894 h 6593118"/>
              <a:gd name="connsiteX627" fmla="*/ 10287882 w 11490376"/>
              <a:gd name="connsiteY627" fmla="*/ 4825840 h 6593118"/>
              <a:gd name="connsiteX628" fmla="*/ 10329627 w 11490376"/>
              <a:gd name="connsiteY628" fmla="*/ 4825840 h 6593118"/>
              <a:gd name="connsiteX629" fmla="*/ 10341906 w 11490376"/>
              <a:gd name="connsiteY629" fmla="*/ 4803723 h 6593118"/>
              <a:gd name="connsiteX630" fmla="*/ 10364007 w 11490376"/>
              <a:gd name="connsiteY630" fmla="*/ 4766863 h 6593118"/>
              <a:gd name="connsiteX631" fmla="*/ 10361550 w 11490376"/>
              <a:gd name="connsiteY631" fmla="*/ 4621878 h 6593118"/>
              <a:gd name="connsiteX632" fmla="*/ 10381196 w 11490376"/>
              <a:gd name="connsiteY632" fmla="*/ 4594847 h 6593118"/>
              <a:gd name="connsiteX633" fmla="*/ 6560571 w 11490376"/>
              <a:gd name="connsiteY633" fmla="*/ 4546430 h 6593118"/>
              <a:gd name="connsiteX634" fmla="*/ 6564712 w 11490376"/>
              <a:gd name="connsiteY634" fmla="*/ 4548950 h 6593118"/>
              <a:gd name="connsiteX635" fmla="*/ 6562159 w 11490376"/>
              <a:gd name="connsiteY635" fmla="*/ 4547107 h 6593118"/>
              <a:gd name="connsiteX636" fmla="*/ 6544370 w 11490376"/>
              <a:gd name="connsiteY636" fmla="*/ 4538956 h 6593118"/>
              <a:gd name="connsiteX637" fmla="*/ 6544370 w 11490376"/>
              <a:gd name="connsiteY637" fmla="*/ 4543201 h 6593118"/>
              <a:gd name="connsiteX638" fmla="*/ 6544973 w 11490376"/>
              <a:gd name="connsiteY638" fmla="*/ 4539786 h 6593118"/>
              <a:gd name="connsiteX639" fmla="*/ 6544884 w 11490376"/>
              <a:gd name="connsiteY639" fmla="*/ 4539748 h 6593118"/>
              <a:gd name="connsiteX640" fmla="*/ 9769610 w 11490376"/>
              <a:gd name="connsiteY640" fmla="*/ 4513122 h 6593118"/>
              <a:gd name="connsiteX641" fmla="*/ 9769610 w 11490376"/>
              <a:gd name="connsiteY641" fmla="*/ 4526259 h 6593118"/>
              <a:gd name="connsiteX642" fmla="*/ 9749006 w 11490376"/>
              <a:gd name="connsiteY642" fmla="*/ 4549910 h 6593118"/>
              <a:gd name="connsiteX643" fmla="*/ 9728402 w 11490376"/>
              <a:gd name="connsiteY643" fmla="*/ 4549910 h 6593118"/>
              <a:gd name="connsiteX644" fmla="*/ 9743855 w 11490376"/>
              <a:gd name="connsiteY644" fmla="*/ 4518377 h 6593118"/>
              <a:gd name="connsiteX645" fmla="*/ 9640422 w 11490376"/>
              <a:gd name="connsiteY645" fmla="*/ 4513122 h 6593118"/>
              <a:gd name="connsiteX646" fmla="*/ 9629997 w 11490376"/>
              <a:gd name="connsiteY646" fmla="*/ 4534143 h 6593118"/>
              <a:gd name="connsiteX647" fmla="*/ 9588299 w 11490376"/>
              <a:gd name="connsiteY647" fmla="*/ 4549910 h 6593118"/>
              <a:gd name="connsiteX648" fmla="*/ 9596117 w 11490376"/>
              <a:gd name="connsiteY648" fmla="*/ 4518377 h 6593118"/>
              <a:gd name="connsiteX649" fmla="*/ 6483214 w 11490376"/>
              <a:gd name="connsiteY649" fmla="*/ 4480917 h 6593118"/>
              <a:gd name="connsiteX650" fmla="*/ 6490397 w 11490376"/>
              <a:gd name="connsiteY650" fmla="*/ 4489705 h 6593118"/>
              <a:gd name="connsiteX651" fmla="*/ 6505114 w 11490376"/>
              <a:gd name="connsiteY651" fmla="*/ 4496018 h 6593118"/>
              <a:gd name="connsiteX652" fmla="*/ 6490588 w 11490376"/>
              <a:gd name="connsiteY652" fmla="*/ 4488244 h 6593118"/>
              <a:gd name="connsiteX653" fmla="*/ 6401136 w 11490376"/>
              <a:gd name="connsiteY653" fmla="*/ 4479502 h 6593118"/>
              <a:gd name="connsiteX654" fmla="*/ 6400737 w 11490376"/>
              <a:gd name="connsiteY654" fmla="*/ 4479649 h 6593118"/>
              <a:gd name="connsiteX655" fmla="*/ 6388511 w 11490376"/>
              <a:gd name="connsiteY655" fmla="*/ 4504293 h 6593118"/>
              <a:gd name="connsiteX656" fmla="*/ 6378730 w 11490376"/>
              <a:gd name="connsiteY656" fmla="*/ 4612726 h 6593118"/>
              <a:gd name="connsiteX657" fmla="*/ 6393401 w 11490376"/>
              <a:gd name="connsiteY657" fmla="*/ 4627512 h 6593118"/>
              <a:gd name="connsiteX658" fmla="*/ 6417854 w 11490376"/>
              <a:gd name="connsiteY658" fmla="*/ 4629976 h 6593118"/>
              <a:gd name="connsiteX659" fmla="*/ 6425190 w 11490376"/>
              <a:gd name="connsiteY659" fmla="*/ 4674334 h 6593118"/>
              <a:gd name="connsiteX660" fmla="*/ 6415646 w 11490376"/>
              <a:gd name="connsiteY660" fmla="*/ 4695974 h 6593118"/>
              <a:gd name="connsiteX661" fmla="*/ 6416798 w 11490376"/>
              <a:gd name="connsiteY661" fmla="*/ 4695974 h 6593118"/>
              <a:gd name="connsiteX662" fmla="*/ 6426612 w 11490376"/>
              <a:gd name="connsiteY662" fmla="*/ 4671418 h 6593118"/>
              <a:gd name="connsiteX663" fmla="*/ 6419252 w 11490376"/>
              <a:gd name="connsiteY663" fmla="*/ 4627218 h 6593118"/>
              <a:gd name="connsiteX664" fmla="*/ 6394719 w 11490376"/>
              <a:gd name="connsiteY664" fmla="*/ 4627218 h 6593118"/>
              <a:gd name="connsiteX665" fmla="*/ 6379999 w 11490376"/>
              <a:gd name="connsiteY665" fmla="*/ 4612484 h 6593118"/>
              <a:gd name="connsiteX666" fmla="*/ 6389811 w 11490376"/>
              <a:gd name="connsiteY666" fmla="*/ 4504439 h 6593118"/>
              <a:gd name="connsiteX667" fmla="*/ 5998005 w 11490376"/>
              <a:gd name="connsiteY667" fmla="*/ 4469792 h 6593118"/>
              <a:gd name="connsiteX668" fmla="*/ 5998148 w 11490376"/>
              <a:gd name="connsiteY668" fmla="*/ 4471084 h 6593118"/>
              <a:gd name="connsiteX669" fmla="*/ 6062023 w 11490376"/>
              <a:gd name="connsiteY669" fmla="*/ 4471084 h 6593118"/>
              <a:gd name="connsiteX670" fmla="*/ 6062103 w 11490376"/>
              <a:gd name="connsiteY670" fmla="*/ 4469792 h 6593118"/>
              <a:gd name="connsiteX671" fmla="*/ 9665050 w 11490376"/>
              <a:gd name="connsiteY671" fmla="*/ 4467137 h 6593118"/>
              <a:gd name="connsiteX672" fmla="*/ 9701868 w 11490376"/>
              <a:gd name="connsiteY672" fmla="*/ 4481151 h 6593118"/>
              <a:gd name="connsiteX673" fmla="*/ 9674868 w 11490376"/>
              <a:gd name="connsiteY673" fmla="*/ 4499837 h 6593118"/>
              <a:gd name="connsiteX674" fmla="*/ 9630689 w 11490376"/>
              <a:gd name="connsiteY674" fmla="*/ 4492829 h 6593118"/>
              <a:gd name="connsiteX675" fmla="*/ 9623325 w 11490376"/>
              <a:gd name="connsiteY675" fmla="*/ 4471808 h 6593118"/>
              <a:gd name="connsiteX676" fmla="*/ 9507886 w 11490376"/>
              <a:gd name="connsiteY676" fmla="*/ 4462757 h 6593118"/>
              <a:gd name="connsiteX677" fmla="*/ 9512847 w 11490376"/>
              <a:gd name="connsiteY677" fmla="*/ 4462757 h 6593118"/>
              <a:gd name="connsiteX678" fmla="*/ 9520291 w 11490376"/>
              <a:gd name="connsiteY678" fmla="*/ 4462757 h 6593118"/>
              <a:gd name="connsiteX679" fmla="*/ 9525254 w 11490376"/>
              <a:gd name="connsiteY679" fmla="*/ 4462757 h 6593118"/>
              <a:gd name="connsiteX680" fmla="*/ 9530215 w 11490376"/>
              <a:gd name="connsiteY680" fmla="*/ 4465283 h 6593118"/>
              <a:gd name="connsiteX681" fmla="*/ 9530215 w 11490376"/>
              <a:gd name="connsiteY681" fmla="*/ 4467811 h 6593118"/>
              <a:gd name="connsiteX682" fmla="*/ 9530215 w 11490376"/>
              <a:gd name="connsiteY682" fmla="*/ 4470337 h 6593118"/>
              <a:gd name="connsiteX683" fmla="*/ 9530215 w 11490376"/>
              <a:gd name="connsiteY683" fmla="*/ 4472864 h 6593118"/>
              <a:gd name="connsiteX684" fmla="*/ 9537658 w 11490376"/>
              <a:gd name="connsiteY684" fmla="*/ 4475390 h 6593118"/>
              <a:gd name="connsiteX685" fmla="*/ 9530215 w 11490376"/>
              <a:gd name="connsiteY685" fmla="*/ 4475390 h 6593118"/>
              <a:gd name="connsiteX686" fmla="*/ 9530215 w 11490376"/>
              <a:gd name="connsiteY686" fmla="*/ 4477917 h 6593118"/>
              <a:gd name="connsiteX687" fmla="*/ 9530215 w 11490376"/>
              <a:gd name="connsiteY687" fmla="*/ 4482970 h 6593118"/>
              <a:gd name="connsiteX688" fmla="*/ 9530215 w 11490376"/>
              <a:gd name="connsiteY688" fmla="*/ 4488024 h 6593118"/>
              <a:gd name="connsiteX689" fmla="*/ 9525254 w 11490376"/>
              <a:gd name="connsiteY689" fmla="*/ 4490551 h 6593118"/>
              <a:gd name="connsiteX690" fmla="*/ 9520291 w 11490376"/>
              <a:gd name="connsiteY690" fmla="*/ 4490551 h 6593118"/>
              <a:gd name="connsiteX691" fmla="*/ 9520291 w 11490376"/>
              <a:gd name="connsiteY691" fmla="*/ 4493077 h 6593118"/>
              <a:gd name="connsiteX692" fmla="*/ 9512847 w 11490376"/>
              <a:gd name="connsiteY692" fmla="*/ 4490551 h 6593118"/>
              <a:gd name="connsiteX693" fmla="*/ 9507886 w 11490376"/>
              <a:gd name="connsiteY693" fmla="*/ 4490551 h 6593118"/>
              <a:gd name="connsiteX694" fmla="*/ 9502923 w 11490376"/>
              <a:gd name="connsiteY694" fmla="*/ 4488024 h 6593118"/>
              <a:gd name="connsiteX695" fmla="*/ 9502923 w 11490376"/>
              <a:gd name="connsiteY695" fmla="*/ 4482970 h 6593118"/>
              <a:gd name="connsiteX696" fmla="*/ 9502923 w 11490376"/>
              <a:gd name="connsiteY696" fmla="*/ 4477917 h 6593118"/>
              <a:gd name="connsiteX697" fmla="*/ 9502923 w 11490376"/>
              <a:gd name="connsiteY697" fmla="*/ 4475390 h 6593118"/>
              <a:gd name="connsiteX698" fmla="*/ 9502923 w 11490376"/>
              <a:gd name="connsiteY698" fmla="*/ 4472864 h 6593118"/>
              <a:gd name="connsiteX699" fmla="*/ 9502923 w 11490376"/>
              <a:gd name="connsiteY699" fmla="*/ 4470337 h 6593118"/>
              <a:gd name="connsiteX700" fmla="*/ 9502923 w 11490376"/>
              <a:gd name="connsiteY700" fmla="*/ 4467811 h 6593118"/>
              <a:gd name="connsiteX701" fmla="*/ 9502923 w 11490376"/>
              <a:gd name="connsiteY701" fmla="*/ 4465283 h 6593118"/>
              <a:gd name="connsiteX702" fmla="*/ 9463832 w 11490376"/>
              <a:gd name="connsiteY702" fmla="*/ 4462757 h 6593118"/>
              <a:gd name="connsiteX703" fmla="*/ 9466178 w 11490376"/>
              <a:gd name="connsiteY703" fmla="*/ 4462757 h 6593118"/>
              <a:gd name="connsiteX704" fmla="*/ 9468523 w 11490376"/>
              <a:gd name="connsiteY704" fmla="*/ 4462757 h 6593118"/>
              <a:gd name="connsiteX705" fmla="*/ 9475560 w 11490376"/>
              <a:gd name="connsiteY705" fmla="*/ 4462757 h 6593118"/>
              <a:gd name="connsiteX706" fmla="*/ 9477905 w 11490376"/>
              <a:gd name="connsiteY706" fmla="*/ 4462757 h 6593118"/>
              <a:gd name="connsiteX707" fmla="*/ 9480251 w 11490376"/>
              <a:gd name="connsiteY707" fmla="*/ 4462757 h 6593118"/>
              <a:gd name="connsiteX708" fmla="*/ 9482596 w 11490376"/>
              <a:gd name="connsiteY708" fmla="*/ 4465283 h 6593118"/>
              <a:gd name="connsiteX709" fmla="*/ 9484942 w 11490376"/>
              <a:gd name="connsiteY709" fmla="*/ 4465283 h 6593118"/>
              <a:gd name="connsiteX710" fmla="*/ 9484942 w 11490376"/>
              <a:gd name="connsiteY710" fmla="*/ 4467811 h 6593118"/>
              <a:gd name="connsiteX711" fmla="*/ 9484942 w 11490376"/>
              <a:gd name="connsiteY711" fmla="*/ 4470337 h 6593118"/>
              <a:gd name="connsiteX712" fmla="*/ 9489633 w 11490376"/>
              <a:gd name="connsiteY712" fmla="*/ 4470337 h 6593118"/>
              <a:gd name="connsiteX713" fmla="*/ 9489633 w 11490376"/>
              <a:gd name="connsiteY713" fmla="*/ 4472864 h 6593118"/>
              <a:gd name="connsiteX714" fmla="*/ 9489633 w 11490376"/>
              <a:gd name="connsiteY714" fmla="*/ 4475390 h 6593118"/>
              <a:gd name="connsiteX715" fmla="*/ 9489633 w 11490376"/>
              <a:gd name="connsiteY715" fmla="*/ 4477917 h 6593118"/>
              <a:gd name="connsiteX716" fmla="*/ 9489633 w 11490376"/>
              <a:gd name="connsiteY716" fmla="*/ 4482970 h 6593118"/>
              <a:gd name="connsiteX717" fmla="*/ 9484942 w 11490376"/>
              <a:gd name="connsiteY717" fmla="*/ 4482970 h 6593118"/>
              <a:gd name="connsiteX718" fmla="*/ 9482596 w 11490376"/>
              <a:gd name="connsiteY718" fmla="*/ 4488024 h 6593118"/>
              <a:gd name="connsiteX719" fmla="*/ 9480251 w 11490376"/>
              <a:gd name="connsiteY719" fmla="*/ 4490551 h 6593118"/>
              <a:gd name="connsiteX720" fmla="*/ 9477905 w 11490376"/>
              <a:gd name="connsiteY720" fmla="*/ 4490551 h 6593118"/>
              <a:gd name="connsiteX721" fmla="*/ 9475560 w 11490376"/>
              <a:gd name="connsiteY721" fmla="*/ 4490551 h 6593118"/>
              <a:gd name="connsiteX722" fmla="*/ 9475560 w 11490376"/>
              <a:gd name="connsiteY722" fmla="*/ 4493077 h 6593118"/>
              <a:gd name="connsiteX723" fmla="*/ 9468523 w 11490376"/>
              <a:gd name="connsiteY723" fmla="*/ 4490551 h 6593118"/>
              <a:gd name="connsiteX724" fmla="*/ 9466178 w 11490376"/>
              <a:gd name="connsiteY724" fmla="*/ 4490551 h 6593118"/>
              <a:gd name="connsiteX725" fmla="*/ 9463832 w 11490376"/>
              <a:gd name="connsiteY725" fmla="*/ 4490551 h 6593118"/>
              <a:gd name="connsiteX726" fmla="*/ 9463832 w 11490376"/>
              <a:gd name="connsiteY726" fmla="*/ 4488024 h 6593118"/>
              <a:gd name="connsiteX727" fmla="*/ 9461487 w 11490376"/>
              <a:gd name="connsiteY727" fmla="*/ 4482970 h 6593118"/>
              <a:gd name="connsiteX728" fmla="*/ 9459141 w 11490376"/>
              <a:gd name="connsiteY728" fmla="*/ 4482970 h 6593118"/>
              <a:gd name="connsiteX729" fmla="*/ 9459141 w 11490376"/>
              <a:gd name="connsiteY729" fmla="*/ 4477917 h 6593118"/>
              <a:gd name="connsiteX730" fmla="*/ 9459141 w 11490376"/>
              <a:gd name="connsiteY730" fmla="*/ 4475390 h 6593118"/>
              <a:gd name="connsiteX731" fmla="*/ 9459141 w 11490376"/>
              <a:gd name="connsiteY731" fmla="*/ 4472864 h 6593118"/>
              <a:gd name="connsiteX732" fmla="*/ 9459141 w 11490376"/>
              <a:gd name="connsiteY732" fmla="*/ 4470337 h 6593118"/>
              <a:gd name="connsiteX733" fmla="*/ 9461487 w 11490376"/>
              <a:gd name="connsiteY733" fmla="*/ 4470337 h 6593118"/>
              <a:gd name="connsiteX734" fmla="*/ 9461487 w 11490376"/>
              <a:gd name="connsiteY734" fmla="*/ 4467811 h 6593118"/>
              <a:gd name="connsiteX735" fmla="*/ 9461487 w 11490376"/>
              <a:gd name="connsiteY735" fmla="*/ 4465283 h 6593118"/>
              <a:gd name="connsiteX736" fmla="*/ 9463832 w 11490376"/>
              <a:gd name="connsiteY736" fmla="*/ 4465283 h 6593118"/>
              <a:gd name="connsiteX737" fmla="*/ 2821494 w 11490376"/>
              <a:gd name="connsiteY737" fmla="*/ 4452225 h 6593118"/>
              <a:gd name="connsiteX738" fmla="*/ 2817277 w 11490376"/>
              <a:gd name="connsiteY738" fmla="*/ 4454572 h 6593118"/>
              <a:gd name="connsiteX739" fmla="*/ 2820380 w 11490376"/>
              <a:gd name="connsiteY739" fmla="*/ 4453021 h 6593118"/>
              <a:gd name="connsiteX740" fmla="*/ 9564657 w 11490376"/>
              <a:gd name="connsiteY740" fmla="*/ 4451809 h 6593118"/>
              <a:gd name="connsiteX741" fmla="*/ 9577061 w 11490376"/>
              <a:gd name="connsiteY741" fmla="*/ 4464126 h 6593118"/>
              <a:gd name="connsiteX742" fmla="*/ 9574581 w 11490376"/>
              <a:gd name="connsiteY742" fmla="*/ 4488761 h 6593118"/>
              <a:gd name="connsiteX743" fmla="*/ 9542327 w 11490376"/>
              <a:gd name="connsiteY743" fmla="*/ 4478906 h 6593118"/>
              <a:gd name="connsiteX744" fmla="*/ 9547289 w 11490376"/>
              <a:gd name="connsiteY744" fmla="*/ 4464126 h 6593118"/>
              <a:gd name="connsiteX745" fmla="*/ 6436145 w 11490376"/>
              <a:gd name="connsiteY745" fmla="*/ 4446342 h 6593118"/>
              <a:gd name="connsiteX746" fmla="*/ 6435117 w 11490376"/>
              <a:gd name="connsiteY746" fmla="*/ 4446436 h 6593118"/>
              <a:gd name="connsiteX747" fmla="*/ 6434971 w 11490376"/>
              <a:gd name="connsiteY747" fmla="*/ 4447612 h 6593118"/>
              <a:gd name="connsiteX748" fmla="*/ 6428262 w 11490376"/>
              <a:gd name="connsiteY748" fmla="*/ 4467897 h 6593118"/>
              <a:gd name="connsiteX749" fmla="*/ 6429064 w 11490376"/>
              <a:gd name="connsiteY749" fmla="*/ 4467605 h 6593118"/>
              <a:gd name="connsiteX750" fmla="*/ 6080403 w 11490376"/>
              <a:gd name="connsiteY750" fmla="*/ 4415575 h 6593118"/>
              <a:gd name="connsiteX751" fmla="*/ 6065732 w 11490376"/>
              <a:gd name="connsiteY751" fmla="*/ 4430362 h 6593118"/>
              <a:gd name="connsiteX752" fmla="*/ 6065724 w 11490376"/>
              <a:gd name="connsiteY752" fmla="*/ 4430486 h 6593118"/>
              <a:gd name="connsiteX753" fmla="*/ 6079219 w 11490376"/>
              <a:gd name="connsiteY753" fmla="*/ 4416976 h 6593118"/>
              <a:gd name="connsiteX754" fmla="*/ 6098873 w 11490376"/>
              <a:gd name="connsiteY754" fmla="*/ 4461246 h 6593118"/>
              <a:gd name="connsiteX755" fmla="*/ 6113613 w 11490376"/>
              <a:gd name="connsiteY755" fmla="*/ 4448949 h 6593118"/>
              <a:gd name="connsiteX756" fmla="*/ 6135722 w 11490376"/>
              <a:gd name="connsiteY756" fmla="*/ 4444030 h 6593118"/>
              <a:gd name="connsiteX757" fmla="*/ 6150463 w 11490376"/>
              <a:gd name="connsiteY757" fmla="*/ 4466165 h 6593118"/>
              <a:gd name="connsiteX758" fmla="*/ 6152919 w 11490376"/>
              <a:gd name="connsiteY758" fmla="*/ 4544868 h 6593118"/>
              <a:gd name="connsiteX759" fmla="*/ 6152919 w 11490376"/>
              <a:gd name="connsiteY759" fmla="*/ 4574381 h 6593118"/>
              <a:gd name="connsiteX760" fmla="*/ 6168634 w 11490376"/>
              <a:gd name="connsiteY760" fmla="*/ 4586617 h 6593118"/>
              <a:gd name="connsiteX761" fmla="*/ 6153763 w 11490376"/>
              <a:gd name="connsiteY761" fmla="*/ 4573296 h 6593118"/>
              <a:gd name="connsiteX762" fmla="*/ 6153763 w 11490376"/>
              <a:gd name="connsiteY762" fmla="*/ 4543723 h 6593118"/>
              <a:gd name="connsiteX763" fmla="*/ 6151318 w 11490376"/>
              <a:gd name="connsiteY763" fmla="*/ 4464863 h 6593118"/>
              <a:gd name="connsiteX764" fmla="*/ 6136646 w 11490376"/>
              <a:gd name="connsiteY764" fmla="*/ 4442683 h 6593118"/>
              <a:gd name="connsiteX765" fmla="*/ 6114638 w 11490376"/>
              <a:gd name="connsiteY765" fmla="*/ 4447612 h 6593118"/>
              <a:gd name="connsiteX766" fmla="*/ 6099967 w 11490376"/>
              <a:gd name="connsiteY766" fmla="*/ 4459934 h 6593118"/>
              <a:gd name="connsiteX767" fmla="*/ 9205933 w 11490376"/>
              <a:gd name="connsiteY767" fmla="*/ 4362028 h 6593118"/>
              <a:gd name="connsiteX768" fmla="*/ 9258034 w 11490376"/>
              <a:gd name="connsiteY768" fmla="*/ 4381831 h 6593118"/>
              <a:gd name="connsiteX769" fmla="*/ 9310134 w 11490376"/>
              <a:gd name="connsiteY769" fmla="*/ 4384306 h 6593118"/>
              <a:gd name="connsiteX770" fmla="*/ 9339907 w 11490376"/>
              <a:gd name="connsiteY770" fmla="*/ 4404110 h 6593118"/>
              <a:gd name="connsiteX771" fmla="*/ 9379603 w 11490376"/>
              <a:gd name="connsiteY771" fmla="*/ 4406585 h 6593118"/>
              <a:gd name="connsiteX772" fmla="*/ 9411855 w 11490376"/>
              <a:gd name="connsiteY772" fmla="*/ 4404110 h 6593118"/>
              <a:gd name="connsiteX773" fmla="*/ 9406894 w 11490376"/>
              <a:gd name="connsiteY773" fmla="*/ 4431339 h 6593118"/>
              <a:gd name="connsiteX774" fmla="*/ 9439147 w 11490376"/>
              <a:gd name="connsiteY774" fmla="*/ 4446191 h 6593118"/>
              <a:gd name="connsiteX775" fmla="*/ 9436666 w 11490376"/>
              <a:gd name="connsiteY775" fmla="*/ 4473420 h 6593118"/>
              <a:gd name="connsiteX776" fmla="*/ 9411855 w 11490376"/>
              <a:gd name="connsiteY776" fmla="*/ 4473420 h 6593118"/>
              <a:gd name="connsiteX777" fmla="*/ 9384565 w 11490376"/>
              <a:gd name="connsiteY777" fmla="*/ 4473420 h 6593118"/>
              <a:gd name="connsiteX778" fmla="*/ 9280362 w 11490376"/>
              <a:gd name="connsiteY778" fmla="*/ 4473420 h 6593118"/>
              <a:gd name="connsiteX779" fmla="*/ 9275401 w 11490376"/>
              <a:gd name="connsiteY779" fmla="*/ 4451142 h 6593118"/>
              <a:gd name="connsiteX780" fmla="*/ 9218338 w 11490376"/>
              <a:gd name="connsiteY780" fmla="*/ 4451142 h 6593118"/>
              <a:gd name="connsiteX781" fmla="*/ 9193528 w 11490376"/>
              <a:gd name="connsiteY781" fmla="*/ 4438766 h 6593118"/>
              <a:gd name="connsiteX782" fmla="*/ 9126541 w 11490376"/>
              <a:gd name="connsiteY782" fmla="*/ 4438766 h 6593118"/>
              <a:gd name="connsiteX783" fmla="*/ 9106693 w 11490376"/>
              <a:gd name="connsiteY783" fmla="*/ 4404110 h 6593118"/>
              <a:gd name="connsiteX784" fmla="*/ 9126541 w 11490376"/>
              <a:gd name="connsiteY784" fmla="*/ 4379356 h 6593118"/>
              <a:gd name="connsiteX785" fmla="*/ 9153832 w 11490376"/>
              <a:gd name="connsiteY785" fmla="*/ 4366978 h 6593118"/>
              <a:gd name="connsiteX786" fmla="*/ 2640978 w 11490376"/>
              <a:gd name="connsiteY786" fmla="*/ 4362017 h 6593118"/>
              <a:gd name="connsiteX787" fmla="*/ 2613818 w 11490376"/>
              <a:gd name="connsiteY787" fmla="*/ 4382130 h 6593118"/>
              <a:gd name="connsiteX788" fmla="*/ 2614523 w 11490376"/>
              <a:gd name="connsiteY788" fmla="*/ 4382839 h 6593118"/>
              <a:gd name="connsiteX789" fmla="*/ 2923814 w 11490376"/>
              <a:gd name="connsiteY789" fmla="*/ 4359201 h 6593118"/>
              <a:gd name="connsiteX790" fmla="*/ 2896215 w 11490376"/>
              <a:gd name="connsiteY790" fmla="*/ 4373024 h 6593118"/>
              <a:gd name="connsiteX791" fmla="*/ 2876023 w 11490376"/>
              <a:gd name="connsiteY791" fmla="*/ 4367968 h 6593118"/>
              <a:gd name="connsiteX792" fmla="*/ 2896651 w 11490376"/>
              <a:gd name="connsiteY792" fmla="*/ 4374313 h 6593118"/>
              <a:gd name="connsiteX793" fmla="*/ 2923712 w 11490376"/>
              <a:gd name="connsiteY793" fmla="*/ 4359555 h 6593118"/>
              <a:gd name="connsiteX794" fmla="*/ 10819625 w 11490376"/>
              <a:gd name="connsiteY794" fmla="*/ 4322612 h 6593118"/>
              <a:gd name="connsiteX795" fmla="*/ 10824421 w 11490376"/>
              <a:gd name="connsiteY795" fmla="*/ 4322612 h 6593118"/>
              <a:gd name="connsiteX796" fmla="*/ 10826818 w 11490376"/>
              <a:gd name="connsiteY796" fmla="*/ 4322612 h 6593118"/>
              <a:gd name="connsiteX797" fmla="*/ 10831614 w 11490376"/>
              <a:gd name="connsiteY797" fmla="*/ 4322612 h 6593118"/>
              <a:gd name="connsiteX798" fmla="*/ 10834011 w 11490376"/>
              <a:gd name="connsiteY798" fmla="*/ 4322612 h 6593118"/>
              <a:gd name="connsiteX799" fmla="*/ 10838806 w 11490376"/>
              <a:gd name="connsiteY799" fmla="*/ 4322612 h 6593118"/>
              <a:gd name="connsiteX800" fmla="*/ 10843601 w 11490376"/>
              <a:gd name="connsiteY800" fmla="*/ 4325076 h 6593118"/>
              <a:gd name="connsiteX801" fmla="*/ 10845999 w 11490376"/>
              <a:gd name="connsiteY801" fmla="*/ 4325076 h 6593118"/>
              <a:gd name="connsiteX802" fmla="*/ 10848396 w 11490376"/>
              <a:gd name="connsiteY802" fmla="*/ 4327540 h 6593118"/>
              <a:gd name="connsiteX803" fmla="*/ 10850794 w 11490376"/>
              <a:gd name="connsiteY803" fmla="*/ 4330002 h 6593118"/>
              <a:gd name="connsiteX804" fmla="*/ 10850794 w 11490376"/>
              <a:gd name="connsiteY804" fmla="*/ 4332466 h 6593118"/>
              <a:gd name="connsiteX805" fmla="*/ 10853192 w 11490376"/>
              <a:gd name="connsiteY805" fmla="*/ 4332466 h 6593118"/>
              <a:gd name="connsiteX806" fmla="*/ 10855589 w 11490376"/>
              <a:gd name="connsiteY806" fmla="*/ 4334929 h 6593118"/>
              <a:gd name="connsiteX807" fmla="*/ 10855589 w 11490376"/>
              <a:gd name="connsiteY807" fmla="*/ 4337393 h 6593118"/>
              <a:gd name="connsiteX808" fmla="*/ 10855589 w 11490376"/>
              <a:gd name="connsiteY808" fmla="*/ 4339857 h 6593118"/>
              <a:gd name="connsiteX809" fmla="*/ 10855589 w 11490376"/>
              <a:gd name="connsiteY809" fmla="*/ 4342320 h 6593118"/>
              <a:gd name="connsiteX810" fmla="*/ 10855589 w 11490376"/>
              <a:gd name="connsiteY810" fmla="*/ 4344784 h 6593118"/>
              <a:gd name="connsiteX811" fmla="*/ 10853192 w 11490376"/>
              <a:gd name="connsiteY811" fmla="*/ 4349710 h 6593118"/>
              <a:gd name="connsiteX812" fmla="*/ 10850794 w 11490376"/>
              <a:gd name="connsiteY812" fmla="*/ 4349710 h 6593118"/>
              <a:gd name="connsiteX813" fmla="*/ 10848396 w 11490376"/>
              <a:gd name="connsiteY813" fmla="*/ 4352174 h 6593118"/>
              <a:gd name="connsiteX814" fmla="*/ 10845999 w 11490376"/>
              <a:gd name="connsiteY814" fmla="*/ 4354637 h 6593118"/>
              <a:gd name="connsiteX815" fmla="*/ 10843601 w 11490376"/>
              <a:gd name="connsiteY815" fmla="*/ 4354637 h 6593118"/>
              <a:gd name="connsiteX816" fmla="*/ 10838806 w 11490376"/>
              <a:gd name="connsiteY816" fmla="*/ 4357101 h 6593118"/>
              <a:gd name="connsiteX817" fmla="*/ 10834011 w 11490376"/>
              <a:gd name="connsiteY817" fmla="*/ 4357101 h 6593118"/>
              <a:gd name="connsiteX818" fmla="*/ 10831614 w 11490376"/>
              <a:gd name="connsiteY818" fmla="*/ 4359565 h 6593118"/>
              <a:gd name="connsiteX819" fmla="*/ 10826818 w 11490376"/>
              <a:gd name="connsiteY819" fmla="*/ 4357101 h 6593118"/>
              <a:gd name="connsiteX820" fmla="*/ 10824421 w 11490376"/>
              <a:gd name="connsiteY820" fmla="*/ 4357101 h 6593118"/>
              <a:gd name="connsiteX821" fmla="*/ 10819625 w 11490376"/>
              <a:gd name="connsiteY821" fmla="*/ 4357101 h 6593118"/>
              <a:gd name="connsiteX822" fmla="*/ 10819625 w 11490376"/>
              <a:gd name="connsiteY822" fmla="*/ 4354637 h 6593118"/>
              <a:gd name="connsiteX823" fmla="*/ 10814829 w 11490376"/>
              <a:gd name="connsiteY823" fmla="*/ 4354637 h 6593118"/>
              <a:gd name="connsiteX824" fmla="*/ 10814829 w 11490376"/>
              <a:gd name="connsiteY824" fmla="*/ 4352174 h 6593118"/>
              <a:gd name="connsiteX825" fmla="*/ 10812432 w 11490376"/>
              <a:gd name="connsiteY825" fmla="*/ 4349710 h 6593118"/>
              <a:gd name="connsiteX826" fmla="*/ 10810035 w 11490376"/>
              <a:gd name="connsiteY826" fmla="*/ 4349710 h 6593118"/>
              <a:gd name="connsiteX827" fmla="*/ 10807636 w 11490376"/>
              <a:gd name="connsiteY827" fmla="*/ 4344784 h 6593118"/>
              <a:gd name="connsiteX828" fmla="*/ 10807636 w 11490376"/>
              <a:gd name="connsiteY828" fmla="*/ 4342320 h 6593118"/>
              <a:gd name="connsiteX829" fmla="*/ 10807636 w 11490376"/>
              <a:gd name="connsiteY829" fmla="*/ 4339857 h 6593118"/>
              <a:gd name="connsiteX830" fmla="*/ 10807636 w 11490376"/>
              <a:gd name="connsiteY830" fmla="*/ 4337393 h 6593118"/>
              <a:gd name="connsiteX831" fmla="*/ 10807636 w 11490376"/>
              <a:gd name="connsiteY831" fmla="*/ 4334929 h 6593118"/>
              <a:gd name="connsiteX832" fmla="*/ 10810035 w 11490376"/>
              <a:gd name="connsiteY832" fmla="*/ 4332466 h 6593118"/>
              <a:gd name="connsiteX833" fmla="*/ 10812432 w 11490376"/>
              <a:gd name="connsiteY833" fmla="*/ 4330002 h 6593118"/>
              <a:gd name="connsiteX834" fmla="*/ 10814829 w 11490376"/>
              <a:gd name="connsiteY834" fmla="*/ 4327540 h 6593118"/>
              <a:gd name="connsiteX835" fmla="*/ 10814829 w 11490376"/>
              <a:gd name="connsiteY835" fmla="*/ 4325076 h 6593118"/>
              <a:gd name="connsiteX836" fmla="*/ 10819625 w 11490376"/>
              <a:gd name="connsiteY836" fmla="*/ 4325076 h 6593118"/>
              <a:gd name="connsiteX837" fmla="*/ 2740466 w 11490376"/>
              <a:gd name="connsiteY837" fmla="*/ 4301699 h 6593118"/>
              <a:gd name="connsiteX838" fmla="*/ 2694996 w 11490376"/>
              <a:gd name="connsiteY838" fmla="*/ 4321854 h 6593118"/>
              <a:gd name="connsiteX839" fmla="*/ 2657303 w 11490376"/>
              <a:gd name="connsiteY839" fmla="*/ 4349898 h 6593118"/>
              <a:gd name="connsiteX840" fmla="*/ 2697802 w 11490376"/>
              <a:gd name="connsiteY840" fmla="*/ 4321500 h 6593118"/>
              <a:gd name="connsiteX841" fmla="*/ 10736784 w 11490376"/>
              <a:gd name="connsiteY841" fmla="*/ 4300714 h 6593118"/>
              <a:gd name="connsiteX842" fmla="*/ 10741697 w 11490376"/>
              <a:gd name="connsiteY842" fmla="*/ 4327721 h 6593118"/>
              <a:gd name="connsiteX843" fmla="*/ 10722049 w 11490376"/>
              <a:gd name="connsiteY843" fmla="*/ 4354728 h 6593118"/>
              <a:gd name="connsiteX844" fmla="*/ 10682750 w 11490376"/>
              <a:gd name="connsiteY844" fmla="*/ 4379280 h 6593118"/>
              <a:gd name="connsiteX845" fmla="*/ 10643453 w 11490376"/>
              <a:gd name="connsiteY845" fmla="*/ 4369459 h 6593118"/>
              <a:gd name="connsiteX846" fmla="*/ 10648366 w 11490376"/>
              <a:gd name="connsiteY846" fmla="*/ 4339997 h 6593118"/>
              <a:gd name="connsiteX847" fmla="*/ 10702399 w 11490376"/>
              <a:gd name="connsiteY847" fmla="*/ 4327721 h 6593118"/>
              <a:gd name="connsiteX848" fmla="*/ 10707312 w 11490376"/>
              <a:gd name="connsiteY848" fmla="*/ 4303169 h 6593118"/>
              <a:gd name="connsiteX849" fmla="*/ 6407416 w 11490376"/>
              <a:gd name="connsiteY849" fmla="*/ 4256236 h 6593118"/>
              <a:gd name="connsiteX850" fmla="*/ 6400737 w 11490376"/>
              <a:gd name="connsiteY850" fmla="*/ 4289893 h 6593118"/>
              <a:gd name="connsiteX851" fmla="*/ 6403181 w 11490376"/>
              <a:gd name="connsiteY851" fmla="*/ 4291945 h 6593118"/>
              <a:gd name="connsiteX852" fmla="*/ 5786090 w 11490376"/>
              <a:gd name="connsiteY852" fmla="*/ 4253200 h 6593118"/>
              <a:gd name="connsiteX853" fmla="*/ 5787028 w 11490376"/>
              <a:gd name="connsiteY853" fmla="*/ 4256958 h 6593118"/>
              <a:gd name="connsiteX854" fmla="*/ 5801389 w 11490376"/>
              <a:gd name="connsiteY854" fmla="*/ 4267227 h 6593118"/>
              <a:gd name="connsiteX855" fmla="*/ 5801703 w 11490376"/>
              <a:gd name="connsiteY855" fmla="*/ 4266479 h 6593118"/>
              <a:gd name="connsiteX856" fmla="*/ 5782349 w 11490376"/>
              <a:gd name="connsiteY856" fmla="*/ 4237242 h 6593118"/>
              <a:gd name="connsiteX857" fmla="*/ 5782132 w 11490376"/>
              <a:gd name="connsiteY857" fmla="*/ 4237351 h 6593118"/>
              <a:gd name="connsiteX858" fmla="*/ 5782680 w 11490376"/>
              <a:gd name="connsiteY858" fmla="*/ 4239541 h 6593118"/>
              <a:gd name="connsiteX859" fmla="*/ 6449545 w 11490376"/>
              <a:gd name="connsiteY859" fmla="*/ 4237220 h 6593118"/>
              <a:gd name="connsiteX860" fmla="*/ 6449375 w 11490376"/>
              <a:gd name="connsiteY860" fmla="*/ 4237458 h 6593118"/>
              <a:gd name="connsiteX861" fmla="*/ 6457512 w 11490376"/>
              <a:gd name="connsiteY861" fmla="*/ 4252464 h 6593118"/>
              <a:gd name="connsiteX862" fmla="*/ 6459739 w 11490376"/>
              <a:gd name="connsiteY862" fmla="*/ 4294717 h 6593118"/>
              <a:gd name="connsiteX863" fmla="*/ 6460972 w 11490376"/>
              <a:gd name="connsiteY863" fmla="*/ 4294495 h 6593118"/>
              <a:gd name="connsiteX864" fmla="*/ 6458504 w 11490376"/>
              <a:gd name="connsiteY864" fmla="*/ 4252800 h 6593118"/>
              <a:gd name="connsiteX865" fmla="*/ 9958885 w 11490376"/>
              <a:gd name="connsiteY865" fmla="*/ 4235021 h 6593118"/>
              <a:gd name="connsiteX866" fmla="*/ 9986404 w 11490376"/>
              <a:gd name="connsiteY866" fmla="*/ 4235021 h 6593118"/>
              <a:gd name="connsiteX867" fmla="*/ 10001416 w 11490376"/>
              <a:gd name="connsiteY867" fmla="*/ 4255823 h 6593118"/>
              <a:gd name="connsiteX868" fmla="*/ 10003918 w 11490376"/>
              <a:gd name="connsiteY868" fmla="*/ 4274314 h 6593118"/>
              <a:gd name="connsiteX869" fmla="*/ 9976398 w 11490376"/>
              <a:gd name="connsiteY869" fmla="*/ 4262757 h 6593118"/>
              <a:gd name="connsiteX870" fmla="*/ 9948878 w 11490376"/>
              <a:gd name="connsiteY870" fmla="*/ 4255823 h 6593118"/>
              <a:gd name="connsiteX871" fmla="*/ 9918855 w 11490376"/>
              <a:gd name="connsiteY871" fmla="*/ 4262757 h 6593118"/>
              <a:gd name="connsiteX872" fmla="*/ 9928863 w 11490376"/>
              <a:gd name="connsiteY872" fmla="*/ 4241955 h 6593118"/>
              <a:gd name="connsiteX873" fmla="*/ 5826198 w 11490376"/>
              <a:gd name="connsiteY873" fmla="*/ 4220194 h 6593118"/>
              <a:gd name="connsiteX874" fmla="*/ 5824459 w 11490376"/>
              <a:gd name="connsiteY874" fmla="*/ 4220628 h 6593118"/>
              <a:gd name="connsiteX875" fmla="*/ 5843615 w 11490376"/>
              <a:gd name="connsiteY875" fmla="*/ 4242013 h 6593118"/>
              <a:gd name="connsiteX876" fmla="*/ 5843629 w 11490376"/>
              <a:gd name="connsiteY876" fmla="*/ 4242009 h 6593118"/>
              <a:gd name="connsiteX877" fmla="*/ 6618923 w 11490376"/>
              <a:gd name="connsiteY877" fmla="*/ 4207302 h 6593118"/>
              <a:gd name="connsiteX878" fmla="*/ 6668282 w 11490376"/>
              <a:gd name="connsiteY878" fmla="*/ 4247896 h 6593118"/>
              <a:gd name="connsiteX879" fmla="*/ 6705303 w 11490376"/>
              <a:gd name="connsiteY879" fmla="*/ 4257707 h 6593118"/>
              <a:gd name="connsiteX880" fmla="*/ 6706893 w 11490376"/>
              <a:gd name="connsiteY880" fmla="*/ 4278255 h 6593118"/>
              <a:gd name="connsiteX881" fmla="*/ 6706893 w 11490376"/>
              <a:gd name="connsiteY881" fmla="*/ 4257324 h 6593118"/>
              <a:gd name="connsiteX882" fmla="*/ 6667339 w 11490376"/>
              <a:gd name="connsiteY882" fmla="*/ 4245143 h 6593118"/>
              <a:gd name="connsiteX883" fmla="*/ 6394832 w 11490376"/>
              <a:gd name="connsiteY883" fmla="*/ 4205198 h 6593118"/>
              <a:gd name="connsiteX884" fmla="*/ 6398292 w 11490376"/>
              <a:gd name="connsiteY884" fmla="*/ 4220890 h 6593118"/>
              <a:gd name="connsiteX885" fmla="*/ 6383620 w 11490376"/>
              <a:gd name="connsiteY885" fmla="*/ 4235676 h 6593118"/>
              <a:gd name="connsiteX886" fmla="*/ 6386065 w 11490376"/>
              <a:gd name="connsiteY886" fmla="*/ 4255391 h 6593118"/>
              <a:gd name="connsiteX887" fmla="*/ 6407804 w 11490376"/>
              <a:gd name="connsiteY887" fmla="*/ 4252956 h 6593118"/>
              <a:gd name="connsiteX888" fmla="*/ 6407863 w 11490376"/>
              <a:gd name="connsiteY888" fmla="*/ 4252464 h 6593118"/>
              <a:gd name="connsiteX889" fmla="*/ 6436233 w 11490376"/>
              <a:gd name="connsiteY889" fmla="*/ 4252464 h 6593118"/>
              <a:gd name="connsiteX890" fmla="*/ 6436501 w 11490376"/>
              <a:gd name="connsiteY890" fmla="*/ 4252069 h 6593118"/>
              <a:gd name="connsiteX891" fmla="*/ 6409857 w 11490376"/>
              <a:gd name="connsiteY891" fmla="*/ 4252069 h 6593118"/>
              <a:gd name="connsiteX892" fmla="*/ 6388045 w 11490376"/>
              <a:gd name="connsiteY892" fmla="*/ 4254494 h 6593118"/>
              <a:gd name="connsiteX893" fmla="*/ 6385621 w 11490376"/>
              <a:gd name="connsiteY893" fmla="*/ 4235099 h 6593118"/>
              <a:gd name="connsiteX894" fmla="*/ 6400164 w 11490376"/>
              <a:gd name="connsiteY894" fmla="*/ 4222976 h 6593118"/>
              <a:gd name="connsiteX895" fmla="*/ 9792824 w 11490376"/>
              <a:gd name="connsiteY895" fmla="*/ 4197795 h 6593118"/>
              <a:gd name="connsiteX896" fmla="*/ 9797828 w 11490376"/>
              <a:gd name="connsiteY896" fmla="*/ 4197795 h 6593118"/>
              <a:gd name="connsiteX897" fmla="*/ 9800330 w 11490376"/>
              <a:gd name="connsiteY897" fmla="*/ 4197795 h 6593118"/>
              <a:gd name="connsiteX898" fmla="*/ 9805334 w 11490376"/>
              <a:gd name="connsiteY898" fmla="*/ 4197795 h 6593118"/>
              <a:gd name="connsiteX899" fmla="*/ 9810338 w 11490376"/>
              <a:gd name="connsiteY899" fmla="*/ 4197795 h 6593118"/>
              <a:gd name="connsiteX900" fmla="*/ 9812839 w 11490376"/>
              <a:gd name="connsiteY900" fmla="*/ 4197795 h 6593118"/>
              <a:gd name="connsiteX901" fmla="*/ 9820345 w 11490376"/>
              <a:gd name="connsiteY901" fmla="*/ 4197795 h 6593118"/>
              <a:gd name="connsiteX902" fmla="*/ 9827851 w 11490376"/>
              <a:gd name="connsiteY902" fmla="*/ 4197795 h 6593118"/>
              <a:gd name="connsiteX903" fmla="*/ 9830353 w 11490376"/>
              <a:gd name="connsiteY903" fmla="*/ 4197795 h 6593118"/>
              <a:gd name="connsiteX904" fmla="*/ 9835356 w 11490376"/>
              <a:gd name="connsiteY904" fmla="*/ 4197795 h 6593118"/>
              <a:gd name="connsiteX905" fmla="*/ 9837857 w 11490376"/>
              <a:gd name="connsiteY905" fmla="*/ 4197795 h 6593118"/>
              <a:gd name="connsiteX906" fmla="*/ 9842861 w 11490376"/>
              <a:gd name="connsiteY906" fmla="*/ 4197795 h 6593118"/>
              <a:gd name="connsiteX907" fmla="*/ 9845362 w 11490376"/>
              <a:gd name="connsiteY907" fmla="*/ 4203112 h 6593118"/>
              <a:gd name="connsiteX908" fmla="*/ 9847864 w 11490376"/>
              <a:gd name="connsiteY908" fmla="*/ 4211089 h 6593118"/>
              <a:gd name="connsiteX909" fmla="*/ 9850366 w 11490376"/>
              <a:gd name="connsiteY909" fmla="*/ 4211089 h 6593118"/>
              <a:gd name="connsiteX910" fmla="*/ 9850366 w 11490376"/>
              <a:gd name="connsiteY910" fmla="*/ 4216407 h 6593118"/>
              <a:gd name="connsiteX911" fmla="*/ 9852868 w 11490376"/>
              <a:gd name="connsiteY911" fmla="*/ 4216407 h 6593118"/>
              <a:gd name="connsiteX912" fmla="*/ 9850366 w 11490376"/>
              <a:gd name="connsiteY912" fmla="*/ 4224384 h 6593118"/>
              <a:gd name="connsiteX913" fmla="*/ 9847864 w 11490376"/>
              <a:gd name="connsiteY913" fmla="*/ 4232362 h 6593118"/>
              <a:gd name="connsiteX914" fmla="*/ 9845362 w 11490376"/>
              <a:gd name="connsiteY914" fmla="*/ 4232362 h 6593118"/>
              <a:gd name="connsiteX915" fmla="*/ 9842861 w 11490376"/>
              <a:gd name="connsiteY915" fmla="*/ 4232362 h 6593118"/>
              <a:gd name="connsiteX916" fmla="*/ 9837857 w 11490376"/>
              <a:gd name="connsiteY916" fmla="*/ 4232362 h 6593118"/>
              <a:gd name="connsiteX917" fmla="*/ 9835356 w 11490376"/>
              <a:gd name="connsiteY917" fmla="*/ 4232362 h 6593118"/>
              <a:gd name="connsiteX918" fmla="*/ 9830353 w 11490376"/>
              <a:gd name="connsiteY918" fmla="*/ 4232362 h 6593118"/>
              <a:gd name="connsiteX919" fmla="*/ 9827851 w 11490376"/>
              <a:gd name="connsiteY919" fmla="*/ 4232362 h 6593118"/>
              <a:gd name="connsiteX920" fmla="*/ 9820345 w 11490376"/>
              <a:gd name="connsiteY920" fmla="*/ 4232362 h 6593118"/>
              <a:gd name="connsiteX921" fmla="*/ 9812839 w 11490376"/>
              <a:gd name="connsiteY921" fmla="*/ 4232362 h 6593118"/>
              <a:gd name="connsiteX922" fmla="*/ 9810338 w 11490376"/>
              <a:gd name="connsiteY922" fmla="*/ 4232362 h 6593118"/>
              <a:gd name="connsiteX923" fmla="*/ 9805334 w 11490376"/>
              <a:gd name="connsiteY923" fmla="*/ 4232362 h 6593118"/>
              <a:gd name="connsiteX924" fmla="*/ 9800330 w 11490376"/>
              <a:gd name="connsiteY924" fmla="*/ 4232362 h 6593118"/>
              <a:gd name="connsiteX925" fmla="*/ 9797828 w 11490376"/>
              <a:gd name="connsiteY925" fmla="*/ 4232362 h 6593118"/>
              <a:gd name="connsiteX926" fmla="*/ 9792824 w 11490376"/>
              <a:gd name="connsiteY926" fmla="*/ 4232362 h 6593118"/>
              <a:gd name="connsiteX927" fmla="*/ 9790323 w 11490376"/>
              <a:gd name="connsiteY927" fmla="*/ 4232362 h 6593118"/>
              <a:gd name="connsiteX928" fmla="*/ 9787821 w 11490376"/>
              <a:gd name="connsiteY928" fmla="*/ 4232362 h 6593118"/>
              <a:gd name="connsiteX929" fmla="*/ 9785319 w 11490376"/>
              <a:gd name="connsiteY929" fmla="*/ 4224384 h 6593118"/>
              <a:gd name="connsiteX930" fmla="*/ 9785319 w 11490376"/>
              <a:gd name="connsiteY930" fmla="*/ 4216407 h 6593118"/>
              <a:gd name="connsiteX931" fmla="*/ 9785319 w 11490376"/>
              <a:gd name="connsiteY931" fmla="*/ 4211089 h 6593118"/>
              <a:gd name="connsiteX932" fmla="*/ 9787821 w 11490376"/>
              <a:gd name="connsiteY932" fmla="*/ 4211089 h 6593118"/>
              <a:gd name="connsiteX933" fmla="*/ 9790323 w 11490376"/>
              <a:gd name="connsiteY933" fmla="*/ 4203112 h 6593118"/>
              <a:gd name="connsiteX934" fmla="*/ 9792824 w 11490376"/>
              <a:gd name="connsiteY934" fmla="*/ 4203112 h 6593118"/>
              <a:gd name="connsiteX935" fmla="*/ 2758003 w 11490376"/>
              <a:gd name="connsiteY935" fmla="*/ 4194502 h 6593118"/>
              <a:gd name="connsiteX936" fmla="*/ 2783127 w 11490376"/>
              <a:gd name="connsiteY936" fmla="*/ 4213102 h 6593118"/>
              <a:gd name="connsiteX937" fmla="*/ 2814949 w 11490376"/>
              <a:gd name="connsiteY937" fmla="*/ 4252648 h 6593118"/>
              <a:gd name="connsiteX938" fmla="*/ 2796801 w 11490376"/>
              <a:gd name="connsiteY938" fmla="*/ 4275551 h 6593118"/>
              <a:gd name="connsiteX939" fmla="*/ 2798237 w 11490376"/>
              <a:gd name="connsiteY939" fmla="*/ 4274884 h 6593118"/>
              <a:gd name="connsiteX940" fmla="*/ 2816929 w 11490376"/>
              <a:gd name="connsiteY940" fmla="*/ 4251479 h 6593118"/>
              <a:gd name="connsiteX941" fmla="*/ 2816303 w 11490376"/>
              <a:gd name="connsiteY941" fmla="*/ 4251400 h 6593118"/>
              <a:gd name="connsiteX942" fmla="*/ 2784586 w 11490376"/>
              <a:gd name="connsiteY942" fmla="*/ 4212265 h 6593118"/>
              <a:gd name="connsiteX943" fmla="*/ 10276518 w 11490376"/>
              <a:gd name="connsiteY943" fmla="*/ 4189035 h 6593118"/>
              <a:gd name="connsiteX944" fmla="*/ 10298545 w 11490376"/>
              <a:gd name="connsiteY944" fmla="*/ 4203714 h 6593118"/>
              <a:gd name="connsiteX945" fmla="*/ 10371971 w 11490376"/>
              <a:gd name="connsiteY945" fmla="*/ 4235517 h 6593118"/>
              <a:gd name="connsiteX946" fmla="*/ 10405826 w 11490376"/>
              <a:gd name="connsiteY946" fmla="*/ 4247601 h 6593118"/>
              <a:gd name="connsiteX947" fmla="*/ 10404839 w 11490376"/>
              <a:gd name="connsiteY947" fmla="*/ 4243781 h 6593118"/>
              <a:gd name="connsiteX948" fmla="*/ 10444575 w 11490376"/>
              <a:gd name="connsiteY948" fmla="*/ 4258601 h 6593118"/>
              <a:gd name="connsiteX949" fmla="*/ 10504177 w 11490376"/>
              <a:gd name="connsiteY949" fmla="*/ 4256130 h 6593118"/>
              <a:gd name="connsiteX950" fmla="*/ 10504177 w 11490376"/>
              <a:gd name="connsiteY950" fmla="*/ 4305532 h 6593118"/>
              <a:gd name="connsiteX951" fmla="*/ 10541430 w 11490376"/>
              <a:gd name="connsiteY951" fmla="*/ 4317882 h 6593118"/>
              <a:gd name="connsiteX952" fmla="*/ 10551363 w 11490376"/>
              <a:gd name="connsiteY952" fmla="*/ 4342584 h 6593118"/>
              <a:gd name="connsiteX953" fmla="*/ 10578680 w 11490376"/>
              <a:gd name="connsiteY953" fmla="*/ 4369753 h 6593118"/>
              <a:gd name="connsiteX954" fmla="*/ 10598548 w 11490376"/>
              <a:gd name="connsiteY954" fmla="*/ 4389514 h 6593118"/>
              <a:gd name="connsiteX955" fmla="*/ 10593581 w 11490376"/>
              <a:gd name="connsiteY955" fmla="*/ 4431505 h 6593118"/>
              <a:gd name="connsiteX956" fmla="*/ 10620900 w 11490376"/>
              <a:gd name="connsiteY956" fmla="*/ 4478437 h 6593118"/>
              <a:gd name="connsiteX957" fmla="*/ 10670569 w 11490376"/>
              <a:gd name="connsiteY957" fmla="*/ 4493257 h 6593118"/>
              <a:gd name="connsiteX958" fmla="*/ 10697886 w 11490376"/>
              <a:gd name="connsiteY958" fmla="*/ 4540188 h 6593118"/>
              <a:gd name="connsiteX959" fmla="*/ 10692919 w 11490376"/>
              <a:gd name="connsiteY959" fmla="*/ 4540188 h 6593118"/>
              <a:gd name="connsiteX960" fmla="*/ 10690436 w 11490376"/>
              <a:gd name="connsiteY960" fmla="*/ 4542659 h 6593118"/>
              <a:gd name="connsiteX961" fmla="*/ 10685469 w 11490376"/>
              <a:gd name="connsiteY961" fmla="*/ 4542659 h 6593118"/>
              <a:gd name="connsiteX962" fmla="*/ 10678018 w 11490376"/>
              <a:gd name="connsiteY962" fmla="*/ 4542659 h 6593118"/>
              <a:gd name="connsiteX963" fmla="*/ 10673053 w 11490376"/>
              <a:gd name="connsiteY963" fmla="*/ 4545128 h 6593118"/>
              <a:gd name="connsiteX964" fmla="*/ 10668086 w 11490376"/>
              <a:gd name="connsiteY964" fmla="*/ 4547599 h 6593118"/>
              <a:gd name="connsiteX965" fmla="*/ 10660635 w 11490376"/>
              <a:gd name="connsiteY965" fmla="*/ 4547599 h 6593118"/>
              <a:gd name="connsiteX966" fmla="*/ 10655668 w 11490376"/>
              <a:gd name="connsiteY966" fmla="*/ 4550068 h 6593118"/>
              <a:gd name="connsiteX967" fmla="*/ 10650701 w 11490376"/>
              <a:gd name="connsiteY967" fmla="*/ 4550068 h 6593118"/>
              <a:gd name="connsiteX968" fmla="*/ 10645734 w 11490376"/>
              <a:gd name="connsiteY968" fmla="*/ 4550068 h 6593118"/>
              <a:gd name="connsiteX969" fmla="*/ 10643251 w 11490376"/>
              <a:gd name="connsiteY969" fmla="*/ 4550068 h 6593118"/>
              <a:gd name="connsiteX970" fmla="*/ 10640767 w 11490376"/>
              <a:gd name="connsiteY970" fmla="*/ 4545128 h 6593118"/>
              <a:gd name="connsiteX971" fmla="*/ 10635800 w 11490376"/>
              <a:gd name="connsiteY971" fmla="*/ 4542659 h 6593118"/>
              <a:gd name="connsiteX972" fmla="*/ 10630834 w 11490376"/>
              <a:gd name="connsiteY972" fmla="*/ 4542659 h 6593118"/>
              <a:gd name="connsiteX973" fmla="*/ 10623383 w 11490376"/>
              <a:gd name="connsiteY973" fmla="*/ 4542659 h 6593118"/>
              <a:gd name="connsiteX974" fmla="*/ 10618416 w 11490376"/>
              <a:gd name="connsiteY974" fmla="*/ 4540188 h 6593118"/>
              <a:gd name="connsiteX975" fmla="*/ 10610966 w 11490376"/>
              <a:gd name="connsiteY975" fmla="*/ 4537719 h 6593118"/>
              <a:gd name="connsiteX976" fmla="*/ 10605999 w 11490376"/>
              <a:gd name="connsiteY976" fmla="*/ 4535248 h 6593118"/>
              <a:gd name="connsiteX977" fmla="*/ 10598548 w 11490376"/>
              <a:gd name="connsiteY977" fmla="*/ 4532779 h 6593118"/>
              <a:gd name="connsiteX978" fmla="*/ 10593581 w 11490376"/>
              <a:gd name="connsiteY978" fmla="*/ 4532779 h 6593118"/>
              <a:gd name="connsiteX979" fmla="*/ 10591098 w 11490376"/>
              <a:gd name="connsiteY979" fmla="*/ 4532779 h 6593118"/>
              <a:gd name="connsiteX980" fmla="*/ 10588614 w 11490376"/>
              <a:gd name="connsiteY980" fmla="*/ 4532779 h 6593118"/>
              <a:gd name="connsiteX981" fmla="*/ 10541430 w 11490376"/>
              <a:gd name="connsiteY981" fmla="*/ 4483377 h 6593118"/>
              <a:gd name="connsiteX982" fmla="*/ 10506661 w 11490376"/>
              <a:gd name="connsiteY982" fmla="*/ 4436445 h 6593118"/>
              <a:gd name="connsiteX983" fmla="*/ 10452490 w 11490376"/>
              <a:gd name="connsiteY983" fmla="*/ 4426650 h 6593118"/>
              <a:gd name="connsiteX984" fmla="*/ 10433161 w 11490376"/>
              <a:gd name="connsiteY984" fmla="*/ 4450798 h 6593118"/>
              <a:gd name="connsiteX985" fmla="*/ 10416027 w 11490376"/>
              <a:gd name="connsiteY985" fmla="*/ 4482601 h 6593118"/>
              <a:gd name="connsiteX986" fmla="*/ 10374419 w 11490376"/>
              <a:gd name="connsiteY986" fmla="*/ 4499727 h 6593118"/>
              <a:gd name="connsiteX987" fmla="*/ 10345049 w 11490376"/>
              <a:gd name="connsiteY987" fmla="*/ 4487494 h 6593118"/>
              <a:gd name="connsiteX988" fmla="*/ 10327915 w 11490376"/>
              <a:gd name="connsiteY988" fmla="*/ 4467924 h 6593118"/>
              <a:gd name="connsiteX989" fmla="*/ 10283859 w 11490376"/>
              <a:gd name="connsiteY989" fmla="*/ 4467924 h 6593118"/>
              <a:gd name="connsiteX990" fmla="*/ 10239803 w 11490376"/>
              <a:gd name="connsiteY990" fmla="*/ 4472816 h 6593118"/>
              <a:gd name="connsiteX991" fmla="*/ 10232462 w 11490376"/>
              <a:gd name="connsiteY991" fmla="*/ 4441013 h 6593118"/>
              <a:gd name="connsiteX992" fmla="*/ 10264280 w 11490376"/>
              <a:gd name="connsiteY992" fmla="*/ 4428781 h 6593118"/>
              <a:gd name="connsiteX993" fmla="*/ 10271621 w 11490376"/>
              <a:gd name="connsiteY993" fmla="*/ 4414102 h 6593118"/>
              <a:gd name="connsiteX994" fmla="*/ 10271621 w 11490376"/>
              <a:gd name="connsiteY994" fmla="*/ 4372514 h 6593118"/>
              <a:gd name="connsiteX995" fmla="*/ 10237356 w 11490376"/>
              <a:gd name="connsiteY995" fmla="*/ 4340711 h 6593118"/>
              <a:gd name="connsiteX996" fmla="*/ 10203090 w 11490376"/>
              <a:gd name="connsiteY996" fmla="*/ 4321139 h 6593118"/>
              <a:gd name="connsiteX997" fmla="*/ 10154139 w 11490376"/>
              <a:gd name="connsiteY997" fmla="*/ 4294230 h 6593118"/>
              <a:gd name="connsiteX998" fmla="*/ 10117426 w 11490376"/>
              <a:gd name="connsiteY998" fmla="*/ 4299122 h 6593118"/>
              <a:gd name="connsiteX999" fmla="*/ 10102740 w 11490376"/>
              <a:gd name="connsiteY999" fmla="*/ 4272213 h 6593118"/>
              <a:gd name="connsiteX1000" fmla="*/ 10117426 w 11490376"/>
              <a:gd name="connsiteY1000" fmla="*/ 4267319 h 6593118"/>
              <a:gd name="connsiteX1001" fmla="*/ 10156587 w 11490376"/>
              <a:gd name="connsiteY1001" fmla="*/ 4259981 h 6593118"/>
              <a:gd name="connsiteX1002" fmla="*/ 10200643 w 11490376"/>
              <a:gd name="connsiteY1002" fmla="*/ 4235517 h 6593118"/>
              <a:gd name="connsiteX1003" fmla="*/ 10237356 w 11490376"/>
              <a:gd name="connsiteY1003" fmla="*/ 4196374 h 6593118"/>
              <a:gd name="connsiteX1004" fmla="*/ 9903417 w 11490376"/>
              <a:gd name="connsiteY1004" fmla="*/ 4189035 h 6593118"/>
              <a:gd name="connsiteX1005" fmla="*/ 9903417 w 11490376"/>
              <a:gd name="connsiteY1005" fmla="*/ 4191663 h 6593118"/>
              <a:gd name="connsiteX1006" fmla="*/ 9908256 w 11490376"/>
              <a:gd name="connsiteY1006" fmla="*/ 4191663 h 6593118"/>
              <a:gd name="connsiteX1007" fmla="*/ 9913094 w 11490376"/>
              <a:gd name="connsiteY1007" fmla="*/ 4191663 h 6593118"/>
              <a:gd name="connsiteX1008" fmla="*/ 9915514 w 11490376"/>
              <a:gd name="connsiteY1008" fmla="*/ 4196919 h 6593118"/>
              <a:gd name="connsiteX1009" fmla="*/ 9917934 w 11490376"/>
              <a:gd name="connsiteY1009" fmla="*/ 4196919 h 6593118"/>
              <a:gd name="connsiteX1010" fmla="*/ 9917934 w 11490376"/>
              <a:gd name="connsiteY1010" fmla="*/ 4199546 h 6593118"/>
              <a:gd name="connsiteX1011" fmla="*/ 9920354 w 11490376"/>
              <a:gd name="connsiteY1011" fmla="*/ 4199546 h 6593118"/>
              <a:gd name="connsiteX1012" fmla="*/ 9922774 w 11490376"/>
              <a:gd name="connsiteY1012" fmla="*/ 4204801 h 6593118"/>
              <a:gd name="connsiteX1013" fmla="*/ 9922774 w 11490376"/>
              <a:gd name="connsiteY1013" fmla="*/ 4207428 h 6593118"/>
              <a:gd name="connsiteX1014" fmla="*/ 9925192 w 11490376"/>
              <a:gd name="connsiteY1014" fmla="*/ 4207428 h 6593118"/>
              <a:gd name="connsiteX1015" fmla="*/ 9922774 w 11490376"/>
              <a:gd name="connsiteY1015" fmla="*/ 4212684 h 6593118"/>
              <a:gd name="connsiteX1016" fmla="*/ 9922774 w 11490376"/>
              <a:gd name="connsiteY1016" fmla="*/ 4217940 h 6593118"/>
              <a:gd name="connsiteX1017" fmla="*/ 9920354 w 11490376"/>
              <a:gd name="connsiteY1017" fmla="*/ 4217940 h 6593118"/>
              <a:gd name="connsiteX1018" fmla="*/ 9920354 w 11490376"/>
              <a:gd name="connsiteY1018" fmla="*/ 4220568 h 6593118"/>
              <a:gd name="connsiteX1019" fmla="*/ 9917934 w 11490376"/>
              <a:gd name="connsiteY1019" fmla="*/ 4220568 h 6593118"/>
              <a:gd name="connsiteX1020" fmla="*/ 9915514 w 11490376"/>
              <a:gd name="connsiteY1020" fmla="*/ 4220568 h 6593118"/>
              <a:gd name="connsiteX1021" fmla="*/ 9913094 w 11490376"/>
              <a:gd name="connsiteY1021" fmla="*/ 4225823 h 6593118"/>
              <a:gd name="connsiteX1022" fmla="*/ 9908256 w 11490376"/>
              <a:gd name="connsiteY1022" fmla="*/ 4225823 h 6593118"/>
              <a:gd name="connsiteX1023" fmla="*/ 9903417 w 11490376"/>
              <a:gd name="connsiteY1023" fmla="*/ 4225823 h 6593118"/>
              <a:gd name="connsiteX1024" fmla="*/ 9900997 w 11490376"/>
              <a:gd name="connsiteY1024" fmla="*/ 4225823 h 6593118"/>
              <a:gd name="connsiteX1025" fmla="*/ 9896157 w 11490376"/>
              <a:gd name="connsiteY1025" fmla="*/ 4225823 h 6593118"/>
              <a:gd name="connsiteX1026" fmla="*/ 9893737 w 11490376"/>
              <a:gd name="connsiteY1026" fmla="*/ 4225823 h 6593118"/>
              <a:gd name="connsiteX1027" fmla="*/ 9891319 w 11490376"/>
              <a:gd name="connsiteY1027" fmla="*/ 4225823 h 6593118"/>
              <a:gd name="connsiteX1028" fmla="*/ 9888899 w 11490376"/>
              <a:gd name="connsiteY1028" fmla="*/ 4220568 h 6593118"/>
              <a:gd name="connsiteX1029" fmla="*/ 9886479 w 11490376"/>
              <a:gd name="connsiteY1029" fmla="*/ 4220568 h 6593118"/>
              <a:gd name="connsiteX1030" fmla="*/ 9884060 w 11490376"/>
              <a:gd name="connsiteY1030" fmla="*/ 4220568 h 6593118"/>
              <a:gd name="connsiteX1031" fmla="*/ 9881640 w 11490376"/>
              <a:gd name="connsiteY1031" fmla="*/ 4220568 h 6593118"/>
              <a:gd name="connsiteX1032" fmla="*/ 9881640 w 11490376"/>
              <a:gd name="connsiteY1032" fmla="*/ 4217940 h 6593118"/>
              <a:gd name="connsiteX1033" fmla="*/ 9881640 w 11490376"/>
              <a:gd name="connsiteY1033" fmla="*/ 4212684 h 6593118"/>
              <a:gd name="connsiteX1034" fmla="*/ 9881640 w 11490376"/>
              <a:gd name="connsiteY1034" fmla="*/ 4207428 h 6593118"/>
              <a:gd name="connsiteX1035" fmla="*/ 9881640 w 11490376"/>
              <a:gd name="connsiteY1035" fmla="*/ 4204801 h 6593118"/>
              <a:gd name="connsiteX1036" fmla="*/ 9881640 w 11490376"/>
              <a:gd name="connsiteY1036" fmla="*/ 4199546 h 6593118"/>
              <a:gd name="connsiteX1037" fmla="*/ 9884060 w 11490376"/>
              <a:gd name="connsiteY1037" fmla="*/ 4199546 h 6593118"/>
              <a:gd name="connsiteX1038" fmla="*/ 9886479 w 11490376"/>
              <a:gd name="connsiteY1038" fmla="*/ 4196919 h 6593118"/>
              <a:gd name="connsiteX1039" fmla="*/ 9888899 w 11490376"/>
              <a:gd name="connsiteY1039" fmla="*/ 4196919 h 6593118"/>
              <a:gd name="connsiteX1040" fmla="*/ 9891319 w 11490376"/>
              <a:gd name="connsiteY1040" fmla="*/ 4191663 h 6593118"/>
              <a:gd name="connsiteX1041" fmla="*/ 9893737 w 11490376"/>
              <a:gd name="connsiteY1041" fmla="*/ 4191663 h 6593118"/>
              <a:gd name="connsiteX1042" fmla="*/ 9896157 w 11490376"/>
              <a:gd name="connsiteY1042" fmla="*/ 4191663 h 6593118"/>
              <a:gd name="connsiteX1043" fmla="*/ 9900997 w 11490376"/>
              <a:gd name="connsiteY1043" fmla="*/ 4191663 h 6593118"/>
              <a:gd name="connsiteX1044" fmla="*/ 6414415 w 11490376"/>
              <a:gd name="connsiteY1044" fmla="*/ 4186943 h 6593118"/>
              <a:gd name="connsiteX1045" fmla="*/ 6394535 w 11490376"/>
              <a:gd name="connsiteY1045" fmla="*/ 4198075 h 6593118"/>
              <a:gd name="connsiteX1046" fmla="*/ 6414582 w 11490376"/>
              <a:gd name="connsiteY1046" fmla="*/ 4190054 h 6593118"/>
              <a:gd name="connsiteX1047" fmla="*/ 6414080 w 11490376"/>
              <a:gd name="connsiteY1047" fmla="*/ 4189871 h 6593118"/>
              <a:gd name="connsiteX1048" fmla="*/ 10728828 w 11490376"/>
              <a:gd name="connsiteY1048" fmla="*/ 4186846 h 6593118"/>
              <a:gd name="connsiteX1049" fmla="*/ 10796378 w 11490376"/>
              <a:gd name="connsiteY1049" fmla="*/ 4224384 h 6593118"/>
              <a:gd name="connsiteX1050" fmla="*/ 10786370 w 11490376"/>
              <a:gd name="connsiteY1050" fmla="*/ 4289451 h 6593118"/>
              <a:gd name="connsiteX1051" fmla="*/ 10753847 w 11490376"/>
              <a:gd name="connsiteY1051" fmla="*/ 4236898 h 6593118"/>
              <a:gd name="connsiteX1052" fmla="*/ 9105009 w 11490376"/>
              <a:gd name="connsiteY1052" fmla="*/ 4184657 h 6593118"/>
              <a:gd name="connsiteX1053" fmla="*/ 9131867 w 11490376"/>
              <a:gd name="connsiteY1053" fmla="*/ 4189584 h 6593118"/>
              <a:gd name="connsiteX1054" fmla="*/ 9151401 w 11490376"/>
              <a:gd name="connsiteY1054" fmla="*/ 4209292 h 6593118"/>
              <a:gd name="connsiteX1055" fmla="*/ 9161168 w 11490376"/>
              <a:gd name="connsiteY1055" fmla="*/ 4236390 h 6593118"/>
              <a:gd name="connsiteX1056" fmla="*/ 9136751 w 11490376"/>
              <a:gd name="connsiteY1056" fmla="*/ 4241317 h 6593118"/>
              <a:gd name="connsiteX1057" fmla="*/ 9100125 w 11490376"/>
              <a:gd name="connsiteY1057" fmla="*/ 4206828 h 6593118"/>
              <a:gd name="connsiteX1058" fmla="*/ 2936065 w 11490376"/>
              <a:gd name="connsiteY1058" fmla="*/ 4175439 h 6593118"/>
              <a:gd name="connsiteX1059" fmla="*/ 2935842 w 11490376"/>
              <a:gd name="connsiteY1059" fmla="*/ 4175577 h 6593118"/>
              <a:gd name="connsiteX1060" fmla="*/ 2943161 w 11490376"/>
              <a:gd name="connsiteY1060" fmla="*/ 4246508 h 6593118"/>
              <a:gd name="connsiteX1061" fmla="*/ 2943161 w 11490376"/>
              <a:gd name="connsiteY1061" fmla="*/ 4275858 h 6593118"/>
              <a:gd name="connsiteX1062" fmla="*/ 2911246 w 11490376"/>
              <a:gd name="connsiteY1062" fmla="*/ 4280429 h 6593118"/>
              <a:gd name="connsiteX1063" fmla="*/ 2911300 w 11490376"/>
              <a:gd name="connsiteY1063" fmla="*/ 4280532 h 6593118"/>
              <a:gd name="connsiteX1064" fmla="*/ 2945854 w 11490376"/>
              <a:gd name="connsiteY1064" fmla="*/ 4275926 h 6593118"/>
              <a:gd name="connsiteX1065" fmla="*/ 2945854 w 11490376"/>
              <a:gd name="connsiteY1065" fmla="*/ 4243950 h 6593118"/>
              <a:gd name="connsiteX1066" fmla="*/ 10138170 w 11490376"/>
              <a:gd name="connsiteY1066" fmla="*/ 4156189 h 6593118"/>
              <a:gd name="connsiteX1067" fmla="*/ 10175327 w 11490376"/>
              <a:gd name="connsiteY1067" fmla="*/ 4163517 h 6593118"/>
              <a:gd name="connsiteX1068" fmla="*/ 10207531 w 11490376"/>
              <a:gd name="connsiteY1068" fmla="*/ 4170844 h 6593118"/>
              <a:gd name="connsiteX1069" fmla="*/ 10197622 w 11490376"/>
              <a:gd name="connsiteY1069" fmla="*/ 4195269 h 6593118"/>
              <a:gd name="connsiteX1070" fmla="*/ 10172850 w 11490376"/>
              <a:gd name="connsiteY1070" fmla="*/ 4217251 h 6593118"/>
              <a:gd name="connsiteX1071" fmla="*/ 10150556 w 11490376"/>
              <a:gd name="connsiteY1071" fmla="*/ 4214808 h 6593118"/>
              <a:gd name="connsiteX1072" fmla="*/ 10115875 w 11490376"/>
              <a:gd name="connsiteY1072" fmla="*/ 4217251 h 6593118"/>
              <a:gd name="connsiteX1073" fmla="*/ 10123307 w 11490376"/>
              <a:gd name="connsiteY1073" fmla="*/ 4187941 h 6593118"/>
              <a:gd name="connsiteX1074" fmla="*/ 5874314 w 11490376"/>
              <a:gd name="connsiteY1074" fmla="*/ 4149708 h 6593118"/>
              <a:gd name="connsiteX1075" fmla="*/ 5875159 w 11490376"/>
              <a:gd name="connsiteY1075" fmla="*/ 4151568 h 6593118"/>
              <a:gd name="connsiteX1076" fmla="*/ 5889846 w 11490376"/>
              <a:gd name="connsiteY1076" fmla="*/ 4166273 h 6593118"/>
              <a:gd name="connsiteX1077" fmla="*/ 5892832 w 11490376"/>
              <a:gd name="connsiteY1077" fmla="*/ 4180220 h 6593118"/>
              <a:gd name="connsiteX1078" fmla="*/ 5890457 w 11490376"/>
              <a:gd name="connsiteY1078" fmla="*/ 4163725 h 6593118"/>
              <a:gd name="connsiteX1079" fmla="*/ 2936163 w 11490376"/>
              <a:gd name="connsiteY1079" fmla="*/ 4145695 h 6593118"/>
              <a:gd name="connsiteX1080" fmla="*/ 2935842 w 11490376"/>
              <a:gd name="connsiteY1080" fmla="*/ 4146229 h 6593118"/>
              <a:gd name="connsiteX1081" fmla="*/ 2955122 w 11490376"/>
              <a:gd name="connsiteY1081" fmla="*/ 4163142 h 6593118"/>
              <a:gd name="connsiteX1082" fmla="*/ 2955696 w 11490376"/>
              <a:gd name="connsiteY1082" fmla="*/ 4162782 h 6593118"/>
              <a:gd name="connsiteX1083" fmla="*/ 3358801 w 11490376"/>
              <a:gd name="connsiteY1083" fmla="*/ 4118977 h 6593118"/>
              <a:gd name="connsiteX1084" fmla="*/ 3357928 w 11490376"/>
              <a:gd name="connsiteY1084" fmla="*/ 4119050 h 6593118"/>
              <a:gd name="connsiteX1085" fmla="*/ 3354839 w 11490376"/>
              <a:gd name="connsiteY1085" fmla="*/ 4123731 h 6593118"/>
              <a:gd name="connsiteX1086" fmla="*/ 5713039 w 11490376"/>
              <a:gd name="connsiteY1086" fmla="*/ 4115955 h 6593118"/>
              <a:gd name="connsiteX1087" fmla="*/ 5716035 w 11490376"/>
              <a:gd name="connsiteY1087" fmla="*/ 4119705 h 6593118"/>
              <a:gd name="connsiteX1088" fmla="*/ 5729955 w 11490376"/>
              <a:gd name="connsiteY1088" fmla="*/ 4118776 h 6593118"/>
              <a:gd name="connsiteX1089" fmla="*/ 3388512 w 11490376"/>
              <a:gd name="connsiteY1089" fmla="*/ 4113203 h 6593118"/>
              <a:gd name="connsiteX1090" fmla="*/ 3387071 w 11490376"/>
              <a:gd name="connsiteY1090" fmla="*/ 4116598 h 6593118"/>
              <a:gd name="connsiteX1091" fmla="*/ 3364359 w 11490376"/>
              <a:gd name="connsiteY1091" fmla="*/ 4118508 h 6593118"/>
              <a:gd name="connsiteX1092" fmla="*/ 3387214 w 11490376"/>
              <a:gd name="connsiteY1092" fmla="*/ 4118508 h 6593118"/>
              <a:gd name="connsiteX1093" fmla="*/ 5757473 w 11490376"/>
              <a:gd name="connsiteY1093" fmla="*/ 4104268 h 6593118"/>
              <a:gd name="connsiteX1094" fmla="*/ 5746968 w 11490376"/>
              <a:gd name="connsiteY1094" fmla="*/ 4117641 h 6593118"/>
              <a:gd name="connsiteX1095" fmla="*/ 5752756 w 11490376"/>
              <a:gd name="connsiteY1095" fmla="*/ 4117255 h 6593118"/>
              <a:gd name="connsiteX1096" fmla="*/ 3020993 w 11490376"/>
              <a:gd name="connsiteY1096" fmla="*/ 4101735 h 6593118"/>
              <a:gd name="connsiteX1097" fmla="*/ 3034423 w 11490376"/>
              <a:gd name="connsiteY1097" fmla="*/ 4106211 h 6593118"/>
              <a:gd name="connsiteX1098" fmla="*/ 3054103 w 11490376"/>
              <a:gd name="connsiteY1098" fmla="*/ 4133266 h 6593118"/>
              <a:gd name="connsiteX1099" fmla="*/ 3076188 w 11490376"/>
              <a:gd name="connsiteY1099" fmla="*/ 4143302 h 6593118"/>
              <a:gd name="connsiteX1100" fmla="*/ 3052319 w 11490376"/>
              <a:gd name="connsiteY1100" fmla="*/ 4130354 h 6593118"/>
              <a:gd name="connsiteX1101" fmla="*/ 3035153 w 11490376"/>
              <a:gd name="connsiteY1101" fmla="*/ 4105961 h 6593118"/>
              <a:gd name="connsiteX1102" fmla="*/ 3492463 w 11490376"/>
              <a:gd name="connsiteY1102" fmla="*/ 4091111 h 6593118"/>
              <a:gd name="connsiteX1103" fmla="*/ 3496974 w 11490376"/>
              <a:gd name="connsiteY1103" fmla="*/ 4096372 h 6593118"/>
              <a:gd name="connsiteX1104" fmla="*/ 3536338 w 11490376"/>
              <a:gd name="connsiteY1104" fmla="*/ 4101291 h 6593118"/>
              <a:gd name="connsiteX1105" fmla="*/ 3536390 w 11490376"/>
              <a:gd name="connsiteY1105" fmla="*/ 4101131 h 6593118"/>
              <a:gd name="connsiteX1106" fmla="*/ 3497562 w 11490376"/>
              <a:gd name="connsiteY1106" fmla="*/ 4096243 h 6593118"/>
              <a:gd name="connsiteX1107" fmla="*/ 3143165 w 11490376"/>
              <a:gd name="connsiteY1107" fmla="*/ 4089919 h 6593118"/>
              <a:gd name="connsiteX1108" fmla="*/ 3145523 w 11490376"/>
              <a:gd name="connsiteY1108" fmla="*/ 4115718 h 6593118"/>
              <a:gd name="connsiteX1109" fmla="*/ 3116089 w 11490376"/>
              <a:gd name="connsiteY1109" fmla="*/ 4137673 h 6593118"/>
              <a:gd name="connsiteX1110" fmla="*/ 3079717 w 11490376"/>
              <a:gd name="connsiteY1110" fmla="*/ 4144907 h 6593118"/>
              <a:gd name="connsiteX1111" fmla="*/ 3081164 w 11490376"/>
              <a:gd name="connsiteY1111" fmla="*/ 4145565 h 6593118"/>
              <a:gd name="connsiteX1112" fmla="*/ 3118071 w 11490376"/>
              <a:gd name="connsiteY1112" fmla="*/ 4140646 h 6593118"/>
              <a:gd name="connsiteX1113" fmla="*/ 3147596 w 11490376"/>
              <a:gd name="connsiteY1113" fmla="*/ 4118508 h 6593118"/>
              <a:gd name="connsiteX1114" fmla="*/ 3145136 w 11490376"/>
              <a:gd name="connsiteY1114" fmla="*/ 4091453 h 6593118"/>
              <a:gd name="connsiteX1115" fmla="*/ 6585756 w 11490376"/>
              <a:gd name="connsiteY1115" fmla="*/ 4085933 h 6593118"/>
              <a:gd name="connsiteX1116" fmla="*/ 6564544 w 11490376"/>
              <a:gd name="connsiteY1116" fmla="*/ 4125901 h 6593118"/>
              <a:gd name="connsiteX1117" fmla="*/ 6561822 w 11490376"/>
              <a:gd name="connsiteY1117" fmla="*/ 4147608 h 6593118"/>
              <a:gd name="connsiteX1118" fmla="*/ 6565979 w 11490376"/>
              <a:gd name="connsiteY1118" fmla="*/ 4125765 h 6593118"/>
              <a:gd name="connsiteX1119" fmla="*/ 6585756 w 11490376"/>
              <a:gd name="connsiteY1119" fmla="*/ 4086783 h 6593118"/>
              <a:gd name="connsiteX1120" fmla="*/ 3432807 w 11490376"/>
              <a:gd name="connsiteY1120" fmla="*/ 4083858 h 6593118"/>
              <a:gd name="connsiteX1121" fmla="*/ 3428043 w 11490376"/>
              <a:gd name="connsiteY1121" fmla="*/ 4084300 h 6593118"/>
              <a:gd name="connsiteX1122" fmla="*/ 3428043 w 11490376"/>
              <a:gd name="connsiteY1122" fmla="*/ 4116052 h 6593118"/>
              <a:gd name="connsiteX1123" fmla="*/ 3428082 w 11490376"/>
              <a:gd name="connsiteY1123" fmla="*/ 4116049 h 6593118"/>
              <a:gd name="connsiteX1124" fmla="*/ 3430542 w 11490376"/>
              <a:gd name="connsiteY1124" fmla="*/ 4084074 h 6593118"/>
              <a:gd name="connsiteX1125" fmla="*/ 5838437 w 11490376"/>
              <a:gd name="connsiteY1125" fmla="*/ 4080544 h 6593118"/>
              <a:gd name="connsiteX1126" fmla="*/ 5838437 w 11490376"/>
              <a:gd name="connsiteY1126" fmla="*/ 4082941 h 6593118"/>
              <a:gd name="connsiteX1127" fmla="*/ 5862918 w 11490376"/>
              <a:gd name="connsiteY1127" fmla="*/ 4085392 h 6593118"/>
              <a:gd name="connsiteX1128" fmla="*/ 5865955 w 11490376"/>
              <a:gd name="connsiteY1128" fmla="*/ 4092234 h 6593118"/>
              <a:gd name="connsiteX1129" fmla="*/ 5863337 w 11490376"/>
              <a:gd name="connsiteY1129" fmla="*/ 4080544 h 6593118"/>
              <a:gd name="connsiteX1130" fmla="*/ 6480776 w 11490376"/>
              <a:gd name="connsiteY1130" fmla="*/ 4078287 h 6593118"/>
              <a:gd name="connsiteX1131" fmla="*/ 6461869 w 11490376"/>
              <a:gd name="connsiteY1131" fmla="*/ 4087814 h 6593118"/>
              <a:gd name="connsiteX1132" fmla="*/ 6425190 w 11490376"/>
              <a:gd name="connsiteY1132" fmla="*/ 4102600 h 6593118"/>
              <a:gd name="connsiteX1133" fmla="*/ 6425109 w 11490376"/>
              <a:gd name="connsiteY1133" fmla="*/ 4103295 h 6593118"/>
              <a:gd name="connsiteX1134" fmla="*/ 6460946 w 11490376"/>
              <a:gd name="connsiteY1134" fmla="*/ 4088995 h 6593118"/>
              <a:gd name="connsiteX1135" fmla="*/ 6480678 w 11490376"/>
              <a:gd name="connsiteY1135" fmla="*/ 4079153 h 6593118"/>
              <a:gd name="connsiteX1136" fmla="*/ 3007011 w 11490376"/>
              <a:gd name="connsiteY1136" fmla="*/ 4073469 h 6593118"/>
              <a:gd name="connsiteX1137" fmla="*/ 3009026 w 11490376"/>
              <a:gd name="connsiteY1137" fmla="*/ 4099757 h 6593118"/>
              <a:gd name="connsiteX1138" fmla="*/ 3006981 w 11490376"/>
              <a:gd name="connsiteY1138" fmla="*/ 4100527 h 6593118"/>
              <a:gd name="connsiteX1139" fmla="*/ 3011790 w 11490376"/>
              <a:gd name="connsiteY1139" fmla="*/ 4098989 h 6593118"/>
              <a:gd name="connsiteX1140" fmla="*/ 3010625 w 11490376"/>
              <a:gd name="connsiteY1140" fmla="*/ 4098642 h 6593118"/>
              <a:gd name="connsiteX1141" fmla="*/ 5762549 w 11490376"/>
              <a:gd name="connsiteY1141" fmla="*/ 4072467 h 6593118"/>
              <a:gd name="connsiteX1142" fmla="*/ 5759440 w 11490376"/>
              <a:gd name="connsiteY1142" fmla="*/ 4074904 h 6593118"/>
              <a:gd name="connsiteX1143" fmla="*/ 5759440 w 11490376"/>
              <a:gd name="connsiteY1143" fmla="*/ 4089512 h 6593118"/>
              <a:gd name="connsiteX1144" fmla="*/ 5762549 w 11490376"/>
              <a:gd name="connsiteY1144" fmla="*/ 4089857 h 6593118"/>
              <a:gd name="connsiteX1145" fmla="*/ 9766519 w 11490376"/>
              <a:gd name="connsiteY1145" fmla="*/ 4055459 h 6593118"/>
              <a:gd name="connsiteX1146" fmla="*/ 9790894 w 11490376"/>
              <a:gd name="connsiteY1146" fmla="*/ 4055459 h 6593118"/>
              <a:gd name="connsiteX1147" fmla="*/ 9798206 w 11490376"/>
              <a:gd name="connsiteY1147" fmla="*/ 4097489 h 6593118"/>
              <a:gd name="connsiteX1148" fmla="*/ 9778707 w 11490376"/>
              <a:gd name="connsiteY1148" fmla="*/ 4107377 h 6593118"/>
              <a:gd name="connsiteX1149" fmla="*/ 9737272 w 11490376"/>
              <a:gd name="connsiteY1149" fmla="*/ 4119739 h 6593118"/>
              <a:gd name="connsiteX1150" fmla="*/ 9720211 w 11490376"/>
              <a:gd name="connsiteY1150" fmla="*/ 4107377 h 6593118"/>
              <a:gd name="connsiteX1151" fmla="*/ 9683649 w 11490376"/>
              <a:gd name="connsiteY1151" fmla="*/ 4117267 h 6593118"/>
              <a:gd name="connsiteX1152" fmla="*/ 9661714 w 11490376"/>
              <a:gd name="connsiteY1152" fmla="*/ 4099961 h 6593118"/>
              <a:gd name="connsiteX1153" fmla="*/ 9642214 w 11490376"/>
              <a:gd name="connsiteY1153" fmla="*/ 4092544 h 6593118"/>
              <a:gd name="connsiteX1154" fmla="*/ 9649527 w 11490376"/>
              <a:gd name="connsiteY1154" fmla="*/ 4137046 h 6593118"/>
              <a:gd name="connsiteX1155" fmla="*/ 9666589 w 11490376"/>
              <a:gd name="connsiteY1155" fmla="*/ 4184020 h 6593118"/>
              <a:gd name="connsiteX1156" fmla="*/ 9688524 w 11490376"/>
              <a:gd name="connsiteY1156" fmla="*/ 4171658 h 6593118"/>
              <a:gd name="connsiteX1157" fmla="*/ 9712897 w 11490376"/>
              <a:gd name="connsiteY1157" fmla="*/ 4159297 h 6593118"/>
              <a:gd name="connsiteX1158" fmla="*/ 9729959 w 11490376"/>
              <a:gd name="connsiteY1158" fmla="*/ 4174130 h 6593118"/>
              <a:gd name="connsiteX1159" fmla="*/ 9708024 w 11490376"/>
              <a:gd name="connsiteY1159" fmla="*/ 4213687 h 6593118"/>
              <a:gd name="connsiteX1160" fmla="*/ 9683649 w 11490376"/>
              <a:gd name="connsiteY1160" fmla="*/ 4233466 h 6593118"/>
              <a:gd name="connsiteX1161" fmla="*/ 9729959 w 11490376"/>
              <a:gd name="connsiteY1161" fmla="*/ 4312580 h 6593118"/>
              <a:gd name="connsiteX1162" fmla="*/ 9732397 w 11490376"/>
              <a:gd name="connsiteY1162" fmla="*/ 4352137 h 6593118"/>
              <a:gd name="connsiteX1163" fmla="*/ 9700711 w 11490376"/>
              <a:gd name="connsiteY1163" fmla="*/ 4359555 h 6593118"/>
              <a:gd name="connsiteX1164" fmla="*/ 9693399 w 11490376"/>
              <a:gd name="connsiteY1164" fmla="*/ 4339776 h 6593118"/>
              <a:gd name="connsiteX1165" fmla="*/ 9666589 w 11490376"/>
              <a:gd name="connsiteY1165" fmla="*/ 4332358 h 6593118"/>
              <a:gd name="connsiteX1166" fmla="*/ 9666589 w 11490376"/>
              <a:gd name="connsiteY1166" fmla="*/ 4275496 h 6593118"/>
              <a:gd name="connsiteX1167" fmla="*/ 9642214 w 11490376"/>
              <a:gd name="connsiteY1167" fmla="*/ 4282912 h 6593118"/>
              <a:gd name="connsiteX1168" fmla="*/ 9630027 w 11490376"/>
              <a:gd name="connsiteY1168" fmla="*/ 4352137 h 6593118"/>
              <a:gd name="connsiteX1169" fmla="*/ 9600778 w 11490376"/>
              <a:gd name="connsiteY1169" fmla="*/ 4347193 h 6593118"/>
              <a:gd name="connsiteX1170" fmla="*/ 9595905 w 11490376"/>
              <a:gd name="connsiteY1170" fmla="*/ 4302691 h 6593118"/>
              <a:gd name="connsiteX1171" fmla="*/ 9564218 w 11490376"/>
              <a:gd name="connsiteY1171" fmla="*/ 4287856 h 6593118"/>
              <a:gd name="connsiteX1172" fmla="*/ 9564218 w 11490376"/>
              <a:gd name="connsiteY1172" fmla="*/ 4223576 h 6593118"/>
              <a:gd name="connsiteX1173" fmla="*/ 9591030 w 11490376"/>
              <a:gd name="connsiteY1173" fmla="*/ 4203799 h 6593118"/>
              <a:gd name="connsiteX1174" fmla="*/ 9598342 w 11490376"/>
              <a:gd name="connsiteY1174" fmla="*/ 4169186 h 6593118"/>
              <a:gd name="connsiteX1175" fmla="*/ 9615403 w 11490376"/>
              <a:gd name="connsiteY1175" fmla="*/ 4144462 h 6593118"/>
              <a:gd name="connsiteX1176" fmla="*/ 9622715 w 11490376"/>
              <a:gd name="connsiteY1176" fmla="*/ 4097489 h 6593118"/>
              <a:gd name="connsiteX1177" fmla="*/ 9627590 w 11490376"/>
              <a:gd name="connsiteY1177" fmla="*/ 4080182 h 6593118"/>
              <a:gd name="connsiteX1178" fmla="*/ 9673900 w 11490376"/>
              <a:gd name="connsiteY1178" fmla="*/ 4077710 h 6593118"/>
              <a:gd name="connsiteX1179" fmla="*/ 9751896 w 11490376"/>
              <a:gd name="connsiteY1179" fmla="*/ 4085126 h 6593118"/>
              <a:gd name="connsiteX1180" fmla="*/ 5836218 w 11490376"/>
              <a:gd name="connsiteY1180" fmla="*/ 4050467 h 6593118"/>
              <a:gd name="connsiteX1181" fmla="*/ 5818054 w 11490376"/>
              <a:gd name="connsiteY1181" fmla="*/ 4052854 h 6593118"/>
              <a:gd name="connsiteX1182" fmla="*/ 5836218 w 11490376"/>
              <a:gd name="connsiteY1182" fmla="*/ 4051272 h 6593118"/>
              <a:gd name="connsiteX1183" fmla="*/ 3191505 w 11490376"/>
              <a:gd name="connsiteY1183" fmla="*/ 4030200 h 6593118"/>
              <a:gd name="connsiteX1184" fmla="*/ 3189674 w 11490376"/>
              <a:gd name="connsiteY1184" fmla="*/ 4030340 h 6593118"/>
              <a:gd name="connsiteX1185" fmla="*/ 3177945 w 11490376"/>
              <a:gd name="connsiteY1185" fmla="*/ 4038672 h 6593118"/>
              <a:gd name="connsiteX1186" fmla="*/ 3357928 w 11490376"/>
              <a:gd name="connsiteY1186" fmla="*/ 4030038 h 6593118"/>
              <a:gd name="connsiteX1187" fmla="*/ 3357928 w 11490376"/>
              <a:gd name="connsiteY1187" fmla="*/ 4035663 h 6593118"/>
              <a:gd name="connsiteX1188" fmla="*/ 3370071 w 11490376"/>
              <a:gd name="connsiteY1188" fmla="*/ 4050379 h 6593118"/>
              <a:gd name="connsiteX1189" fmla="*/ 3373368 w 11490376"/>
              <a:gd name="connsiteY1189" fmla="*/ 4052228 h 6593118"/>
              <a:gd name="connsiteX1190" fmla="*/ 3370335 w 11490376"/>
              <a:gd name="connsiteY1190" fmla="*/ 4049905 h 6593118"/>
              <a:gd name="connsiteX1191" fmla="*/ 3358315 w 11490376"/>
              <a:gd name="connsiteY1191" fmla="*/ 4035164 h 6593118"/>
              <a:gd name="connsiteX1192" fmla="*/ 3294646 w 11490376"/>
              <a:gd name="connsiteY1192" fmla="*/ 4020963 h 6593118"/>
              <a:gd name="connsiteX1193" fmla="*/ 3300143 w 11490376"/>
              <a:gd name="connsiteY1193" fmla="*/ 4052098 h 6593118"/>
              <a:gd name="connsiteX1194" fmla="*/ 3290302 w 11490376"/>
              <a:gd name="connsiteY1194" fmla="*/ 4079155 h 6593118"/>
              <a:gd name="connsiteX1195" fmla="*/ 3307524 w 11490376"/>
              <a:gd name="connsiteY1195" fmla="*/ 4116049 h 6593118"/>
              <a:gd name="connsiteX1196" fmla="*/ 3324745 w 11490376"/>
              <a:gd name="connsiteY1196" fmla="*/ 4135726 h 6593118"/>
              <a:gd name="connsiteX1197" fmla="*/ 3325826 w 11490376"/>
              <a:gd name="connsiteY1197" fmla="*/ 4135607 h 6593118"/>
              <a:gd name="connsiteX1198" fmla="*/ 3309358 w 11490376"/>
              <a:gd name="connsiteY1198" fmla="*/ 4116598 h 6593118"/>
              <a:gd name="connsiteX1199" fmla="*/ 3292358 w 11490376"/>
              <a:gd name="connsiteY1199" fmla="*/ 4079810 h 6593118"/>
              <a:gd name="connsiteX1200" fmla="*/ 3302071 w 11490376"/>
              <a:gd name="connsiteY1200" fmla="*/ 4052831 h 6593118"/>
              <a:gd name="connsiteX1201" fmla="*/ 6824705 w 11490376"/>
              <a:gd name="connsiteY1201" fmla="*/ 4019806 h 6593118"/>
              <a:gd name="connsiteX1202" fmla="*/ 6823086 w 11490376"/>
              <a:gd name="connsiteY1202" fmla="*/ 4021003 h 6593118"/>
              <a:gd name="connsiteX1203" fmla="*/ 6822949 w 11490376"/>
              <a:gd name="connsiteY1203" fmla="*/ 4021343 h 6593118"/>
              <a:gd name="connsiteX1204" fmla="*/ 9915149 w 11490376"/>
              <a:gd name="connsiteY1204" fmla="*/ 4016043 h 6593118"/>
              <a:gd name="connsiteX1205" fmla="*/ 9927358 w 11490376"/>
              <a:gd name="connsiteY1205" fmla="*/ 4050106 h 6593118"/>
              <a:gd name="connsiteX1206" fmla="*/ 9924916 w 11490376"/>
              <a:gd name="connsiteY1206" fmla="*/ 4093901 h 6593118"/>
              <a:gd name="connsiteX1207" fmla="*/ 9912708 w 11490376"/>
              <a:gd name="connsiteY1207" fmla="*/ 4144996 h 6593118"/>
              <a:gd name="connsiteX1208" fmla="*/ 9876083 w 11490376"/>
              <a:gd name="connsiteY1208" fmla="*/ 4120666 h 6593118"/>
              <a:gd name="connsiteX1209" fmla="*/ 9866316 w 11490376"/>
              <a:gd name="connsiteY1209" fmla="*/ 4081736 h 6593118"/>
              <a:gd name="connsiteX1210" fmla="*/ 9898058 w 11490376"/>
              <a:gd name="connsiteY1210" fmla="*/ 4067138 h 6593118"/>
              <a:gd name="connsiteX1211" fmla="*/ 9898058 w 11490376"/>
              <a:gd name="connsiteY1211" fmla="*/ 4030641 h 6593118"/>
              <a:gd name="connsiteX1212" fmla="*/ 3140617 w 11490376"/>
              <a:gd name="connsiteY1212" fmla="*/ 4015703 h 6593118"/>
              <a:gd name="connsiteX1213" fmla="*/ 3125900 w 11490376"/>
              <a:gd name="connsiteY1213" fmla="*/ 4018142 h 6593118"/>
              <a:gd name="connsiteX1214" fmla="*/ 3116089 w 11490376"/>
              <a:gd name="connsiteY1214" fmla="*/ 4052293 h 6593118"/>
              <a:gd name="connsiteX1215" fmla="*/ 3120995 w 11490376"/>
              <a:gd name="connsiteY1215" fmla="*/ 4071809 h 6593118"/>
              <a:gd name="connsiteX1216" fmla="*/ 3122755 w 11490376"/>
              <a:gd name="connsiteY1216" fmla="*/ 4073170 h 6593118"/>
              <a:gd name="connsiteX1217" fmla="*/ 3118071 w 11490376"/>
              <a:gd name="connsiteY1217" fmla="*/ 4052098 h 6593118"/>
              <a:gd name="connsiteX1218" fmla="*/ 3127913 w 11490376"/>
              <a:gd name="connsiteY1218" fmla="*/ 4020123 h 6593118"/>
              <a:gd name="connsiteX1219" fmla="*/ 3140776 w 11490376"/>
              <a:gd name="connsiteY1219" fmla="*/ 4015836 h 6593118"/>
              <a:gd name="connsiteX1220" fmla="*/ 6010576 w 11490376"/>
              <a:gd name="connsiteY1220" fmla="*/ 3988355 h 6593118"/>
              <a:gd name="connsiteX1221" fmla="*/ 6010027 w 11490376"/>
              <a:gd name="connsiteY1221" fmla="*/ 3988798 h 6593118"/>
              <a:gd name="connsiteX1222" fmla="*/ 6015915 w 11490376"/>
              <a:gd name="connsiteY1222" fmla="*/ 3990747 h 6593118"/>
              <a:gd name="connsiteX1223" fmla="*/ 6452088 w 11490376"/>
              <a:gd name="connsiteY1223" fmla="*/ 3988249 h 6593118"/>
              <a:gd name="connsiteX1224" fmla="*/ 6452088 w 11490376"/>
              <a:gd name="connsiteY1224" fmla="*/ 3991702 h 6593118"/>
              <a:gd name="connsiteX1225" fmla="*/ 6452368 w 11490376"/>
              <a:gd name="connsiteY1225" fmla="*/ 3993039 h 6593118"/>
              <a:gd name="connsiteX1226" fmla="*/ 6454191 w 11490376"/>
              <a:gd name="connsiteY1226" fmla="*/ 3993039 h 6593118"/>
              <a:gd name="connsiteX1227" fmla="*/ 6454191 w 11490376"/>
              <a:gd name="connsiteY1227" fmla="*/ 3988671 h 6593118"/>
              <a:gd name="connsiteX1228" fmla="*/ 6416562 w 11490376"/>
              <a:gd name="connsiteY1228" fmla="*/ 3963990 h 6593118"/>
              <a:gd name="connsiteX1229" fmla="*/ 6427635 w 11490376"/>
              <a:gd name="connsiteY1229" fmla="*/ 3981845 h 6593118"/>
              <a:gd name="connsiteX1230" fmla="*/ 6428544 w 11490376"/>
              <a:gd name="connsiteY1230" fmla="*/ 3982029 h 6593118"/>
              <a:gd name="connsiteX1231" fmla="*/ 6417325 w 11490376"/>
              <a:gd name="connsiteY1231" fmla="*/ 3964037 h 6593118"/>
              <a:gd name="connsiteX1232" fmla="*/ 6228303 w 11490376"/>
              <a:gd name="connsiteY1232" fmla="*/ 3941159 h 6593118"/>
              <a:gd name="connsiteX1233" fmla="*/ 6226370 w 11490376"/>
              <a:gd name="connsiteY1233" fmla="*/ 3954788 h 6593118"/>
              <a:gd name="connsiteX1234" fmla="*/ 6227121 w 11490376"/>
              <a:gd name="connsiteY1234" fmla="*/ 3954737 h 6593118"/>
              <a:gd name="connsiteX1235" fmla="*/ 6229031 w 11490376"/>
              <a:gd name="connsiteY1235" fmla="*/ 3941266 h 6593118"/>
              <a:gd name="connsiteX1236" fmla="*/ 8773820 w 11490376"/>
              <a:gd name="connsiteY1236" fmla="*/ 3913124 h 6593118"/>
              <a:gd name="connsiteX1237" fmla="*/ 8817859 w 11490376"/>
              <a:gd name="connsiteY1237" fmla="*/ 3962305 h 6593118"/>
              <a:gd name="connsiteX1238" fmla="*/ 8871686 w 11490376"/>
              <a:gd name="connsiteY1238" fmla="*/ 3984437 h 6593118"/>
              <a:gd name="connsiteX1239" fmla="*/ 8937745 w 11490376"/>
              <a:gd name="connsiteY1239" fmla="*/ 4043456 h 6593118"/>
              <a:gd name="connsiteX1240" fmla="*/ 8986679 w 11490376"/>
              <a:gd name="connsiteY1240" fmla="*/ 4072965 h 6593118"/>
              <a:gd name="connsiteX1241" fmla="*/ 9023378 w 11490376"/>
              <a:gd name="connsiteY1241" fmla="*/ 4107393 h 6593118"/>
              <a:gd name="connsiteX1242" fmla="*/ 9023378 w 11490376"/>
              <a:gd name="connsiteY1242" fmla="*/ 4151657 h 6593118"/>
              <a:gd name="connsiteX1243" fmla="*/ 9042951 w 11490376"/>
              <a:gd name="connsiteY1243" fmla="*/ 4183625 h 6593118"/>
              <a:gd name="connsiteX1244" fmla="*/ 9042951 w 11490376"/>
              <a:gd name="connsiteY1244" fmla="*/ 4205757 h 6593118"/>
              <a:gd name="connsiteX1245" fmla="*/ 9099225 w 11490376"/>
              <a:gd name="connsiteY1245" fmla="*/ 4225430 h 6593118"/>
              <a:gd name="connsiteX1246" fmla="*/ 9118797 w 11490376"/>
              <a:gd name="connsiteY1246" fmla="*/ 4252479 h 6593118"/>
              <a:gd name="connsiteX1247" fmla="*/ 9118797 w 11490376"/>
              <a:gd name="connsiteY1247" fmla="*/ 4301661 h 6593118"/>
              <a:gd name="connsiteX1248" fmla="*/ 9126137 w 11490376"/>
              <a:gd name="connsiteY1248" fmla="*/ 4341007 h 6593118"/>
              <a:gd name="connsiteX1249" fmla="*/ 9062525 w 11490376"/>
              <a:gd name="connsiteY1249" fmla="*/ 4370516 h 6593118"/>
              <a:gd name="connsiteX1250" fmla="*/ 9040505 w 11490376"/>
              <a:gd name="connsiteY1250" fmla="*/ 4341007 h 6593118"/>
              <a:gd name="connsiteX1251" fmla="*/ 8976892 w 11490376"/>
              <a:gd name="connsiteY1251" fmla="*/ 4264775 h 6593118"/>
              <a:gd name="connsiteX1252" fmla="*/ 8903491 w 11490376"/>
              <a:gd name="connsiteY1252" fmla="*/ 4166411 h 6593118"/>
              <a:gd name="connsiteX1253" fmla="*/ 8881473 w 11490376"/>
              <a:gd name="connsiteY1253" fmla="*/ 4119689 h 6593118"/>
              <a:gd name="connsiteX1254" fmla="*/ 8871686 w 11490376"/>
              <a:gd name="connsiteY1254" fmla="*/ 4068046 h 6593118"/>
              <a:gd name="connsiteX1255" fmla="*/ 8832539 w 11490376"/>
              <a:gd name="connsiteY1255" fmla="*/ 4033620 h 6593118"/>
              <a:gd name="connsiteX1256" fmla="*/ 8776266 w 11490376"/>
              <a:gd name="connsiteY1256" fmla="*/ 3984437 h 6593118"/>
              <a:gd name="connsiteX1257" fmla="*/ 8712652 w 11490376"/>
              <a:gd name="connsiteY1257" fmla="*/ 3940173 h 6593118"/>
              <a:gd name="connsiteX1258" fmla="*/ 8719993 w 11490376"/>
              <a:gd name="connsiteY1258" fmla="*/ 3920500 h 6593118"/>
              <a:gd name="connsiteX1259" fmla="*/ 6989454 w 11490376"/>
              <a:gd name="connsiteY1259" fmla="*/ 3902288 h 6593118"/>
              <a:gd name="connsiteX1260" fmla="*/ 6986911 w 11490376"/>
              <a:gd name="connsiteY1260" fmla="*/ 3914934 h 6593118"/>
              <a:gd name="connsiteX1261" fmla="*/ 6952507 w 11490376"/>
              <a:gd name="connsiteY1261" fmla="*/ 3954032 h 6593118"/>
              <a:gd name="connsiteX1262" fmla="*/ 6903359 w 11490376"/>
              <a:gd name="connsiteY1262" fmla="*/ 3963806 h 6593118"/>
              <a:gd name="connsiteX1263" fmla="*/ 6868955 w 11490376"/>
              <a:gd name="connsiteY1263" fmla="*/ 3963806 h 6593118"/>
              <a:gd name="connsiteX1264" fmla="*/ 6841924 w 11490376"/>
              <a:gd name="connsiteY1264" fmla="*/ 4000462 h 6593118"/>
              <a:gd name="connsiteX1265" fmla="*/ 6824722 w 11490376"/>
              <a:gd name="connsiteY1265" fmla="*/ 3990688 h 6593118"/>
              <a:gd name="connsiteX1266" fmla="*/ 6814893 w 11490376"/>
              <a:gd name="connsiteY1266" fmla="*/ 3976024 h 6593118"/>
              <a:gd name="connsiteX1267" fmla="*/ 6768202 w 11490376"/>
              <a:gd name="connsiteY1267" fmla="*/ 3980912 h 6593118"/>
              <a:gd name="connsiteX1268" fmla="*/ 6768202 w 11490376"/>
              <a:gd name="connsiteY1268" fmla="*/ 3984361 h 6593118"/>
              <a:gd name="connsiteX1269" fmla="*/ 6815670 w 11490376"/>
              <a:gd name="connsiteY1269" fmla="*/ 3982021 h 6593118"/>
              <a:gd name="connsiteX1270" fmla="*/ 6825558 w 11490376"/>
              <a:gd name="connsiteY1270" fmla="*/ 3996639 h 6593118"/>
              <a:gd name="connsiteX1271" fmla="*/ 6841158 w 11490376"/>
              <a:gd name="connsiteY1271" fmla="*/ 4005424 h 6593118"/>
              <a:gd name="connsiteX1272" fmla="*/ 6841990 w 11490376"/>
              <a:gd name="connsiteY1272" fmla="*/ 4004697 h 6593118"/>
              <a:gd name="connsiteX1273" fmla="*/ 6869021 w 11490376"/>
              <a:gd name="connsiteY1273" fmla="*/ 3967869 h 6593118"/>
              <a:gd name="connsiteX1274" fmla="*/ 6903426 w 11490376"/>
              <a:gd name="connsiteY1274" fmla="*/ 3967869 h 6593118"/>
              <a:gd name="connsiteX1275" fmla="*/ 6952575 w 11490376"/>
              <a:gd name="connsiteY1275" fmla="*/ 3955593 h 6593118"/>
              <a:gd name="connsiteX1276" fmla="*/ 6986980 w 11490376"/>
              <a:gd name="connsiteY1276" fmla="*/ 3918764 h 6593118"/>
              <a:gd name="connsiteX1277" fmla="*/ 5097626 w 11490376"/>
              <a:gd name="connsiteY1277" fmla="*/ 3895708 h 6593118"/>
              <a:gd name="connsiteX1278" fmla="*/ 5102486 w 11490376"/>
              <a:gd name="connsiteY1278" fmla="*/ 3936620 h 6593118"/>
              <a:gd name="connsiteX1279" fmla="*/ 5102566 w 11490376"/>
              <a:gd name="connsiteY1279" fmla="*/ 3936648 h 6593118"/>
              <a:gd name="connsiteX1280" fmla="*/ 5100152 w 11490376"/>
              <a:gd name="connsiteY1280" fmla="*/ 3895960 h 6593118"/>
              <a:gd name="connsiteX1281" fmla="*/ 6297366 w 11490376"/>
              <a:gd name="connsiteY1281" fmla="*/ 3891675 h 6593118"/>
              <a:gd name="connsiteX1282" fmla="*/ 6309114 w 11490376"/>
              <a:gd name="connsiteY1282" fmla="*/ 3896748 h 6593118"/>
              <a:gd name="connsiteX1283" fmla="*/ 6318910 w 11490376"/>
              <a:gd name="connsiteY1283" fmla="*/ 3911551 h 6593118"/>
              <a:gd name="connsiteX1284" fmla="*/ 6326010 w 11490376"/>
              <a:gd name="connsiteY1284" fmla="*/ 3923476 h 6593118"/>
              <a:gd name="connsiteX1285" fmla="*/ 6326387 w 11490376"/>
              <a:gd name="connsiteY1285" fmla="*/ 3922158 h 6593118"/>
              <a:gd name="connsiteX1286" fmla="*/ 6321471 w 11490376"/>
              <a:gd name="connsiteY1286" fmla="*/ 3909839 h 6593118"/>
              <a:gd name="connsiteX1287" fmla="*/ 6309182 w 11490376"/>
              <a:gd name="connsiteY1287" fmla="*/ 3895059 h 6593118"/>
              <a:gd name="connsiteX1288" fmla="*/ 2845664 w 11490376"/>
              <a:gd name="connsiteY1288" fmla="*/ 3881604 h 6593118"/>
              <a:gd name="connsiteX1289" fmla="*/ 2845580 w 11490376"/>
              <a:gd name="connsiteY1289" fmla="*/ 3882078 h 6593118"/>
              <a:gd name="connsiteX1290" fmla="*/ 2909007 w 11490376"/>
              <a:gd name="connsiteY1290" fmla="*/ 3886970 h 6593118"/>
              <a:gd name="connsiteX1291" fmla="*/ 2909007 w 11490376"/>
              <a:gd name="connsiteY1291" fmla="*/ 3908982 h 6593118"/>
              <a:gd name="connsiteX1292" fmla="*/ 2962676 w 11490376"/>
              <a:gd name="connsiteY1292" fmla="*/ 3933440 h 6593118"/>
              <a:gd name="connsiteX1293" fmla="*/ 3016346 w 11490376"/>
              <a:gd name="connsiteY1293" fmla="*/ 3953008 h 6593118"/>
              <a:gd name="connsiteX1294" fmla="*/ 3016346 w 11490376"/>
              <a:gd name="connsiteY1294" fmla="*/ 4021491 h 6593118"/>
              <a:gd name="connsiteX1295" fmla="*/ 3013455 w 11490376"/>
              <a:gd name="connsiteY1295" fmla="*/ 4035259 h 6593118"/>
              <a:gd name="connsiteX1296" fmla="*/ 3017985 w 11490376"/>
              <a:gd name="connsiteY1296" fmla="*/ 4018142 h 6593118"/>
              <a:gd name="connsiteX1297" fmla="*/ 3017985 w 11490376"/>
              <a:gd name="connsiteY1297" fmla="*/ 3949840 h 6593118"/>
              <a:gd name="connsiteX1298" fmla="*/ 2964026 w 11490376"/>
              <a:gd name="connsiteY1298" fmla="*/ 3932764 h 6593118"/>
              <a:gd name="connsiteX1299" fmla="*/ 2910072 w 11490376"/>
              <a:gd name="connsiteY1299" fmla="*/ 3908370 h 6593118"/>
              <a:gd name="connsiteX1300" fmla="*/ 2910072 w 11490376"/>
              <a:gd name="connsiteY1300" fmla="*/ 3883976 h 6593118"/>
              <a:gd name="connsiteX1301" fmla="*/ 9485382 w 11490376"/>
              <a:gd name="connsiteY1301" fmla="*/ 3849621 h 6593118"/>
              <a:gd name="connsiteX1302" fmla="*/ 9527164 w 11490376"/>
              <a:gd name="connsiteY1302" fmla="*/ 3871686 h 6593118"/>
              <a:gd name="connsiteX1303" fmla="*/ 9551741 w 11490376"/>
              <a:gd name="connsiteY1303" fmla="*/ 3881492 h 6593118"/>
              <a:gd name="connsiteX1304" fmla="*/ 9595980 w 11490376"/>
              <a:gd name="connsiteY1304" fmla="*/ 3891299 h 6593118"/>
              <a:gd name="connsiteX1305" fmla="*/ 9603352 w 11490376"/>
              <a:gd name="connsiteY1305" fmla="*/ 3928073 h 6593118"/>
              <a:gd name="connsiteX1306" fmla="*/ 9568944 w 11490376"/>
              <a:gd name="connsiteY1306" fmla="*/ 3955040 h 6593118"/>
              <a:gd name="connsiteX1307" fmla="*/ 9541911 w 11490376"/>
              <a:gd name="connsiteY1307" fmla="*/ 3977104 h 6593118"/>
              <a:gd name="connsiteX1308" fmla="*/ 9541911 w 11490376"/>
              <a:gd name="connsiteY1308" fmla="*/ 4038394 h 6593118"/>
              <a:gd name="connsiteX1309" fmla="*/ 9576319 w 11490376"/>
              <a:gd name="connsiteY1309" fmla="*/ 4065362 h 6593118"/>
              <a:gd name="connsiteX1310" fmla="*/ 9576319 w 11490376"/>
              <a:gd name="connsiteY1310" fmla="*/ 4099685 h 6593118"/>
              <a:gd name="connsiteX1311" fmla="*/ 9544367 w 11490376"/>
              <a:gd name="connsiteY1311" fmla="*/ 4111942 h 6593118"/>
              <a:gd name="connsiteX1312" fmla="*/ 9529622 w 11490376"/>
              <a:gd name="connsiteY1312" fmla="*/ 4170780 h 6593118"/>
              <a:gd name="connsiteX1313" fmla="*/ 9500129 w 11490376"/>
              <a:gd name="connsiteY1313" fmla="*/ 4197748 h 6593118"/>
              <a:gd name="connsiteX1314" fmla="*/ 9500129 w 11490376"/>
              <a:gd name="connsiteY1314" fmla="*/ 4234522 h 6593118"/>
              <a:gd name="connsiteX1315" fmla="*/ 9480467 w 11490376"/>
              <a:gd name="connsiteY1315" fmla="*/ 4263941 h 6593118"/>
              <a:gd name="connsiteX1316" fmla="*/ 9470637 w 11490376"/>
              <a:gd name="connsiteY1316" fmla="*/ 4293360 h 6593118"/>
              <a:gd name="connsiteX1317" fmla="*/ 9423940 w 11490376"/>
              <a:gd name="connsiteY1317" fmla="*/ 4298263 h 6593118"/>
              <a:gd name="connsiteX1318" fmla="*/ 9404278 w 11490376"/>
              <a:gd name="connsiteY1318" fmla="*/ 4261489 h 6593118"/>
              <a:gd name="connsiteX1319" fmla="*/ 9377244 w 11490376"/>
              <a:gd name="connsiteY1319" fmla="*/ 4251683 h 6593118"/>
              <a:gd name="connsiteX1320" fmla="*/ 9357581 w 11490376"/>
              <a:gd name="connsiteY1320" fmla="*/ 4278651 h 6593118"/>
              <a:gd name="connsiteX1321" fmla="*/ 9305970 w 11490376"/>
              <a:gd name="connsiteY1321" fmla="*/ 4266392 h 6593118"/>
              <a:gd name="connsiteX1322" fmla="*/ 9288765 w 11490376"/>
              <a:gd name="connsiteY1322" fmla="*/ 4244328 h 6593118"/>
              <a:gd name="connsiteX1323" fmla="*/ 9269104 w 11490376"/>
              <a:gd name="connsiteY1323" fmla="*/ 4241877 h 6593118"/>
              <a:gd name="connsiteX1324" fmla="*/ 9266646 w 11490376"/>
              <a:gd name="connsiteY1324" fmla="*/ 4190393 h 6593118"/>
              <a:gd name="connsiteX1325" fmla="*/ 9234696 w 11490376"/>
              <a:gd name="connsiteY1325" fmla="*/ 4183038 h 6593118"/>
              <a:gd name="connsiteX1326" fmla="*/ 9232238 w 11490376"/>
              <a:gd name="connsiteY1326" fmla="*/ 4138910 h 6593118"/>
              <a:gd name="connsiteX1327" fmla="*/ 9205203 w 11490376"/>
              <a:gd name="connsiteY1327" fmla="*/ 4124200 h 6593118"/>
              <a:gd name="connsiteX1328" fmla="*/ 9215033 w 11490376"/>
              <a:gd name="connsiteY1328" fmla="*/ 4067813 h 6593118"/>
              <a:gd name="connsiteX1329" fmla="*/ 9291223 w 11490376"/>
              <a:gd name="connsiteY1329" fmla="*/ 4067813 h 6593118"/>
              <a:gd name="connsiteX1330" fmla="*/ 9305970 w 11490376"/>
              <a:gd name="connsiteY1330" fmla="*/ 4045749 h 6593118"/>
              <a:gd name="connsiteX1331" fmla="*/ 9313342 w 11490376"/>
              <a:gd name="connsiteY1331" fmla="*/ 4011427 h 6593118"/>
              <a:gd name="connsiteX1332" fmla="*/ 9360039 w 11490376"/>
              <a:gd name="connsiteY1332" fmla="*/ 4016330 h 6593118"/>
              <a:gd name="connsiteX1333" fmla="*/ 9377244 w 11490376"/>
              <a:gd name="connsiteY1333" fmla="*/ 3979556 h 6593118"/>
              <a:gd name="connsiteX1334" fmla="*/ 9411652 w 11490376"/>
              <a:gd name="connsiteY1334" fmla="*/ 3955040 h 6593118"/>
              <a:gd name="connsiteX1335" fmla="*/ 9441143 w 11490376"/>
              <a:gd name="connsiteY1335" fmla="*/ 3940330 h 6593118"/>
              <a:gd name="connsiteX1336" fmla="*/ 9448518 w 11490376"/>
              <a:gd name="connsiteY1336" fmla="*/ 3898653 h 6593118"/>
              <a:gd name="connsiteX1337" fmla="*/ 9475551 w 11490376"/>
              <a:gd name="connsiteY1337" fmla="*/ 3883943 h 6593118"/>
              <a:gd name="connsiteX1338" fmla="*/ 5269577 w 11490376"/>
              <a:gd name="connsiteY1338" fmla="*/ 3847006 h 6593118"/>
              <a:gd name="connsiteX1339" fmla="*/ 5265539 w 11490376"/>
              <a:gd name="connsiteY1339" fmla="*/ 3876369 h 6593118"/>
              <a:gd name="connsiteX1340" fmla="*/ 5269500 w 11490376"/>
              <a:gd name="connsiteY1340" fmla="*/ 3906491 h 6593118"/>
              <a:gd name="connsiteX1341" fmla="*/ 5266983 w 11490376"/>
              <a:gd name="connsiteY1341" fmla="*/ 3877189 h 6593118"/>
              <a:gd name="connsiteX1342" fmla="*/ 7029311 w 11490376"/>
              <a:gd name="connsiteY1342" fmla="*/ 3838298 h 6593118"/>
              <a:gd name="connsiteX1343" fmla="*/ 6996740 w 11490376"/>
              <a:gd name="connsiteY1343" fmla="*/ 3866061 h 6593118"/>
              <a:gd name="connsiteX1344" fmla="*/ 6996334 w 11490376"/>
              <a:gd name="connsiteY1344" fmla="*/ 3868077 h 6593118"/>
              <a:gd name="connsiteX1345" fmla="*/ 7031215 w 11490376"/>
              <a:gd name="connsiteY1345" fmla="*/ 3840198 h 6593118"/>
              <a:gd name="connsiteX1346" fmla="*/ 6246448 w 11490376"/>
              <a:gd name="connsiteY1346" fmla="*/ 3812644 h 6593118"/>
              <a:gd name="connsiteX1347" fmla="*/ 6252791 w 11490376"/>
              <a:gd name="connsiteY1347" fmla="*/ 3842465 h 6593118"/>
              <a:gd name="connsiteX1348" fmla="*/ 6276209 w 11490376"/>
              <a:gd name="connsiteY1348" fmla="*/ 3847911 h 6593118"/>
              <a:gd name="connsiteX1349" fmla="*/ 6255112 w 11490376"/>
              <a:gd name="connsiteY1349" fmla="*/ 3840862 h 6593118"/>
              <a:gd name="connsiteX1350" fmla="*/ 6235900 w 11490376"/>
              <a:gd name="connsiteY1350" fmla="*/ 3810545 h 6593118"/>
              <a:gd name="connsiteX1351" fmla="*/ 6218333 w 11490376"/>
              <a:gd name="connsiteY1351" fmla="*/ 3813748 h 6593118"/>
              <a:gd name="connsiteX1352" fmla="*/ 6218507 w 11490376"/>
              <a:gd name="connsiteY1352" fmla="*/ 3815325 h 6593118"/>
              <a:gd name="connsiteX1353" fmla="*/ 6532998 w 11490376"/>
              <a:gd name="connsiteY1353" fmla="*/ 3806198 h 6593118"/>
              <a:gd name="connsiteX1354" fmla="*/ 6530382 w 11490376"/>
              <a:gd name="connsiteY1354" fmla="*/ 3806373 h 6593118"/>
              <a:gd name="connsiteX1355" fmla="*/ 6550045 w 11490376"/>
              <a:gd name="connsiteY1355" fmla="*/ 3840862 h 6593118"/>
              <a:gd name="connsiteX1356" fmla="*/ 6569707 w 11490376"/>
              <a:gd name="connsiteY1356" fmla="*/ 3845789 h 6593118"/>
              <a:gd name="connsiteX1357" fmla="*/ 6569707 w 11490376"/>
              <a:gd name="connsiteY1357" fmla="*/ 3875351 h 6593118"/>
              <a:gd name="connsiteX1358" fmla="*/ 6589369 w 11490376"/>
              <a:gd name="connsiteY1358" fmla="*/ 3887668 h 6593118"/>
              <a:gd name="connsiteX1359" fmla="*/ 6599201 w 11490376"/>
              <a:gd name="connsiteY1359" fmla="*/ 3895059 h 6593118"/>
              <a:gd name="connsiteX1360" fmla="*/ 6616405 w 11490376"/>
              <a:gd name="connsiteY1360" fmla="*/ 3924621 h 6593118"/>
              <a:gd name="connsiteX1361" fmla="*/ 6616405 w 11490376"/>
              <a:gd name="connsiteY1361" fmla="*/ 3946791 h 6593118"/>
              <a:gd name="connsiteX1362" fmla="*/ 6564863 w 11490376"/>
              <a:gd name="connsiteY1362" fmla="*/ 3983693 h 6593118"/>
              <a:gd name="connsiteX1363" fmla="*/ 6569242 w 11490376"/>
              <a:gd name="connsiteY1363" fmla="*/ 3990488 h 6593118"/>
              <a:gd name="connsiteX1364" fmla="*/ 6565979 w 11490376"/>
              <a:gd name="connsiteY1364" fmla="*/ 3984458 h 6593118"/>
              <a:gd name="connsiteX1365" fmla="*/ 6615423 w 11490376"/>
              <a:gd name="connsiteY1365" fmla="*/ 3950350 h 6593118"/>
              <a:gd name="connsiteX1366" fmla="*/ 6650033 w 11490376"/>
              <a:gd name="connsiteY1366" fmla="*/ 3957659 h 6593118"/>
              <a:gd name="connsiteX1367" fmla="*/ 6684644 w 11490376"/>
              <a:gd name="connsiteY1367" fmla="*/ 3982021 h 6593118"/>
              <a:gd name="connsiteX1368" fmla="*/ 6689588 w 11490376"/>
              <a:gd name="connsiteY1368" fmla="*/ 4006385 h 6593118"/>
              <a:gd name="connsiteX1369" fmla="*/ 6766226 w 11490376"/>
              <a:gd name="connsiteY1369" fmla="*/ 3999076 h 6593118"/>
              <a:gd name="connsiteX1370" fmla="*/ 6766226 w 11490376"/>
              <a:gd name="connsiteY1370" fmla="*/ 3993315 h 6593118"/>
              <a:gd name="connsiteX1371" fmla="*/ 6689565 w 11490376"/>
              <a:gd name="connsiteY1371" fmla="*/ 4000462 h 6593118"/>
              <a:gd name="connsiteX1372" fmla="*/ 6687109 w 11490376"/>
              <a:gd name="connsiteY1372" fmla="*/ 3976024 h 6593118"/>
              <a:gd name="connsiteX1373" fmla="*/ 6652705 w 11490376"/>
              <a:gd name="connsiteY1373" fmla="*/ 3954032 h 6593118"/>
              <a:gd name="connsiteX1374" fmla="*/ 6618301 w 11490376"/>
              <a:gd name="connsiteY1374" fmla="*/ 3944257 h 6593118"/>
              <a:gd name="connsiteX1375" fmla="*/ 6618301 w 11490376"/>
              <a:gd name="connsiteY1375" fmla="*/ 3922265 h 6593118"/>
              <a:gd name="connsiteX1376" fmla="*/ 6601100 w 11490376"/>
              <a:gd name="connsiteY1376" fmla="*/ 3892940 h 6593118"/>
              <a:gd name="connsiteX1377" fmla="*/ 6591270 w 11490376"/>
              <a:gd name="connsiteY1377" fmla="*/ 3885610 h 6593118"/>
              <a:gd name="connsiteX1378" fmla="*/ 6571611 w 11490376"/>
              <a:gd name="connsiteY1378" fmla="*/ 3873391 h 6593118"/>
              <a:gd name="connsiteX1379" fmla="*/ 6571611 w 11490376"/>
              <a:gd name="connsiteY1379" fmla="*/ 3844067 h 6593118"/>
              <a:gd name="connsiteX1380" fmla="*/ 6551952 w 11490376"/>
              <a:gd name="connsiteY1380" fmla="*/ 3839180 h 6593118"/>
              <a:gd name="connsiteX1381" fmla="*/ 2822862 w 11490376"/>
              <a:gd name="connsiteY1381" fmla="*/ 3795402 h 6593118"/>
              <a:gd name="connsiteX1382" fmla="*/ 2821181 w 11490376"/>
              <a:gd name="connsiteY1382" fmla="*/ 3796474 h 6593118"/>
              <a:gd name="connsiteX1383" fmla="*/ 2852898 w 11490376"/>
              <a:gd name="connsiteY1383" fmla="*/ 3840498 h 6593118"/>
              <a:gd name="connsiteX1384" fmla="*/ 2850977 w 11490376"/>
              <a:gd name="connsiteY1384" fmla="*/ 3851419 h 6593118"/>
              <a:gd name="connsiteX1385" fmla="*/ 2853662 w 11490376"/>
              <a:gd name="connsiteY1385" fmla="*/ 3840067 h 6593118"/>
              <a:gd name="connsiteX1386" fmla="*/ 2821773 w 11490376"/>
              <a:gd name="connsiteY1386" fmla="*/ 3796158 h 6593118"/>
              <a:gd name="connsiteX1387" fmla="*/ 2594051 w 11490376"/>
              <a:gd name="connsiteY1387" fmla="*/ 3788307 h 6593118"/>
              <a:gd name="connsiteX1388" fmla="*/ 2630661 w 11490376"/>
              <a:gd name="connsiteY1388" fmla="*/ 3797959 h 6593118"/>
              <a:gd name="connsiteX1389" fmla="*/ 2677033 w 11490376"/>
              <a:gd name="connsiteY1389" fmla="*/ 3829332 h 6593118"/>
              <a:gd name="connsiteX1390" fmla="*/ 2669713 w 11490376"/>
              <a:gd name="connsiteY1390" fmla="*/ 3904142 h 6593118"/>
              <a:gd name="connsiteX1391" fmla="*/ 2655068 w 11490376"/>
              <a:gd name="connsiteY1391" fmla="*/ 3877596 h 6593118"/>
              <a:gd name="connsiteX1392" fmla="*/ 2620898 w 11490376"/>
              <a:gd name="connsiteY1392" fmla="*/ 3838984 h 6593118"/>
              <a:gd name="connsiteX1393" fmla="*/ 2586728 w 11490376"/>
              <a:gd name="connsiteY1393" fmla="*/ 3841398 h 6593118"/>
              <a:gd name="connsiteX1394" fmla="*/ 2598932 w 11490376"/>
              <a:gd name="connsiteY1394" fmla="*/ 3867943 h 6593118"/>
              <a:gd name="connsiteX1395" fmla="*/ 2567202 w 11490376"/>
              <a:gd name="connsiteY1395" fmla="*/ 3884836 h 6593118"/>
              <a:gd name="connsiteX1396" fmla="*/ 2540354 w 11490376"/>
              <a:gd name="connsiteY1396" fmla="*/ 3860703 h 6593118"/>
              <a:gd name="connsiteX1397" fmla="*/ 2469568 w 11490376"/>
              <a:gd name="connsiteY1397" fmla="*/ 3851051 h 6593118"/>
              <a:gd name="connsiteX1398" fmla="*/ 2467129 w 11490376"/>
              <a:gd name="connsiteY1398" fmla="*/ 3814853 h 6593118"/>
              <a:gd name="connsiteX1399" fmla="*/ 2498859 w 11490376"/>
              <a:gd name="connsiteY1399" fmla="*/ 3797959 h 6593118"/>
              <a:gd name="connsiteX1400" fmla="*/ 2564760 w 11490376"/>
              <a:gd name="connsiteY1400" fmla="*/ 3814853 h 6593118"/>
              <a:gd name="connsiteX1401" fmla="*/ 5112292 w 11490376"/>
              <a:gd name="connsiteY1401" fmla="*/ 3783378 h 6593118"/>
              <a:gd name="connsiteX1402" fmla="*/ 5074447 w 11490376"/>
              <a:gd name="connsiteY1402" fmla="*/ 3811853 h 6593118"/>
              <a:gd name="connsiteX1403" fmla="*/ 5064683 w 11490376"/>
              <a:gd name="connsiteY1403" fmla="*/ 3855930 h 6593118"/>
              <a:gd name="connsiteX1404" fmla="*/ 5038507 w 11490376"/>
              <a:gd name="connsiteY1404" fmla="*/ 3848768 h 6593118"/>
              <a:gd name="connsiteX1405" fmla="*/ 5038774 w 11490376"/>
              <a:gd name="connsiteY1405" fmla="*/ 3849265 h 6593118"/>
              <a:gd name="connsiteX1406" fmla="*/ 5065649 w 11490376"/>
              <a:gd name="connsiteY1406" fmla="*/ 3856524 h 6593118"/>
              <a:gd name="connsiteX1407" fmla="*/ 5075469 w 11490376"/>
              <a:gd name="connsiteY1407" fmla="*/ 3812700 h 6593118"/>
              <a:gd name="connsiteX1408" fmla="*/ 5114962 w 11490376"/>
              <a:gd name="connsiteY1408" fmla="*/ 3785764 h 6593118"/>
              <a:gd name="connsiteX1409" fmla="*/ 5878699 w 11490376"/>
              <a:gd name="connsiteY1409" fmla="*/ 3778335 h 6593118"/>
              <a:gd name="connsiteX1410" fmla="*/ 5879142 w 11490376"/>
              <a:gd name="connsiteY1410" fmla="*/ 3781905 h 6593118"/>
              <a:gd name="connsiteX1411" fmla="*/ 5906015 w 11490376"/>
              <a:gd name="connsiteY1411" fmla="*/ 3816375 h 6593118"/>
              <a:gd name="connsiteX1412" fmla="*/ 5918742 w 11490376"/>
              <a:gd name="connsiteY1412" fmla="*/ 3842028 h 6593118"/>
              <a:gd name="connsiteX1413" fmla="*/ 5905640 w 11490376"/>
              <a:gd name="connsiteY1413" fmla="*/ 3812335 h 6593118"/>
              <a:gd name="connsiteX1414" fmla="*/ 5272800 w 11490376"/>
              <a:gd name="connsiteY1414" fmla="*/ 3776545 h 6593118"/>
              <a:gd name="connsiteX1415" fmla="*/ 5272946 w 11490376"/>
              <a:gd name="connsiteY1415" fmla="*/ 3778418 h 6593118"/>
              <a:gd name="connsiteX1416" fmla="*/ 5295163 w 11490376"/>
              <a:gd name="connsiteY1416" fmla="*/ 3790662 h 6593118"/>
              <a:gd name="connsiteX1417" fmla="*/ 5290226 w 11490376"/>
              <a:gd name="connsiteY1417" fmla="*/ 3817598 h 6593118"/>
              <a:gd name="connsiteX1418" fmla="*/ 5286785 w 11490376"/>
              <a:gd name="connsiteY1418" fmla="*/ 3818573 h 6593118"/>
              <a:gd name="connsiteX1419" fmla="*/ 5291352 w 11490376"/>
              <a:gd name="connsiteY1419" fmla="*/ 3817996 h 6593118"/>
              <a:gd name="connsiteX1420" fmla="*/ 5296227 w 11490376"/>
              <a:gd name="connsiteY1420" fmla="*/ 3788399 h 6593118"/>
              <a:gd name="connsiteX1421" fmla="*/ 6203014 w 11490376"/>
              <a:gd name="connsiteY1421" fmla="*/ 3760948 h 6593118"/>
              <a:gd name="connsiteX1422" fmla="*/ 6198917 w 11490376"/>
              <a:gd name="connsiteY1422" fmla="*/ 3785717 h 6593118"/>
              <a:gd name="connsiteX1423" fmla="*/ 6201042 w 11490376"/>
              <a:gd name="connsiteY1423" fmla="*/ 3786634 h 6593118"/>
              <a:gd name="connsiteX1424" fmla="*/ 9713078 w 11490376"/>
              <a:gd name="connsiteY1424" fmla="*/ 3753271 h 6593118"/>
              <a:gd name="connsiteX1425" fmla="*/ 9732536 w 11490376"/>
              <a:gd name="connsiteY1425" fmla="*/ 3765700 h 6593118"/>
              <a:gd name="connsiteX1426" fmla="*/ 9717942 w 11490376"/>
              <a:gd name="connsiteY1426" fmla="*/ 3800499 h 6593118"/>
              <a:gd name="connsiteX1427" fmla="*/ 9700916 w 11490376"/>
              <a:gd name="connsiteY1427" fmla="*/ 3832813 h 6593118"/>
              <a:gd name="connsiteX1428" fmla="*/ 9669296 w 11490376"/>
              <a:gd name="connsiteY1428" fmla="*/ 3842755 h 6593118"/>
              <a:gd name="connsiteX1429" fmla="*/ 9676593 w 11490376"/>
              <a:gd name="connsiteY1429" fmla="*/ 3820384 h 6593118"/>
              <a:gd name="connsiteX1430" fmla="*/ 9688754 w 11490376"/>
              <a:gd name="connsiteY1430" fmla="*/ 3780613 h 6593118"/>
              <a:gd name="connsiteX1431" fmla="*/ 8198737 w 11490376"/>
              <a:gd name="connsiteY1431" fmla="*/ 3748891 h 6593118"/>
              <a:gd name="connsiteX1432" fmla="*/ 8231122 w 11490376"/>
              <a:gd name="connsiteY1432" fmla="*/ 3775789 h 6593118"/>
              <a:gd name="connsiteX1433" fmla="*/ 8246068 w 11490376"/>
              <a:gd name="connsiteY1433" fmla="*/ 3795351 h 6593118"/>
              <a:gd name="connsiteX1434" fmla="*/ 8246068 w 11490376"/>
              <a:gd name="connsiteY1434" fmla="*/ 3885825 h 6593118"/>
              <a:gd name="connsiteX1435" fmla="*/ 8196247 w 11490376"/>
              <a:gd name="connsiteY1435" fmla="*/ 3893161 h 6593118"/>
              <a:gd name="connsiteX1436" fmla="*/ 8176318 w 11490376"/>
              <a:gd name="connsiteY1436" fmla="*/ 3846701 h 6593118"/>
              <a:gd name="connsiteX1437" fmla="*/ 8178810 w 11490376"/>
              <a:gd name="connsiteY1437" fmla="*/ 3790461 h 6593118"/>
              <a:gd name="connsiteX1438" fmla="*/ 9803927 w 11490376"/>
              <a:gd name="connsiteY1438" fmla="*/ 3742322 h 6593118"/>
              <a:gd name="connsiteX1439" fmla="*/ 9835944 w 11490376"/>
              <a:gd name="connsiteY1439" fmla="*/ 3759276 h 6593118"/>
              <a:gd name="connsiteX1440" fmla="*/ 9850720 w 11490376"/>
              <a:gd name="connsiteY1440" fmla="*/ 3785918 h 6593118"/>
              <a:gd name="connsiteX1441" fmla="*/ 9850720 w 11490376"/>
              <a:gd name="connsiteY1441" fmla="*/ 3851312 h 6593118"/>
              <a:gd name="connsiteX1442" fmla="*/ 9828555 w 11490376"/>
              <a:gd name="connsiteY1442" fmla="*/ 3868267 h 6593118"/>
              <a:gd name="connsiteX1443" fmla="*/ 9806391 w 11490376"/>
              <a:gd name="connsiteY1443" fmla="*/ 3899752 h 6593118"/>
              <a:gd name="connsiteX1444" fmla="*/ 9779300 w 11490376"/>
              <a:gd name="connsiteY1444" fmla="*/ 3868267 h 6593118"/>
              <a:gd name="connsiteX1445" fmla="*/ 9754672 w 11490376"/>
              <a:gd name="connsiteY1445" fmla="*/ 3834358 h 6593118"/>
              <a:gd name="connsiteX1446" fmla="*/ 9734970 w 11490376"/>
              <a:gd name="connsiteY1446" fmla="*/ 3805294 h 6593118"/>
              <a:gd name="connsiteX1447" fmla="*/ 9769449 w 11490376"/>
              <a:gd name="connsiteY1447" fmla="*/ 3766542 h 6593118"/>
              <a:gd name="connsiteX1448" fmla="*/ 6578910 w 11490376"/>
              <a:gd name="connsiteY1448" fmla="*/ 3724911 h 6593118"/>
              <a:gd name="connsiteX1449" fmla="*/ 6577080 w 11490376"/>
              <a:gd name="connsiteY1449" fmla="*/ 3725078 h 6593118"/>
              <a:gd name="connsiteX1450" fmla="*/ 6567408 w 11490376"/>
              <a:gd name="connsiteY1450" fmla="*/ 3802640 h 6593118"/>
              <a:gd name="connsiteX1451" fmla="*/ 6569154 w 11490376"/>
              <a:gd name="connsiteY1451" fmla="*/ 3802524 h 6593118"/>
              <a:gd name="connsiteX1452" fmla="*/ 8921548 w 11490376"/>
              <a:gd name="connsiteY1452" fmla="*/ 3724803 h 6593118"/>
              <a:gd name="connsiteX1453" fmla="*/ 8950696 w 11490376"/>
              <a:gd name="connsiteY1453" fmla="*/ 3810886 h 6593118"/>
              <a:gd name="connsiteX1454" fmla="*/ 9001706 w 11490376"/>
              <a:gd name="connsiteY1454" fmla="*/ 3837941 h 6593118"/>
              <a:gd name="connsiteX1455" fmla="*/ 9055144 w 11490376"/>
              <a:gd name="connsiteY1455" fmla="*/ 3916647 h 6593118"/>
              <a:gd name="connsiteX1456" fmla="*/ 9064860 w 11490376"/>
              <a:gd name="connsiteY1456" fmla="*/ 4037163 h 6593118"/>
              <a:gd name="connsiteX1457" fmla="*/ 9060002 w 11490376"/>
              <a:gd name="connsiteY1457" fmla="*/ 4061759 h 6593118"/>
              <a:gd name="connsiteX1458" fmla="*/ 8989560 w 11490376"/>
              <a:gd name="connsiteY1458" fmla="*/ 4051921 h 6593118"/>
              <a:gd name="connsiteX1459" fmla="*/ 8953124 w 11490376"/>
              <a:gd name="connsiteY1459" fmla="*/ 4010108 h 6593118"/>
              <a:gd name="connsiteX1460" fmla="*/ 8909402 w 11490376"/>
              <a:gd name="connsiteY1460" fmla="*/ 3948620 h 6593118"/>
              <a:gd name="connsiteX1461" fmla="*/ 8894828 w 11490376"/>
              <a:gd name="connsiteY1461" fmla="*/ 3813346 h 6593118"/>
              <a:gd name="connsiteX1462" fmla="*/ 8889970 w 11490376"/>
              <a:gd name="connsiteY1462" fmla="*/ 3756777 h 6593118"/>
              <a:gd name="connsiteX1463" fmla="*/ 5885845 w 11490376"/>
              <a:gd name="connsiteY1463" fmla="*/ 3718355 h 6593118"/>
              <a:gd name="connsiteX1464" fmla="*/ 5895452 w 11490376"/>
              <a:gd name="connsiteY1464" fmla="*/ 3733849 h 6593118"/>
              <a:gd name="connsiteX1465" fmla="*/ 5895754 w 11490376"/>
              <a:gd name="connsiteY1465" fmla="*/ 3731457 h 6593118"/>
              <a:gd name="connsiteX1466" fmla="*/ 6178504 w 11490376"/>
              <a:gd name="connsiteY1466" fmla="*/ 3704012 h 6593118"/>
              <a:gd name="connsiteX1467" fmla="*/ 6186672 w 11490376"/>
              <a:gd name="connsiteY1467" fmla="*/ 3719098 h 6593118"/>
              <a:gd name="connsiteX1468" fmla="*/ 6203447 w 11490376"/>
              <a:gd name="connsiteY1468" fmla="*/ 3755314 h 6593118"/>
              <a:gd name="connsiteX1469" fmla="*/ 6203498 w 11490376"/>
              <a:gd name="connsiteY1469" fmla="*/ 3754639 h 6593118"/>
              <a:gd name="connsiteX1470" fmla="*/ 6188751 w 11490376"/>
              <a:gd name="connsiteY1470" fmla="*/ 3720151 h 6593118"/>
              <a:gd name="connsiteX1471" fmla="*/ 9755767 w 11490376"/>
              <a:gd name="connsiteY1471" fmla="*/ 3702906 h 6593118"/>
              <a:gd name="connsiteX1472" fmla="*/ 9755767 w 11490376"/>
              <a:gd name="connsiteY1472" fmla="*/ 3705388 h 6593118"/>
              <a:gd name="connsiteX1473" fmla="*/ 9761084 w 11490376"/>
              <a:gd name="connsiteY1473" fmla="*/ 3705388 h 6593118"/>
              <a:gd name="connsiteX1474" fmla="*/ 9763741 w 11490376"/>
              <a:gd name="connsiteY1474" fmla="*/ 3705388 h 6593118"/>
              <a:gd name="connsiteX1475" fmla="*/ 9763741 w 11490376"/>
              <a:gd name="connsiteY1475" fmla="*/ 3707869 h 6593118"/>
              <a:gd name="connsiteX1476" fmla="*/ 9766400 w 11490376"/>
              <a:gd name="connsiteY1476" fmla="*/ 3710351 h 6593118"/>
              <a:gd name="connsiteX1477" fmla="*/ 9766400 w 11490376"/>
              <a:gd name="connsiteY1477" fmla="*/ 3712833 h 6593118"/>
              <a:gd name="connsiteX1478" fmla="*/ 9766400 w 11490376"/>
              <a:gd name="connsiteY1478" fmla="*/ 3715315 h 6593118"/>
              <a:gd name="connsiteX1479" fmla="*/ 9771717 w 11490376"/>
              <a:gd name="connsiteY1479" fmla="*/ 3720278 h 6593118"/>
              <a:gd name="connsiteX1480" fmla="*/ 9766400 w 11490376"/>
              <a:gd name="connsiteY1480" fmla="*/ 3725242 h 6593118"/>
              <a:gd name="connsiteX1481" fmla="*/ 9766400 w 11490376"/>
              <a:gd name="connsiteY1481" fmla="*/ 3727724 h 6593118"/>
              <a:gd name="connsiteX1482" fmla="*/ 9766400 w 11490376"/>
              <a:gd name="connsiteY1482" fmla="*/ 3730206 h 6593118"/>
              <a:gd name="connsiteX1483" fmla="*/ 9763741 w 11490376"/>
              <a:gd name="connsiteY1483" fmla="*/ 3732687 h 6593118"/>
              <a:gd name="connsiteX1484" fmla="*/ 9763741 w 11490376"/>
              <a:gd name="connsiteY1484" fmla="*/ 3737651 h 6593118"/>
              <a:gd name="connsiteX1485" fmla="*/ 9761084 w 11490376"/>
              <a:gd name="connsiteY1485" fmla="*/ 3737651 h 6593118"/>
              <a:gd name="connsiteX1486" fmla="*/ 9755767 w 11490376"/>
              <a:gd name="connsiteY1486" fmla="*/ 3737651 h 6593118"/>
              <a:gd name="connsiteX1487" fmla="*/ 9750451 w 11490376"/>
              <a:gd name="connsiteY1487" fmla="*/ 3737651 h 6593118"/>
              <a:gd name="connsiteX1488" fmla="*/ 9745134 w 11490376"/>
              <a:gd name="connsiteY1488" fmla="*/ 3737651 h 6593118"/>
              <a:gd name="connsiteX1489" fmla="*/ 9742476 w 11490376"/>
              <a:gd name="connsiteY1489" fmla="*/ 3737651 h 6593118"/>
              <a:gd name="connsiteX1490" fmla="*/ 9742476 w 11490376"/>
              <a:gd name="connsiteY1490" fmla="*/ 3732687 h 6593118"/>
              <a:gd name="connsiteX1491" fmla="*/ 9739818 w 11490376"/>
              <a:gd name="connsiteY1491" fmla="*/ 3730206 h 6593118"/>
              <a:gd name="connsiteX1492" fmla="*/ 9737159 w 11490376"/>
              <a:gd name="connsiteY1492" fmla="*/ 3730206 h 6593118"/>
              <a:gd name="connsiteX1493" fmla="*/ 9737159 w 11490376"/>
              <a:gd name="connsiteY1493" fmla="*/ 3727724 h 6593118"/>
              <a:gd name="connsiteX1494" fmla="*/ 9737159 w 11490376"/>
              <a:gd name="connsiteY1494" fmla="*/ 3725242 h 6593118"/>
              <a:gd name="connsiteX1495" fmla="*/ 9737159 w 11490376"/>
              <a:gd name="connsiteY1495" fmla="*/ 3720278 h 6593118"/>
              <a:gd name="connsiteX1496" fmla="*/ 9737159 w 11490376"/>
              <a:gd name="connsiteY1496" fmla="*/ 3715315 h 6593118"/>
              <a:gd name="connsiteX1497" fmla="*/ 9737159 w 11490376"/>
              <a:gd name="connsiteY1497" fmla="*/ 3712833 h 6593118"/>
              <a:gd name="connsiteX1498" fmla="*/ 9739818 w 11490376"/>
              <a:gd name="connsiteY1498" fmla="*/ 3710351 h 6593118"/>
              <a:gd name="connsiteX1499" fmla="*/ 9742476 w 11490376"/>
              <a:gd name="connsiteY1499" fmla="*/ 3707869 h 6593118"/>
              <a:gd name="connsiteX1500" fmla="*/ 9742476 w 11490376"/>
              <a:gd name="connsiteY1500" fmla="*/ 3705388 h 6593118"/>
              <a:gd name="connsiteX1501" fmla="*/ 9745134 w 11490376"/>
              <a:gd name="connsiteY1501" fmla="*/ 3705388 h 6593118"/>
              <a:gd name="connsiteX1502" fmla="*/ 9750451 w 11490376"/>
              <a:gd name="connsiteY1502" fmla="*/ 3705388 h 6593118"/>
              <a:gd name="connsiteX1503" fmla="*/ 5871145 w 11490376"/>
              <a:gd name="connsiteY1503" fmla="*/ 3687448 h 6593118"/>
              <a:gd name="connsiteX1504" fmla="*/ 5869371 w 11490376"/>
              <a:gd name="connsiteY1504" fmla="*/ 3688342 h 6593118"/>
              <a:gd name="connsiteX1505" fmla="*/ 5876700 w 11490376"/>
              <a:gd name="connsiteY1505" fmla="*/ 3695728 h 6593118"/>
              <a:gd name="connsiteX1506" fmla="*/ 5877196 w 11490376"/>
              <a:gd name="connsiteY1506" fmla="*/ 3697062 h 6593118"/>
              <a:gd name="connsiteX1507" fmla="*/ 5875981 w 11490376"/>
              <a:gd name="connsiteY1507" fmla="*/ 3692242 h 6593118"/>
              <a:gd name="connsiteX1508" fmla="*/ 6175298 w 11490376"/>
              <a:gd name="connsiteY1508" fmla="*/ 3683653 h 6593118"/>
              <a:gd name="connsiteX1509" fmla="*/ 6170100 w 11490376"/>
              <a:gd name="connsiteY1509" fmla="*/ 3692242 h 6593118"/>
              <a:gd name="connsiteX1510" fmla="*/ 6152799 w 11490376"/>
              <a:gd name="connsiteY1510" fmla="*/ 3697144 h 6593118"/>
              <a:gd name="connsiteX1511" fmla="*/ 6128083 w 11490376"/>
              <a:gd name="connsiteY1511" fmla="*/ 3721653 h 6593118"/>
              <a:gd name="connsiteX1512" fmla="*/ 6113253 w 11490376"/>
              <a:gd name="connsiteY1512" fmla="*/ 3751063 h 6593118"/>
              <a:gd name="connsiteX1513" fmla="*/ 6091009 w 11490376"/>
              <a:gd name="connsiteY1513" fmla="*/ 3758416 h 6593118"/>
              <a:gd name="connsiteX1514" fmla="*/ 6078651 w 11490376"/>
              <a:gd name="connsiteY1514" fmla="*/ 3785375 h 6593118"/>
              <a:gd name="connsiteX1515" fmla="*/ 6044050 w 11490376"/>
              <a:gd name="connsiteY1515" fmla="*/ 3792728 h 6593118"/>
              <a:gd name="connsiteX1516" fmla="*/ 6029219 w 11490376"/>
              <a:gd name="connsiteY1516" fmla="*/ 3817237 h 6593118"/>
              <a:gd name="connsiteX1517" fmla="*/ 5989675 w 11490376"/>
              <a:gd name="connsiteY1517" fmla="*/ 3819688 h 6593118"/>
              <a:gd name="connsiteX1518" fmla="*/ 5977317 w 11490376"/>
              <a:gd name="connsiteY1518" fmla="*/ 3844196 h 6593118"/>
              <a:gd name="connsiteX1519" fmla="*/ 5945186 w 11490376"/>
              <a:gd name="connsiteY1519" fmla="*/ 3839294 h 6593118"/>
              <a:gd name="connsiteX1520" fmla="*/ 5923352 w 11490376"/>
              <a:gd name="connsiteY1520" fmla="*/ 3851322 h 6593118"/>
              <a:gd name="connsiteX1521" fmla="*/ 5925558 w 11490376"/>
              <a:gd name="connsiteY1521" fmla="*/ 3855770 h 6593118"/>
              <a:gd name="connsiteX1522" fmla="*/ 5908457 w 11490376"/>
              <a:gd name="connsiteY1522" fmla="*/ 3877930 h 6593118"/>
              <a:gd name="connsiteX1523" fmla="*/ 5893800 w 11490376"/>
              <a:gd name="connsiteY1523" fmla="*/ 3924712 h 6593118"/>
              <a:gd name="connsiteX1524" fmla="*/ 5918230 w 11490376"/>
              <a:gd name="connsiteY1524" fmla="*/ 3966569 h 6593118"/>
              <a:gd name="connsiteX1525" fmla="*/ 5935330 w 11490376"/>
              <a:gd name="connsiteY1525" fmla="*/ 4015812 h 6593118"/>
              <a:gd name="connsiteX1526" fmla="*/ 5945510 w 11490376"/>
              <a:gd name="connsiteY1526" fmla="*/ 4034279 h 6593118"/>
              <a:gd name="connsiteX1527" fmla="*/ 5946023 w 11490376"/>
              <a:gd name="connsiteY1527" fmla="*/ 4034211 h 6593118"/>
              <a:gd name="connsiteX1528" fmla="*/ 5936890 w 11490376"/>
              <a:gd name="connsiteY1528" fmla="*/ 4017648 h 6593118"/>
              <a:gd name="connsiteX1529" fmla="*/ 5919748 w 11490376"/>
              <a:gd name="connsiteY1529" fmla="*/ 3965833 h 6593118"/>
              <a:gd name="connsiteX1530" fmla="*/ 5895260 w 11490376"/>
              <a:gd name="connsiteY1530" fmla="*/ 3923888 h 6593118"/>
              <a:gd name="connsiteX1531" fmla="*/ 5909953 w 11490376"/>
              <a:gd name="connsiteY1531" fmla="*/ 3877009 h 6593118"/>
              <a:gd name="connsiteX1532" fmla="*/ 5927095 w 11490376"/>
              <a:gd name="connsiteY1532" fmla="*/ 3854802 h 6593118"/>
              <a:gd name="connsiteX1533" fmla="*/ 5946686 w 11490376"/>
              <a:gd name="connsiteY1533" fmla="*/ 3842465 h 6593118"/>
              <a:gd name="connsiteX1534" fmla="*/ 5980969 w 11490376"/>
              <a:gd name="connsiteY1534" fmla="*/ 3844933 h 6593118"/>
              <a:gd name="connsiteX1535" fmla="*/ 5990766 w 11490376"/>
              <a:gd name="connsiteY1535" fmla="*/ 3822728 h 6593118"/>
              <a:gd name="connsiteX1536" fmla="*/ 6029947 w 11490376"/>
              <a:gd name="connsiteY1536" fmla="*/ 3820260 h 6593118"/>
              <a:gd name="connsiteX1537" fmla="*/ 6047088 w 11490376"/>
              <a:gd name="connsiteY1537" fmla="*/ 3795586 h 6593118"/>
              <a:gd name="connsiteX1538" fmla="*/ 6078923 w 11490376"/>
              <a:gd name="connsiteY1538" fmla="*/ 3785717 h 6593118"/>
              <a:gd name="connsiteX1539" fmla="*/ 6091168 w 11490376"/>
              <a:gd name="connsiteY1539" fmla="*/ 3758576 h 6593118"/>
              <a:gd name="connsiteX1540" fmla="*/ 6115656 w 11490376"/>
              <a:gd name="connsiteY1540" fmla="*/ 3751174 h 6593118"/>
              <a:gd name="connsiteX1541" fmla="*/ 6130349 w 11490376"/>
              <a:gd name="connsiteY1541" fmla="*/ 3721566 h 6593118"/>
              <a:gd name="connsiteX1542" fmla="*/ 6154837 w 11490376"/>
              <a:gd name="connsiteY1542" fmla="*/ 3699360 h 6593118"/>
              <a:gd name="connsiteX1543" fmla="*/ 6171979 w 11490376"/>
              <a:gd name="connsiteY1543" fmla="*/ 3691958 h 6593118"/>
              <a:gd name="connsiteX1544" fmla="*/ 6171982 w 11490376"/>
              <a:gd name="connsiteY1544" fmla="*/ 3691962 h 6593118"/>
              <a:gd name="connsiteX1545" fmla="*/ 2872416 w 11490376"/>
              <a:gd name="connsiteY1545" fmla="*/ 3676628 h 6593118"/>
              <a:gd name="connsiteX1546" fmla="*/ 2889492 w 11490376"/>
              <a:gd name="connsiteY1546" fmla="*/ 3691303 h 6593118"/>
              <a:gd name="connsiteX1547" fmla="*/ 2884481 w 11490376"/>
              <a:gd name="connsiteY1547" fmla="*/ 3697697 h 6593118"/>
              <a:gd name="connsiteX1548" fmla="*/ 2890451 w 11490376"/>
              <a:gd name="connsiteY1548" fmla="*/ 3691264 h 6593118"/>
              <a:gd name="connsiteX1549" fmla="*/ 2927239 w 11490376"/>
              <a:gd name="connsiteY1549" fmla="*/ 3691264 h 6593118"/>
              <a:gd name="connsiteX1550" fmla="*/ 2939501 w 11490376"/>
              <a:gd name="connsiteY1550" fmla="*/ 3676628 h 6593118"/>
              <a:gd name="connsiteX1551" fmla="*/ 2939501 w 11490376"/>
              <a:gd name="connsiteY1551" fmla="*/ 3691264 h 6593118"/>
              <a:gd name="connsiteX1552" fmla="*/ 2966480 w 11490376"/>
              <a:gd name="connsiteY1552" fmla="*/ 3698582 h 6593118"/>
              <a:gd name="connsiteX1553" fmla="*/ 2973838 w 11490376"/>
              <a:gd name="connsiteY1553" fmla="*/ 3720537 h 6593118"/>
              <a:gd name="connsiteX1554" fmla="*/ 3005722 w 11490376"/>
              <a:gd name="connsiteY1554" fmla="*/ 3730294 h 6593118"/>
              <a:gd name="connsiteX1555" fmla="*/ 3025343 w 11490376"/>
              <a:gd name="connsiteY1555" fmla="*/ 3737613 h 6593118"/>
              <a:gd name="connsiteX1556" fmla="*/ 3032699 w 11490376"/>
              <a:gd name="connsiteY1556" fmla="*/ 3757128 h 6593118"/>
              <a:gd name="connsiteX1557" fmla="*/ 3108732 w 11490376"/>
              <a:gd name="connsiteY1557" fmla="*/ 3762006 h 6593118"/>
              <a:gd name="connsiteX1558" fmla="*/ 3135712 w 11490376"/>
              <a:gd name="connsiteY1558" fmla="*/ 3766885 h 6593118"/>
              <a:gd name="connsiteX1559" fmla="*/ 3157786 w 11490376"/>
              <a:gd name="connsiteY1559" fmla="*/ 3749810 h 6593118"/>
              <a:gd name="connsiteX1560" fmla="*/ 3199487 w 11490376"/>
              <a:gd name="connsiteY1560" fmla="*/ 3742492 h 6593118"/>
              <a:gd name="connsiteX1561" fmla="*/ 3253447 w 11490376"/>
              <a:gd name="connsiteY1561" fmla="*/ 3744930 h 6593118"/>
              <a:gd name="connsiteX1562" fmla="*/ 3253447 w 11490376"/>
              <a:gd name="connsiteY1562" fmla="*/ 3762006 h 6593118"/>
              <a:gd name="connsiteX1563" fmla="*/ 3243634 w 11490376"/>
              <a:gd name="connsiteY1563" fmla="*/ 3771765 h 6593118"/>
              <a:gd name="connsiteX1564" fmla="*/ 3260803 w 11490376"/>
              <a:gd name="connsiteY1564" fmla="*/ 3791279 h 6593118"/>
              <a:gd name="connsiteX1565" fmla="*/ 3273066 w 11490376"/>
              <a:gd name="connsiteY1565" fmla="*/ 3825431 h 6593118"/>
              <a:gd name="connsiteX1566" fmla="*/ 3287783 w 11490376"/>
              <a:gd name="connsiteY1566" fmla="*/ 3832749 h 6593118"/>
              <a:gd name="connsiteX1567" fmla="*/ 3287783 w 11490376"/>
              <a:gd name="connsiteY1567" fmla="*/ 3869339 h 6593118"/>
              <a:gd name="connsiteX1568" fmla="*/ 3273066 w 11490376"/>
              <a:gd name="connsiteY1568" fmla="*/ 3883976 h 6593118"/>
              <a:gd name="connsiteX1569" fmla="*/ 3268163 w 11490376"/>
              <a:gd name="connsiteY1569" fmla="*/ 3901051 h 6593118"/>
              <a:gd name="connsiteX1570" fmla="*/ 3246088 w 11490376"/>
              <a:gd name="connsiteY1570" fmla="*/ 3920567 h 6593118"/>
              <a:gd name="connsiteX1571" fmla="*/ 3243634 w 11490376"/>
              <a:gd name="connsiteY1571" fmla="*/ 3954719 h 6593118"/>
              <a:gd name="connsiteX1572" fmla="*/ 3260803 w 11490376"/>
              <a:gd name="connsiteY1572" fmla="*/ 3976672 h 6593118"/>
              <a:gd name="connsiteX1573" fmla="*/ 3260803 w 11490376"/>
              <a:gd name="connsiteY1573" fmla="*/ 4003505 h 6593118"/>
              <a:gd name="connsiteX1574" fmla="*/ 3254170 w 11490376"/>
              <a:gd name="connsiteY1574" fmla="*/ 4023300 h 6593118"/>
              <a:gd name="connsiteX1575" fmla="*/ 3263237 w 11490376"/>
              <a:gd name="connsiteY1575" fmla="*/ 4002905 h 6593118"/>
              <a:gd name="connsiteX1576" fmla="*/ 3265643 w 11490376"/>
              <a:gd name="connsiteY1576" fmla="*/ 4003507 h 6593118"/>
              <a:gd name="connsiteX1577" fmla="*/ 3265643 w 11490376"/>
              <a:gd name="connsiteY1577" fmla="*/ 3976803 h 6593118"/>
              <a:gd name="connsiteX1578" fmla="*/ 3248642 w 11490376"/>
              <a:gd name="connsiteY1578" fmla="*/ 3954730 h 6593118"/>
              <a:gd name="connsiteX1579" fmla="*/ 3251071 w 11490376"/>
              <a:gd name="connsiteY1579" fmla="*/ 3920394 h 6593118"/>
              <a:gd name="connsiteX1580" fmla="*/ 3270501 w 11490376"/>
              <a:gd name="connsiteY1580" fmla="*/ 3900774 h 6593118"/>
              <a:gd name="connsiteX1581" fmla="*/ 3277786 w 11490376"/>
              <a:gd name="connsiteY1581" fmla="*/ 3881154 h 6593118"/>
              <a:gd name="connsiteX1582" fmla="*/ 3292358 w 11490376"/>
              <a:gd name="connsiteY1582" fmla="*/ 3866438 h 6593118"/>
              <a:gd name="connsiteX1583" fmla="*/ 3292358 w 11490376"/>
              <a:gd name="connsiteY1583" fmla="*/ 3832103 h 6593118"/>
              <a:gd name="connsiteX1584" fmla="*/ 3319071 w 11490376"/>
              <a:gd name="connsiteY1584" fmla="*/ 3837007 h 6593118"/>
              <a:gd name="connsiteX1585" fmla="*/ 3328785 w 11490376"/>
              <a:gd name="connsiteY1585" fmla="*/ 3866438 h 6593118"/>
              <a:gd name="connsiteX1586" fmla="*/ 3348215 w 11490376"/>
              <a:gd name="connsiteY1586" fmla="*/ 3868891 h 6593118"/>
              <a:gd name="connsiteX1587" fmla="*/ 3355499 w 11490376"/>
              <a:gd name="connsiteY1587" fmla="*/ 3903226 h 6593118"/>
              <a:gd name="connsiteX1588" fmla="*/ 3382213 w 11490376"/>
              <a:gd name="connsiteY1588" fmla="*/ 3905679 h 6593118"/>
              <a:gd name="connsiteX1589" fmla="*/ 3396785 w 11490376"/>
              <a:gd name="connsiteY1589" fmla="*/ 3920394 h 6593118"/>
              <a:gd name="connsiteX1590" fmla="*/ 3401576 w 11490376"/>
              <a:gd name="connsiteY1590" fmla="*/ 3956683 h 6593118"/>
              <a:gd name="connsiteX1591" fmla="*/ 3401595 w 11490376"/>
              <a:gd name="connsiteY1591" fmla="*/ 3956546 h 6593118"/>
              <a:gd name="connsiteX1592" fmla="*/ 3432851 w 11490376"/>
              <a:gd name="connsiteY1592" fmla="*/ 3939348 h 6593118"/>
              <a:gd name="connsiteX1593" fmla="*/ 3444874 w 11490376"/>
              <a:gd name="connsiteY1593" fmla="*/ 3919694 h 6593118"/>
              <a:gd name="connsiteX1594" fmla="*/ 3485751 w 11490376"/>
              <a:gd name="connsiteY1594" fmla="*/ 3919694 h 6593118"/>
              <a:gd name="connsiteX1595" fmla="*/ 3500178 w 11490376"/>
              <a:gd name="connsiteY1595" fmla="*/ 3944261 h 6593118"/>
              <a:gd name="connsiteX1596" fmla="*/ 3490561 w 11490376"/>
              <a:gd name="connsiteY1596" fmla="*/ 3966373 h 6593118"/>
              <a:gd name="connsiteX1597" fmla="*/ 3490561 w 11490376"/>
              <a:gd name="connsiteY1597" fmla="*/ 4069560 h 6593118"/>
              <a:gd name="connsiteX1598" fmla="*/ 3481062 w 11490376"/>
              <a:gd name="connsiteY1598" fmla="*/ 4079264 h 6593118"/>
              <a:gd name="connsiteX1599" fmla="*/ 3482211 w 11490376"/>
              <a:gd name="connsiteY1599" fmla="*/ 4079155 h 6593118"/>
              <a:gd name="connsiteX1600" fmla="*/ 3483583 w 11490376"/>
              <a:gd name="connsiteY1600" fmla="*/ 4080755 h 6593118"/>
              <a:gd name="connsiteX1601" fmla="*/ 3492667 w 11490376"/>
              <a:gd name="connsiteY1601" fmla="*/ 4071608 h 6593118"/>
              <a:gd name="connsiteX1602" fmla="*/ 3492667 w 11490376"/>
              <a:gd name="connsiteY1602" fmla="*/ 3970606 h 6593118"/>
              <a:gd name="connsiteX1603" fmla="*/ 3504903 w 11490376"/>
              <a:gd name="connsiteY1603" fmla="*/ 3950898 h 6593118"/>
              <a:gd name="connsiteX1604" fmla="*/ 3522026 w 11490376"/>
              <a:gd name="connsiteY1604" fmla="*/ 3945971 h 6593118"/>
              <a:gd name="connsiteX1605" fmla="*/ 3526919 w 11490376"/>
              <a:gd name="connsiteY1605" fmla="*/ 3965679 h 6593118"/>
              <a:gd name="connsiteX1606" fmla="*/ 3551385 w 11490376"/>
              <a:gd name="connsiteY1606" fmla="*/ 3970606 h 6593118"/>
              <a:gd name="connsiteX1607" fmla="*/ 3568513 w 11490376"/>
              <a:gd name="connsiteY1607" fmla="*/ 3977996 h 6593118"/>
              <a:gd name="connsiteX1608" fmla="*/ 3573406 w 11490376"/>
              <a:gd name="connsiteY1608" fmla="*/ 4000167 h 6593118"/>
              <a:gd name="connsiteX1609" fmla="*/ 3597870 w 11490376"/>
              <a:gd name="connsiteY1609" fmla="*/ 4014948 h 6593118"/>
              <a:gd name="connsiteX1610" fmla="*/ 3604544 w 11490376"/>
              <a:gd name="connsiteY1610" fmla="*/ 4037340 h 6593118"/>
              <a:gd name="connsiteX1611" fmla="*/ 3605229 w 11490376"/>
              <a:gd name="connsiteY1611" fmla="*/ 4037340 h 6593118"/>
              <a:gd name="connsiteX1612" fmla="*/ 3624911 w 11490376"/>
              <a:gd name="connsiteY1612" fmla="*/ 4059478 h 6593118"/>
              <a:gd name="connsiteX1613" fmla="*/ 3651975 w 11490376"/>
              <a:gd name="connsiteY1613" fmla="*/ 4120969 h 6593118"/>
              <a:gd name="connsiteX1614" fmla="*/ 3642134 w 11490376"/>
              <a:gd name="connsiteY1614" fmla="*/ 4140646 h 6593118"/>
              <a:gd name="connsiteX1615" fmla="*/ 3624911 w 11490376"/>
              <a:gd name="connsiteY1615" fmla="*/ 4175081 h 6593118"/>
              <a:gd name="connsiteX1616" fmla="*/ 3605229 w 11490376"/>
              <a:gd name="connsiteY1616" fmla="*/ 4202137 h 6593118"/>
              <a:gd name="connsiteX1617" fmla="*/ 3573244 w 11490376"/>
              <a:gd name="connsiteY1617" fmla="*/ 4256249 h 6593118"/>
              <a:gd name="connsiteX1618" fmla="*/ 3597848 w 11490376"/>
              <a:gd name="connsiteY1618" fmla="*/ 4246411 h 6593118"/>
              <a:gd name="connsiteX1619" fmla="*/ 3615071 w 11490376"/>
              <a:gd name="connsiteY1619" fmla="*/ 4224274 h 6593118"/>
              <a:gd name="connsiteX1620" fmla="*/ 3634753 w 11490376"/>
              <a:gd name="connsiteY1620" fmla="*/ 4202137 h 6593118"/>
              <a:gd name="connsiteX1621" fmla="*/ 3656897 w 11490376"/>
              <a:gd name="connsiteY1621" fmla="*/ 4184920 h 6593118"/>
              <a:gd name="connsiteX1622" fmla="*/ 3683962 w 11490376"/>
              <a:gd name="connsiteY1622" fmla="*/ 4184920 h 6593118"/>
              <a:gd name="connsiteX1623" fmla="*/ 3703643 w 11490376"/>
              <a:gd name="connsiteY1623" fmla="*/ 4199678 h 6593118"/>
              <a:gd name="connsiteX1624" fmla="*/ 3688882 w 11490376"/>
              <a:gd name="connsiteY1624" fmla="*/ 4229193 h 6593118"/>
              <a:gd name="connsiteX1625" fmla="*/ 3674120 w 11490376"/>
              <a:gd name="connsiteY1625" fmla="*/ 4253790 h 6593118"/>
              <a:gd name="connsiteX1626" fmla="*/ 3706103 w 11490376"/>
              <a:gd name="connsiteY1626" fmla="*/ 4236572 h 6593118"/>
              <a:gd name="connsiteX1627" fmla="*/ 3715945 w 11490376"/>
              <a:gd name="connsiteY1627" fmla="*/ 4216895 h 6593118"/>
              <a:gd name="connsiteX1628" fmla="*/ 3740550 w 11490376"/>
              <a:gd name="connsiteY1628" fmla="*/ 4209516 h 6593118"/>
              <a:gd name="connsiteX1629" fmla="*/ 3779915 w 11490376"/>
              <a:gd name="connsiteY1629" fmla="*/ 4204597 h 6593118"/>
              <a:gd name="connsiteX1630" fmla="*/ 3811900 w 11490376"/>
              <a:gd name="connsiteY1630" fmla="*/ 4209516 h 6593118"/>
              <a:gd name="connsiteX1631" fmla="*/ 3841423 w 11490376"/>
              <a:gd name="connsiteY1631" fmla="*/ 4229193 h 6593118"/>
              <a:gd name="connsiteX1632" fmla="*/ 3863568 w 11490376"/>
              <a:gd name="connsiteY1632" fmla="*/ 4256249 h 6593118"/>
              <a:gd name="connsiteX1633" fmla="*/ 3893093 w 11490376"/>
              <a:gd name="connsiteY1633" fmla="*/ 4273466 h 6593118"/>
              <a:gd name="connsiteX1634" fmla="*/ 3915235 w 11490376"/>
              <a:gd name="connsiteY1634" fmla="*/ 4271007 h 6593118"/>
              <a:gd name="connsiteX1635" fmla="*/ 3937380 w 11490376"/>
              <a:gd name="connsiteY1635" fmla="*/ 4258708 h 6593118"/>
              <a:gd name="connsiteX1636" fmla="*/ 3954602 w 11490376"/>
              <a:gd name="connsiteY1636" fmla="*/ 4275926 h 6593118"/>
              <a:gd name="connsiteX1637" fmla="*/ 3989045 w 11490376"/>
              <a:gd name="connsiteY1637" fmla="*/ 4283306 h 6593118"/>
              <a:gd name="connsiteX1638" fmla="*/ 4023491 w 11490376"/>
              <a:gd name="connsiteY1638" fmla="*/ 4283306 h 6593118"/>
              <a:gd name="connsiteX1639" fmla="*/ 4048095 w 11490376"/>
              <a:gd name="connsiteY1639" fmla="*/ 4295604 h 6593118"/>
              <a:gd name="connsiteX1640" fmla="*/ 4055476 w 11490376"/>
              <a:gd name="connsiteY1640" fmla="*/ 4322659 h 6593118"/>
              <a:gd name="connsiteX1641" fmla="*/ 4085001 w 11490376"/>
              <a:gd name="connsiteY1641" fmla="*/ 4322659 h 6593118"/>
              <a:gd name="connsiteX1642" fmla="*/ 4104685 w 11490376"/>
              <a:gd name="connsiteY1642" fmla="*/ 4352175 h 6593118"/>
              <a:gd name="connsiteX1643" fmla="*/ 4126828 w 11490376"/>
              <a:gd name="connsiteY1643" fmla="*/ 4366933 h 6593118"/>
              <a:gd name="connsiteX1644" fmla="*/ 4153892 w 11490376"/>
              <a:gd name="connsiteY1644" fmla="*/ 4371853 h 6593118"/>
              <a:gd name="connsiteX1645" fmla="*/ 4168654 w 11490376"/>
              <a:gd name="connsiteY1645" fmla="*/ 4386611 h 6593118"/>
              <a:gd name="connsiteX1646" fmla="*/ 4176034 w 11490376"/>
              <a:gd name="connsiteY1646" fmla="*/ 4455481 h 6593118"/>
              <a:gd name="connsiteX1647" fmla="*/ 4200639 w 11490376"/>
              <a:gd name="connsiteY1647" fmla="*/ 4457940 h 6593118"/>
              <a:gd name="connsiteX1648" fmla="*/ 4193258 w 11490376"/>
              <a:gd name="connsiteY1648" fmla="*/ 4489916 h 6593118"/>
              <a:gd name="connsiteX1649" fmla="*/ 4178499 w 11490376"/>
              <a:gd name="connsiteY1649" fmla="*/ 4489916 h 6593118"/>
              <a:gd name="connsiteX1650" fmla="*/ 4180955 w 11490376"/>
              <a:gd name="connsiteY1650" fmla="*/ 4524352 h 6593118"/>
              <a:gd name="connsiteX1651" fmla="*/ 4166193 w 11490376"/>
              <a:gd name="connsiteY1651" fmla="*/ 4529271 h 6593118"/>
              <a:gd name="connsiteX1652" fmla="*/ 4166193 w 11490376"/>
              <a:gd name="connsiteY1652" fmla="*/ 4558787 h 6593118"/>
              <a:gd name="connsiteX1653" fmla="*/ 4139131 w 11490376"/>
              <a:gd name="connsiteY1653" fmla="*/ 4568624 h 6593118"/>
              <a:gd name="connsiteX1654" fmla="*/ 4129289 w 11490376"/>
              <a:gd name="connsiteY1654" fmla="*/ 4603061 h 6593118"/>
              <a:gd name="connsiteX1655" fmla="*/ 4112067 w 11490376"/>
              <a:gd name="connsiteY1655" fmla="*/ 4610439 h 6593118"/>
              <a:gd name="connsiteX1656" fmla="*/ 4102225 w 11490376"/>
              <a:gd name="connsiteY1656" fmla="*/ 4644874 h 6593118"/>
              <a:gd name="connsiteX1657" fmla="*/ 4085001 w 11490376"/>
              <a:gd name="connsiteY1657" fmla="*/ 4654713 h 6593118"/>
              <a:gd name="connsiteX1658" fmla="*/ 4085001 w 11490376"/>
              <a:gd name="connsiteY1658" fmla="*/ 4691607 h 6593118"/>
              <a:gd name="connsiteX1659" fmla="*/ 4053016 w 11490376"/>
              <a:gd name="connsiteY1659" fmla="*/ 4703906 h 6593118"/>
              <a:gd name="connsiteX1660" fmla="*/ 4043174 w 11490376"/>
              <a:gd name="connsiteY1660" fmla="*/ 4890839 h 6593118"/>
              <a:gd name="connsiteX1661" fmla="*/ 4025951 w 11490376"/>
              <a:gd name="connsiteY1661" fmla="*/ 4900678 h 6593118"/>
              <a:gd name="connsiteX1662" fmla="*/ 4021030 w 11490376"/>
              <a:gd name="connsiteY1662" fmla="*/ 4967088 h 6593118"/>
              <a:gd name="connsiteX1663" fmla="*/ 4006267 w 11490376"/>
              <a:gd name="connsiteY1663" fmla="*/ 5006443 h 6593118"/>
              <a:gd name="connsiteX1664" fmla="*/ 3989045 w 11490376"/>
              <a:gd name="connsiteY1664" fmla="*/ 5035959 h 6593118"/>
              <a:gd name="connsiteX1665" fmla="*/ 3979204 w 11490376"/>
              <a:gd name="connsiteY1665" fmla="*/ 5099910 h 6593118"/>
              <a:gd name="connsiteX1666" fmla="*/ 3922616 w 11490376"/>
              <a:gd name="connsiteY1666" fmla="*/ 5102369 h 6593118"/>
              <a:gd name="connsiteX1667" fmla="*/ 3915235 w 11490376"/>
              <a:gd name="connsiteY1667" fmla="*/ 5122046 h 6593118"/>
              <a:gd name="connsiteX1668" fmla="*/ 3841423 w 11490376"/>
              <a:gd name="connsiteY1668" fmla="*/ 5131885 h 6593118"/>
              <a:gd name="connsiteX1669" fmla="*/ 3804519 w 11490376"/>
              <a:gd name="connsiteY1669" fmla="*/ 5158942 h 6593118"/>
              <a:gd name="connsiteX1670" fmla="*/ 3784838 w 11490376"/>
              <a:gd name="connsiteY1670" fmla="*/ 5173700 h 6593118"/>
              <a:gd name="connsiteX1671" fmla="*/ 3772538 w 11490376"/>
              <a:gd name="connsiteY1671" fmla="*/ 5193377 h 6593118"/>
              <a:gd name="connsiteX1672" fmla="*/ 3743009 w 11490376"/>
              <a:gd name="connsiteY1672" fmla="*/ 5205675 h 6593118"/>
              <a:gd name="connsiteX1673" fmla="*/ 3735628 w 11490376"/>
              <a:gd name="connsiteY1673" fmla="*/ 5232730 h 6593118"/>
              <a:gd name="connsiteX1674" fmla="*/ 3723327 w 11490376"/>
              <a:gd name="connsiteY1674" fmla="*/ 5350794 h 6593118"/>
              <a:gd name="connsiteX1675" fmla="*/ 3683962 w 11490376"/>
              <a:gd name="connsiteY1675" fmla="*/ 5375391 h 6593118"/>
              <a:gd name="connsiteX1676" fmla="*/ 3688882 w 11490376"/>
              <a:gd name="connsiteY1676" fmla="*/ 5424584 h 6593118"/>
              <a:gd name="connsiteX1677" fmla="*/ 3669198 w 11490376"/>
              <a:gd name="connsiteY1677" fmla="*/ 5441801 h 6593118"/>
              <a:gd name="connsiteX1678" fmla="*/ 3661817 w 11490376"/>
              <a:gd name="connsiteY1678" fmla="*/ 5473777 h 6593118"/>
              <a:gd name="connsiteX1679" fmla="*/ 3627372 w 11490376"/>
              <a:gd name="connsiteY1679" fmla="*/ 5486075 h 6593118"/>
              <a:gd name="connsiteX1680" fmla="*/ 3637213 w 11490376"/>
              <a:gd name="connsiteY1680" fmla="*/ 5466397 h 6593118"/>
              <a:gd name="connsiteX1681" fmla="*/ 3642134 w 11490376"/>
              <a:gd name="connsiteY1681" fmla="*/ 5441801 h 6593118"/>
              <a:gd name="connsiteX1682" fmla="*/ 3634753 w 11490376"/>
              <a:gd name="connsiteY1682" fmla="*/ 5431962 h 6593118"/>
              <a:gd name="connsiteX1683" fmla="*/ 3619991 w 11490376"/>
              <a:gd name="connsiteY1683" fmla="*/ 5429503 h 6593118"/>
              <a:gd name="connsiteX1684" fmla="*/ 3617530 w 11490376"/>
              <a:gd name="connsiteY1684" fmla="*/ 5476236 h 6593118"/>
              <a:gd name="connsiteX1685" fmla="*/ 3607690 w 11490376"/>
              <a:gd name="connsiteY1685" fmla="*/ 5505752 h 6593118"/>
              <a:gd name="connsiteX1686" fmla="*/ 3605229 w 11490376"/>
              <a:gd name="connsiteY1686" fmla="*/ 5547566 h 6593118"/>
              <a:gd name="connsiteX1687" fmla="*/ 3588006 w 11490376"/>
              <a:gd name="connsiteY1687" fmla="*/ 5577082 h 6593118"/>
              <a:gd name="connsiteX1688" fmla="*/ 3585214 w 11490376"/>
              <a:gd name="connsiteY1688" fmla="*/ 5566844 h 6593118"/>
              <a:gd name="connsiteX1689" fmla="*/ 3587711 w 11490376"/>
              <a:gd name="connsiteY1689" fmla="*/ 5577051 h 6593118"/>
              <a:gd name="connsiteX1690" fmla="*/ 3565792 w 11490376"/>
              <a:gd name="connsiteY1690" fmla="*/ 5591982 h 6593118"/>
              <a:gd name="connsiteX1691" fmla="*/ 3556052 w 11490376"/>
              <a:gd name="connsiteY1691" fmla="*/ 5601936 h 6593118"/>
              <a:gd name="connsiteX1692" fmla="*/ 3551179 w 11490376"/>
              <a:gd name="connsiteY1692" fmla="*/ 5616866 h 6593118"/>
              <a:gd name="connsiteX1693" fmla="*/ 3524393 w 11490376"/>
              <a:gd name="connsiteY1693" fmla="*/ 5621842 h 6593118"/>
              <a:gd name="connsiteX1694" fmla="*/ 3517084 w 11490376"/>
              <a:gd name="connsiteY1694" fmla="*/ 5631795 h 6593118"/>
              <a:gd name="connsiteX1695" fmla="*/ 3502476 w 11490376"/>
              <a:gd name="connsiteY1695" fmla="*/ 5624331 h 6593118"/>
              <a:gd name="connsiteX1696" fmla="*/ 3465942 w 11490376"/>
              <a:gd name="connsiteY1696" fmla="*/ 5609400 h 6593118"/>
              <a:gd name="connsiteX1697" fmla="*/ 3439151 w 11490376"/>
              <a:gd name="connsiteY1697" fmla="*/ 5594470 h 6593118"/>
              <a:gd name="connsiteX1698" fmla="*/ 3424990 w 11490376"/>
              <a:gd name="connsiteY1698" fmla="*/ 5608940 h 6593118"/>
              <a:gd name="connsiteX1699" fmla="*/ 3424990 w 11490376"/>
              <a:gd name="connsiteY1699" fmla="*/ 5627454 h 6593118"/>
              <a:gd name="connsiteX1700" fmla="*/ 3439693 w 11490376"/>
              <a:gd name="connsiteY1700" fmla="*/ 5634811 h 6593118"/>
              <a:gd name="connsiteX1701" fmla="*/ 3461746 w 11490376"/>
              <a:gd name="connsiteY1701" fmla="*/ 5637263 h 6593118"/>
              <a:gd name="connsiteX1702" fmla="*/ 3461746 w 11490376"/>
              <a:gd name="connsiteY1702" fmla="*/ 5688767 h 6593118"/>
              <a:gd name="connsiteX1703" fmla="*/ 3481349 w 11490376"/>
              <a:gd name="connsiteY1703" fmla="*/ 5696125 h 6593118"/>
              <a:gd name="connsiteX1704" fmla="*/ 3476449 w 11490376"/>
              <a:gd name="connsiteY1704" fmla="*/ 5742723 h 6593118"/>
              <a:gd name="connsiteX1705" fmla="*/ 3454394 w 11490376"/>
              <a:gd name="connsiteY1705" fmla="*/ 5757438 h 6593118"/>
              <a:gd name="connsiteX1706" fmla="*/ 3424990 w 11490376"/>
              <a:gd name="connsiteY1706" fmla="*/ 5762343 h 6593118"/>
              <a:gd name="connsiteX1707" fmla="*/ 3415189 w 11490376"/>
              <a:gd name="connsiteY1707" fmla="*/ 5786869 h 6593118"/>
              <a:gd name="connsiteX1708" fmla="*/ 3398035 w 11490376"/>
              <a:gd name="connsiteY1708" fmla="*/ 5789322 h 6593118"/>
              <a:gd name="connsiteX1709" fmla="*/ 3331876 w 11490376"/>
              <a:gd name="connsiteY1709" fmla="*/ 5801585 h 6593118"/>
              <a:gd name="connsiteX1710" fmla="*/ 3307371 w 11490376"/>
              <a:gd name="connsiteY1710" fmla="*/ 5804037 h 6593118"/>
              <a:gd name="connsiteX1711" fmla="*/ 3300021 w 11490376"/>
              <a:gd name="connsiteY1711" fmla="*/ 5816299 h 6593118"/>
              <a:gd name="connsiteX1712" fmla="*/ 3307371 w 11490376"/>
              <a:gd name="connsiteY1712" fmla="*/ 5853087 h 6593118"/>
              <a:gd name="connsiteX1713" fmla="*/ 3307371 w 11490376"/>
              <a:gd name="connsiteY1713" fmla="*/ 5902138 h 6593118"/>
              <a:gd name="connsiteX1714" fmla="*/ 3273066 w 11490376"/>
              <a:gd name="connsiteY1714" fmla="*/ 5914402 h 6593118"/>
              <a:gd name="connsiteX1715" fmla="*/ 3216706 w 11490376"/>
              <a:gd name="connsiteY1715" fmla="*/ 5884971 h 6593118"/>
              <a:gd name="connsiteX1716" fmla="*/ 3209356 w 11490376"/>
              <a:gd name="connsiteY1716" fmla="*/ 5921759 h 6593118"/>
              <a:gd name="connsiteX1717" fmla="*/ 3236311 w 11490376"/>
              <a:gd name="connsiteY1717" fmla="*/ 5941379 h 6593118"/>
              <a:gd name="connsiteX1718" fmla="*/ 3246112 w 11490376"/>
              <a:gd name="connsiteY1718" fmla="*/ 5965905 h 6593118"/>
              <a:gd name="connsiteX1719" fmla="*/ 3253463 w 11490376"/>
              <a:gd name="connsiteY1719" fmla="*/ 5995335 h 6593118"/>
              <a:gd name="connsiteX1720" fmla="*/ 3238759 w 11490376"/>
              <a:gd name="connsiteY1720" fmla="*/ 6010050 h 6593118"/>
              <a:gd name="connsiteX1721" fmla="*/ 3224060 w 11490376"/>
              <a:gd name="connsiteY1721" fmla="*/ 6029671 h 6593118"/>
              <a:gd name="connsiteX1722" fmla="*/ 3209356 w 11490376"/>
              <a:gd name="connsiteY1722" fmla="*/ 6076269 h 6593118"/>
              <a:gd name="connsiteX1723" fmla="*/ 3189754 w 11490376"/>
              <a:gd name="connsiteY1723" fmla="*/ 6083627 h 6593118"/>
              <a:gd name="connsiteX1724" fmla="*/ 3184852 w 11490376"/>
              <a:gd name="connsiteY1724" fmla="*/ 6103248 h 6593118"/>
              <a:gd name="connsiteX1725" fmla="*/ 3160347 w 11490376"/>
              <a:gd name="connsiteY1725" fmla="*/ 6110605 h 6593118"/>
              <a:gd name="connsiteX1726" fmla="*/ 3155447 w 11490376"/>
              <a:gd name="connsiteY1726" fmla="*/ 6159656 h 6593118"/>
              <a:gd name="connsiteX1727" fmla="*/ 3209356 w 11490376"/>
              <a:gd name="connsiteY1727" fmla="*/ 6181729 h 6593118"/>
              <a:gd name="connsiteX1728" fmla="*/ 3209356 w 11490376"/>
              <a:gd name="connsiteY1728" fmla="*/ 6206254 h 6593118"/>
              <a:gd name="connsiteX1729" fmla="*/ 3209356 w 11490376"/>
              <a:gd name="connsiteY1729" fmla="*/ 6228328 h 6593118"/>
              <a:gd name="connsiteX1730" fmla="*/ 3189754 w 11490376"/>
              <a:gd name="connsiteY1730" fmla="*/ 6243042 h 6593118"/>
              <a:gd name="connsiteX1731" fmla="*/ 3175050 w 11490376"/>
              <a:gd name="connsiteY1731" fmla="*/ 6262664 h 6593118"/>
              <a:gd name="connsiteX1732" fmla="*/ 3177501 w 11490376"/>
              <a:gd name="connsiteY1732" fmla="*/ 6321524 h 6593118"/>
              <a:gd name="connsiteX1733" fmla="*/ 3150546 w 11490376"/>
              <a:gd name="connsiteY1733" fmla="*/ 6328881 h 6593118"/>
              <a:gd name="connsiteX1734" fmla="*/ 3130940 w 11490376"/>
              <a:gd name="connsiteY1734" fmla="*/ 6343597 h 6593118"/>
              <a:gd name="connsiteX1735" fmla="*/ 3133393 w 11490376"/>
              <a:gd name="connsiteY1735" fmla="*/ 6375480 h 6593118"/>
              <a:gd name="connsiteX1736" fmla="*/ 3130940 w 11490376"/>
              <a:gd name="connsiteY1736" fmla="*/ 6419625 h 6593118"/>
              <a:gd name="connsiteX1737" fmla="*/ 3023129 w 11490376"/>
              <a:gd name="connsiteY1737" fmla="*/ 6424532 h 6593118"/>
              <a:gd name="connsiteX1738" fmla="*/ 3018964 w 11490376"/>
              <a:gd name="connsiteY1738" fmla="*/ 6396750 h 6593118"/>
              <a:gd name="connsiteX1739" fmla="*/ 3023314 w 11490376"/>
              <a:gd name="connsiteY1739" fmla="*/ 6427067 h 6593118"/>
              <a:gd name="connsiteX1740" fmla="*/ 3129323 w 11490376"/>
              <a:gd name="connsiteY1740" fmla="*/ 6422156 h 6593118"/>
              <a:gd name="connsiteX1741" fmla="*/ 3136719 w 11490376"/>
              <a:gd name="connsiteY1741" fmla="*/ 6488472 h 6593118"/>
              <a:gd name="connsiteX1742" fmla="*/ 3109599 w 11490376"/>
              <a:gd name="connsiteY1742" fmla="*/ 6503209 h 6593118"/>
              <a:gd name="connsiteX1743" fmla="*/ 3099736 w 11490376"/>
              <a:gd name="connsiteY1743" fmla="*/ 6544964 h 6593118"/>
              <a:gd name="connsiteX1744" fmla="*/ 3082477 w 11490376"/>
              <a:gd name="connsiteY1744" fmla="*/ 6517947 h 6593118"/>
              <a:gd name="connsiteX1745" fmla="*/ 3062757 w 11490376"/>
              <a:gd name="connsiteY1745" fmla="*/ 6498297 h 6593118"/>
              <a:gd name="connsiteX1746" fmla="*/ 3030708 w 11490376"/>
              <a:gd name="connsiteY1746" fmla="*/ 6481104 h 6593118"/>
              <a:gd name="connsiteX1747" fmla="*/ 3018380 w 11490376"/>
              <a:gd name="connsiteY1747" fmla="*/ 6456542 h 6593118"/>
              <a:gd name="connsiteX1748" fmla="*/ 2993729 w 11490376"/>
              <a:gd name="connsiteY1748" fmla="*/ 6444261 h 6593118"/>
              <a:gd name="connsiteX1749" fmla="*/ 2983869 w 11490376"/>
              <a:gd name="connsiteY1749" fmla="*/ 6427067 h 6593118"/>
              <a:gd name="connsiteX1750" fmla="*/ 2978937 w 11490376"/>
              <a:gd name="connsiteY1750" fmla="*/ 6390224 h 6593118"/>
              <a:gd name="connsiteX1751" fmla="*/ 2954286 w 11490376"/>
              <a:gd name="connsiteY1751" fmla="*/ 6377944 h 6593118"/>
              <a:gd name="connsiteX1752" fmla="*/ 2934565 w 11490376"/>
              <a:gd name="connsiteY1752" fmla="*/ 6346014 h 6593118"/>
              <a:gd name="connsiteX1753" fmla="*/ 2917306 w 11490376"/>
              <a:gd name="connsiteY1753" fmla="*/ 6282152 h 6593118"/>
              <a:gd name="connsiteX1754" fmla="*/ 2941959 w 11490376"/>
              <a:gd name="connsiteY1754" fmla="*/ 6218292 h 6593118"/>
              <a:gd name="connsiteX1755" fmla="*/ 2917306 w 11490376"/>
              <a:gd name="connsiteY1755" fmla="*/ 6206011 h 6593118"/>
              <a:gd name="connsiteX1756" fmla="*/ 2919772 w 11490376"/>
              <a:gd name="connsiteY1756" fmla="*/ 6149519 h 6593118"/>
              <a:gd name="connsiteX1757" fmla="*/ 2934565 w 11490376"/>
              <a:gd name="connsiteY1757" fmla="*/ 6117589 h 6593118"/>
              <a:gd name="connsiteX1758" fmla="*/ 2929632 w 11490376"/>
              <a:gd name="connsiteY1758" fmla="*/ 6007060 h 6593118"/>
              <a:gd name="connsiteX1759" fmla="*/ 2922237 w 11490376"/>
              <a:gd name="connsiteY1759" fmla="*/ 5999692 h 6593118"/>
              <a:gd name="connsiteX1760" fmla="*/ 2897583 w 11490376"/>
              <a:gd name="connsiteY1760" fmla="*/ 5999692 h 6593118"/>
              <a:gd name="connsiteX1761" fmla="*/ 2912377 w 11490376"/>
              <a:gd name="connsiteY1761" fmla="*/ 5965305 h 6593118"/>
              <a:gd name="connsiteX1762" fmla="*/ 2885258 w 11490376"/>
              <a:gd name="connsiteY1762" fmla="*/ 5741792 h 6593118"/>
              <a:gd name="connsiteX1763" fmla="*/ 2895120 w 11490376"/>
              <a:gd name="connsiteY1763" fmla="*/ 5727055 h 6593118"/>
              <a:gd name="connsiteX1764" fmla="*/ 2907445 w 11490376"/>
              <a:gd name="connsiteY1764" fmla="*/ 5702493 h 6593118"/>
              <a:gd name="connsiteX1765" fmla="*/ 2922237 w 11490376"/>
              <a:gd name="connsiteY1765" fmla="*/ 5550210 h 6593118"/>
              <a:gd name="connsiteX1766" fmla="*/ 2912377 w 11490376"/>
              <a:gd name="connsiteY1766" fmla="*/ 5545297 h 6593118"/>
              <a:gd name="connsiteX1767" fmla="*/ 2919772 w 11490376"/>
              <a:gd name="connsiteY1767" fmla="*/ 5422488 h 6593118"/>
              <a:gd name="connsiteX1768" fmla="*/ 2929632 w 11490376"/>
              <a:gd name="connsiteY1768" fmla="*/ 5373365 h 6593118"/>
              <a:gd name="connsiteX1769" fmla="*/ 2917306 w 11490376"/>
              <a:gd name="connsiteY1769" fmla="*/ 5351258 h 6593118"/>
              <a:gd name="connsiteX1770" fmla="*/ 2941959 w 11490376"/>
              <a:gd name="connsiteY1770" fmla="*/ 5351258 h 6593118"/>
              <a:gd name="connsiteX1771" fmla="*/ 2944424 w 11490376"/>
              <a:gd name="connsiteY1771" fmla="*/ 5253011 h 6593118"/>
              <a:gd name="connsiteX1772" fmla="*/ 2954286 w 11490376"/>
              <a:gd name="connsiteY1772" fmla="*/ 5253011 h 6593118"/>
              <a:gd name="connsiteX1773" fmla="*/ 2954286 w 11490376"/>
              <a:gd name="connsiteY1773" fmla="*/ 5167045 h 6593118"/>
              <a:gd name="connsiteX1774" fmla="*/ 2941959 w 11490376"/>
              <a:gd name="connsiteY1774" fmla="*/ 5167045 h 6593118"/>
              <a:gd name="connsiteX1775" fmla="*/ 2941959 w 11490376"/>
              <a:gd name="connsiteY1775" fmla="*/ 5147396 h 6593118"/>
              <a:gd name="connsiteX1776" fmla="*/ 2956750 w 11490376"/>
              <a:gd name="connsiteY1776" fmla="*/ 5130203 h 6593118"/>
              <a:gd name="connsiteX1777" fmla="*/ 2954286 w 11490376"/>
              <a:gd name="connsiteY1777" fmla="*/ 4987743 h 6593118"/>
              <a:gd name="connsiteX1778" fmla="*/ 2944424 w 11490376"/>
              <a:gd name="connsiteY1778" fmla="*/ 4968094 h 6593118"/>
              <a:gd name="connsiteX1779" fmla="*/ 2937304 w 11490376"/>
              <a:gd name="connsiteY1779" fmla="*/ 4918426 h 6593118"/>
              <a:gd name="connsiteX1780" fmla="*/ 2935405 w 11490376"/>
              <a:gd name="connsiteY1780" fmla="*/ 4920155 h 6593118"/>
              <a:gd name="connsiteX1781" fmla="*/ 2906013 w 11490376"/>
              <a:gd name="connsiteY1781" fmla="*/ 4895621 h 6593118"/>
              <a:gd name="connsiteX1782" fmla="*/ 2857027 w 11490376"/>
              <a:gd name="connsiteY1782" fmla="*/ 4856365 h 6593118"/>
              <a:gd name="connsiteX1783" fmla="*/ 2803136 w 11490376"/>
              <a:gd name="connsiteY1783" fmla="*/ 4836736 h 6593118"/>
              <a:gd name="connsiteX1784" fmla="*/ 2768843 w 11490376"/>
              <a:gd name="connsiteY1784" fmla="*/ 4792574 h 6593118"/>
              <a:gd name="connsiteX1785" fmla="*/ 2732100 w 11490376"/>
              <a:gd name="connsiteY1785" fmla="*/ 4770491 h 6593118"/>
              <a:gd name="connsiteX1786" fmla="*/ 2719851 w 11490376"/>
              <a:gd name="connsiteY1786" fmla="*/ 4738597 h 6593118"/>
              <a:gd name="connsiteX1787" fmla="*/ 2729649 w 11490376"/>
              <a:gd name="connsiteY1787" fmla="*/ 4723875 h 6593118"/>
              <a:gd name="connsiteX1788" fmla="*/ 2712501 w 11490376"/>
              <a:gd name="connsiteY1788" fmla="*/ 4709154 h 6593118"/>
              <a:gd name="connsiteX1789" fmla="*/ 2695354 w 11490376"/>
              <a:gd name="connsiteY1789" fmla="*/ 4674806 h 6593118"/>
              <a:gd name="connsiteX1790" fmla="*/ 2685556 w 11490376"/>
              <a:gd name="connsiteY1790" fmla="*/ 4640456 h 6593118"/>
              <a:gd name="connsiteX1791" fmla="*/ 2670861 w 11490376"/>
              <a:gd name="connsiteY1791" fmla="*/ 4620828 h 6593118"/>
              <a:gd name="connsiteX1792" fmla="*/ 2661062 w 11490376"/>
              <a:gd name="connsiteY1792" fmla="*/ 4611013 h 6593118"/>
              <a:gd name="connsiteX1793" fmla="*/ 2656162 w 11490376"/>
              <a:gd name="connsiteY1793" fmla="*/ 4574211 h 6593118"/>
              <a:gd name="connsiteX1794" fmla="*/ 2634119 w 11490376"/>
              <a:gd name="connsiteY1794" fmla="*/ 4561944 h 6593118"/>
              <a:gd name="connsiteX1795" fmla="*/ 2621873 w 11490376"/>
              <a:gd name="connsiteY1795" fmla="*/ 4530049 h 6593118"/>
              <a:gd name="connsiteX1796" fmla="*/ 2616972 w 11490376"/>
              <a:gd name="connsiteY1796" fmla="*/ 4495699 h 6593118"/>
              <a:gd name="connsiteX1797" fmla="*/ 2597376 w 11490376"/>
              <a:gd name="connsiteY1797" fmla="*/ 4480978 h 6593118"/>
              <a:gd name="connsiteX1798" fmla="*/ 2582682 w 11490376"/>
              <a:gd name="connsiteY1798" fmla="*/ 4424548 h 6593118"/>
              <a:gd name="connsiteX1799" fmla="*/ 2545939 w 11490376"/>
              <a:gd name="connsiteY1799" fmla="*/ 4424548 h 6593118"/>
              <a:gd name="connsiteX1800" fmla="*/ 2545939 w 11490376"/>
              <a:gd name="connsiteY1800" fmla="*/ 4341129 h 6593118"/>
              <a:gd name="connsiteX1801" fmla="*/ 2560638 w 11490376"/>
              <a:gd name="connsiteY1801" fmla="*/ 4326408 h 6593118"/>
              <a:gd name="connsiteX1802" fmla="*/ 2580228 w 11490376"/>
              <a:gd name="connsiteY1802" fmla="*/ 4326408 h 6593118"/>
              <a:gd name="connsiteX1803" fmla="*/ 2584847 w 11490376"/>
              <a:gd name="connsiteY1803" fmla="*/ 4344897 h 6593118"/>
              <a:gd name="connsiteX1804" fmla="*/ 2584847 w 11490376"/>
              <a:gd name="connsiteY1804" fmla="*/ 4319382 h 6593118"/>
              <a:gd name="connsiteX1805" fmla="*/ 2582399 w 11490376"/>
              <a:gd name="connsiteY1805" fmla="*/ 4292194 h 6593118"/>
              <a:gd name="connsiteX1806" fmla="*/ 2557918 w 11490376"/>
              <a:gd name="connsiteY1806" fmla="*/ 4269949 h 6593118"/>
              <a:gd name="connsiteX1807" fmla="*/ 2548130 w 11490376"/>
              <a:gd name="connsiteY1807" fmla="*/ 4242762 h 6593118"/>
              <a:gd name="connsiteX1808" fmla="*/ 2557918 w 11490376"/>
              <a:gd name="connsiteY1808" fmla="*/ 4215574 h 6593118"/>
              <a:gd name="connsiteX1809" fmla="*/ 2575055 w 11490376"/>
              <a:gd name="connsiteY1809" fmla="*/ 4193328 h 6593118"/>
              <a:gd name="connsiteX1810" fmla="*/ 2582399 w 11490376"/>
              <a:gd name="connsiteY1810" fmla="*/ 4151312 h 6593118"/>
              <a:gd name="connsiteX1811" fmla="*/ 2611772 w 11490376"/>
              <a:gd name="connsiteY1811" fmla="*/ 4136481 h 6593118"/>
              <a:gd name="connsiteX1812" fmla="*/ 2663177 w 11490376"/>
              <a:gd name="connsiteY1812" fmla="*/ 4166140 h 6593118"/>
              <a:gd name="connsiteX1813" fmla="*/ 2719477 w 11490376"/>
              <a:gd name="connsiteY1813" fmla="*/ 4163669 h 6593118"/>
              <a:gd name="connsiteX1814" fmla="*/ 2741103 w 11490376"/>
              <a:gd name="connsiteY1814" fmla="*/ 4181534 h 6593118"/>
              <a:gd name="connsiteX1815" fmla="*/ 2721149 w 11490376"/>
              <a:gd name="connsiteY1815" fmla="*/ 4163348 h 6593118"/>
              <a:gd name="connsiteX1816" fmla="*/ 2665036 w 11490376"/>
              <a:gd name="connsiteY1816" fmla="*/ 4165795 h 6593118"/>
              <a:gd name="connsiteX1817" fmla="*/ 2613801 w 11490376"/>
              <a:gd name="connsiteY1817" fmla="*/ 4136445 h 6593118"/>
              <a:gd name="connsiteX1818" fmla="*/ 2640637 w 11490376"/>
              <a:gd name="connsiteY1818" fmla="*/ 4094865 h 6593118"/>
              <a:gd name="connsiteX1819" fmla="*/ 2647960 w 11490376"/>
              <a:gd name="connsiteY1819" fmla="*/ 4075299 h 6593118"/>
              <a:gd name="connsiteX1820" fmla="*/ 2679672 w 11490376"/>
              <a:gd name="connsiteY1820" fmla="*/ 4070407 h 6593118"/>
              <a:gd name="connsiteX1821" fmla="*/ 2669914 w 11490376"/>
              <a:gd name="connsiteY1821" fmla="*/ 3908982 h 6593118"/>
              <a:gd name="connsiteX1822" fmla="*/ 2677233 w 11490376"/>
              <a:gd name="connsiteY1822" fmla="*/ 3830716 h 6593118"/>
              <a:gd name="connsiteX1823" fmla="*/ 2711390 w 11490376"/>
              <a:gd name="connsiteY1823" fmla="*/ 3862512 h 6593118"/>
              <a:gd name="connsiteX1824" fmla="*/ 2713830 w 11490376"/>
              <a:gd name="connsiteY1824" fmla="*/ 3806257 h 6593118"/>
              <a:gd name="connsiteX1825" fmla="*/ 2752868 w 11490376"/>
              <a:gd name="connsiteY1825" fmla="*/ 3794028 h 6593118"/>
              <a:gd name="connsiteX1826" fmla="*/ 2755307 w 11490376"/>
              <a:gd name="connsiteY1826" fmla="*/ 3752449 h 6593118"/>
              <a:gd name="connsiteX1827" fmla="*/ 2794343 w 11490376"/>
              <a:gd name="connsiteY1827" fmla="*/ 3725545 h 6593118"/>
              <a:gd name="connsiteX1828" fmla="*/ 2835822 w 11490376"/>
              <a:gd name="connsiteY1828" fmla="*/ 3720653 h 6593118"/>
              <a:gd name="connsiteX1829" fmla="*/ 2848021 w 11490376"/>
              <a:gd name="connsiteY1829" fmla="*/ 3691303 h 6593118"/>
              <a:gd name="connsiteX1830" fmla="*/ 9585313 w 11490376"/>
              <a:gd name="connsiteY1830" fmla="*/ 3661300 h 6593118"/>
              <a:gd name="connsiteX1831" fmla="*/ 9596922 w 11490376"/>
              <a:gd name="connsiteY1831" fmla="*/ 3688198 h 6593118"/>
              <a:gd name="connsiteX1832" fmla="*/ 9585313 w 11490376"/>
              <a:gd name="connsiteY1832" fmla="*/ 3719985 h 6593118"/>
              <a:gd name="connsiteX1833" fmla="*/ 9562095 w 11490376"/>
              <a:gd name="connsiteY1833" fmla="*/ 3768891 h 6593118"/>
              <a:gd name="connsiteX1834" fmla="*/ 9527269 w 11490376"/>
              <a:gd name="connsiteY1834" fmla="*/ 3805570 h 6593118"/>
              <a:gd name="connsiteX1835" fmla="*/ 9522624 w 11490376"/>
              <a:gd name="connsiteY1835" fmla="*/ 3756664 h 6593118"/>
              <a:gd name="connsiteX1836" fmla="*/ 9541199 w 11490376"/>
              <a:gd name="connsiteY1836" fmla="*/ 3727321 h 6593118"/>
              <a:gd name="connsiteX1837" fmla="*/ 9571383 w 11490376"/>
              <a:gd name="connsiteY1837" fmla="*/ 3702870 h 6593118"/>
              <a:gd name="connsiteX1838" fmla="*/ 9576026 w 11490376"/>
              <a:gd name="connsiteY1838" fmla="*/ 3675972 h 6593118"/>
              <a:gd name="connsiteX1839" fmla="*/ 9690666 w 11490376"/>
              <a:gd name="connsiteY1839" fmla="*/ 3659111 h 6593118"/>
              <a:gd name="connsiteX1840" fmla="*/ 9721940 w 11490376"/>
              <a:gd name="connsiteY1840" fmla="*/ 3669183 h 6593118"/>
              <a:gd name="connsiteX1841" fmla="*/ 9732365 w 11490376"/>
              <a:gd name="connsiteY1841" fmla="*/ 3696884 h 6593118"/>
              <a:gd name="connsiteX1842" fmla="*/ 9690666 w 11490376"/>
              <a:gd name="connsiteY1842" fmla="*/ 3706956 h 6593118"/>
              <a:gd name="connsiteX1843" fmla="*/ 9680241 w 11490376"/>
              <a:gd name="connsiteY1843" fmla="*/ 3689329 h 6593118"/>
              <a:gd name="connsiteX1844" fmla="*/ 5021642 w 11490376"/>
              <a:gd name="connsiteY1844" fmla="*/ 3648901 h 6593118"/>
              <a:gd name="connsiteX1845" fmla="*/ 5025628 w 11490376"/>
              <a:gd name="connsiteY1845" fmla="*/ 3650234 h 6593118"/>
              <a:gd name="connsiteX1846" fmla="*/ 5029589 w 11490376"/>
              <a:gd name="connsiteY1846" fmla="*/ 3650978 h 6593118"/>
              <a:gd name="connsiteX1847" fmla="*/ 5024092 w 11490376"/>
              <a:gd name="connsiteY1847" fmla="*/ 3649601 h 6593118"/>
              <a:gd name="connsiteX1848" fmla="*/ 9792809 w 11490376"/>
              <a:gd name="connsiteY1848" fmla="*/ 3648162 h 6593118"/>
              <a:gd name="connsiteX1849" fmla="*/ 9815852 w 11490376"/>
              <a:gd name="connsiteY1849" fmla="*/ 3648162 h 6593118"/>
              <a:gd name="connsiteX1850" fmla="*/ 9811243 w 11490376"/>
              <a:gd name="connsiteY1850" fmla="*/ 3672094 h 6593118"/>
              <a:gd name="connsiteX1851" fmla="*/ 9797416 w 11490376"/>
              <a:gd name="connsiteY1851" fmla="*/ 3682730 h 6593118"/>
              <a:gd name="connsiteX1852" fmla="*/ 9781287 w 11490376"/>
              <a:gd name="connsiteY1852" fmla="*/ 3682730 h 6593118"/>
              <a:gd name="connsiteX1853" fmla="*/ 9774373 w 11490376"/>
              <a:gd name="connsiteY1853" fmla="*/ 3656139 h 6593118"/>
              <a:gd name="connsiteX1854" fmla="*/ 4858175 w 11490376"/>
              <a:gd name="connsiteY1854" fmla="*/ 3646992 h 6593118"/>
              <a:gd name="connsiteX1855" fmla="*/ 4855913 w 11490376"/>
              <a:gd name="connsiteY1855" fmla="*/ 3647745 h 6593118"/>
              <a:gd name="connsiteX1856" fmla="*/ 4844301 w 11490376"/>
              <a:gd name="connsiteY1856" fmla="*/ 3662650 h 6593118"/>
              <a:gd name="connsiteX1857" fmla="*/ 5862627 w 11490376"/>
              <a:gd name="connsiteY1857" fmla="*/ 3618117 h 6593118"/>
              <a:gd name="connsiteX1858" fmla="*/ 5866928 w 11490376"/>
              <a:gd name="connsiteY1858" fmla="*/ 3626787 h 6593118"/>
              <a:gd name="connsiteX1859" fmla="*/ 5871090 w 11490376"/>
              <a:gd name="connsiteY1859" fmla="*/ 3635177 h 6593118"/>
              <a:gd name="connsiteX1860" fmla="*/ 5866095 w 11490376"/>
              <a:gd name="connsiteY1860" fmla="*/ 3623619 h 6593118"/>
              <a:gd name="connsiteX1861" fmla="*/ 5438296 w 11490376"/>
              <a:gd name="connsiteY1861" fmla="*/ 3616355 h 6593118"/>
              <a:gd name="connsiteX1862" fmla="*/ 5456592 w 11490376"/>
              <a:gd name="connsiteY1862" fmla="*/ 3644006 h 6593118"/>
              <a:gd name="connsiteX1863" fmla="*/ 5457162 w 11490376"/>
              <a:gd name="connsiteY1863" fmla="*/ 3641866 h 6593118"/>
              <a:gd name="connsiteX1864" fmla="*/ 5457878 w 11490376"/>
              <a:gd name="connsiteY1864" fmla="*/ 3641811 h 6593118"/>
              <a:gd name="connsiteX1865" fmla="*/ 5439537 w 11490376"/>
              <a:gd name="connsiteY1865" fmla="*/ 3616480 h 6593118"/>
              <a:gd name="connsiteX1866" fmla="*/ 5687041 w 11490376"/>
              <a:gd name="connsiteY1866" fmla="*/ 3607043 h 6593118"/>
              <a:gd name="connsiteX1867" fmla="*/ 5692864 w 11490376"/>
              <a:gd name="connsiteY1867" fmla="*/ 3614585 h 6593118"/>
              <a:gd name="connsiteX1868" fmla="*/ 5700712 w 11490376"/>
              <a:gd name="connsiteY1868" fmla="*/ 3614585 h 6593118"/>
              <a:gd name="connsiteX1869" fmla="*/ 5693989 w 11490376"/>
              <a:gd name="connsiteY1869" fmla="*/ 3614022 h 6593118"/>
              <a:gd name="connsiteX1870" fmla="*/ 5596808 w 11490376"/>
              <a:gd name="connsiteY1870" fmla="*/ 3606929 h 6593118"/>
              <a:gd name="connsiteX1871" fmla="*/ 5602127 w 11490376"/>
              <a:gd name="connsiteY1871" fmla="*/ 3614585 h 6593118"/>
              <a:gd name="connsiteX1872" fmla="*/ 5602130 w 11490376"/>
              <a:gd name="connsiteY1872" fmla="*/ 3614567 h 6593118"/>
              <a:gd name="connsiteX1873" fmla="*/ 5728243 w 11490376"/>
              <a:gd name="connsiteY1873" fmla="*/ 3596819 h 6593118"/>
              <a:gd name="connsiteX1874" fmla="*/ 5723822 w 11490376"/>
              <a:gd name="connsiteY1874" fmla="*/ 3614585 h 6593118"/>
              <a:gd name="connsiteX1875" fmla="*/ 5724746 w 11490376"/>
              <a:gd name="connsiteY1875" fmla="*/ 3614585 h 6593118"/>
              <a:gd name="connsiteX1876" fmla="*/ 5729651 w 11490376"/>
              <a:gd name="connsiteY1876" fmla="*/ 3597291 h 6593118"/>
              <a:gd name="connsiteX1877" fmla="*/ 5772753 w 11490376"/>
              <a:gd name="connsiteY1877" fmla="*/ 3597291 h 6593118"/>
              <a:gd name="connsiteX1878" fmla="*/ 5772283 w 11490376"/>
              <a:gd name="connsiteY1878" fmla="*/ 3596819 h 6593118"/>
              <a:gd name="connsiteX1879" fmla="*/ 5655084 w 11490376"/>
              <a:gd name="connsiteY1879" fmla="*/ 3596125 h 6593118"/>
              <a:gd name="connsiteX1880" fmla="*/ 5647503 w 11490376"/>
              <a:gd name="connsiteY1880" fmla="*/ 3596819 h 6593118"/>
              <a:gd name="connsiteX1881" fmla="*/ 5605909 w 11490376"/>
              <a:gd name="connsiteY1881" fmla="*/ 3599275 h 6593118"/>
              <a:gd name="connsiteX1882" fmla="*/ 5605851 w 11490376"/>
              <a:gd name="connsiteY1882" fmla="*/ 3599690 h 6593118"/>
              <a:gd name="connsiteX1883" fmla="*/ 5648722 w 11490376"/>
              <a:gd name="connsiteY1883" fmla="*/ 3597291 h 6593118"/>
              <a:gd name="connsiteX1884" fmla="*/ 5532152 w 11490376"/>
              <a:gd name="connsiteY1884" fmla="*/ 3595416 h 6593118"/>
              <a:gd name="connsiteX1885" fmla="*/ 5527617 w 11490376"/>
              <a:gd name="connsiteY1885" fmla="*/ 3596819 h 6593118"/>
              <a:gd name="connsiteX1886" fmla="*/ 5527614 w 11490376"/>
              <a:gd name="connsiteY1886" fmla="*/ 3596823 h 6593118"/>
              <a:gd name="connsiteX1887" fmla="*/ 9604248 w 11490376"/>
              <a:gd name="connsiteY1887" fmla="*/ 3589038 h 6593118"/>
              <a:gd name="connsiteX1888" fmla="*/ 9639274 w 11490376"/>
              <a:gd name="connsiteY1888" fmla="*/ 3601671 h 6593118"/>
              <a:gd name="connsiteX1889" fmla="*/ 9639274 w 11490376"/>
              <a:gd name="connsiteY1889" fmla="*/ 3604198 h 6593118"/>
              <a:gd name="connsiteX1890" fmla="*/ 9641776 w 11490376"/>
              <a:gd name="connsiteY1890" fmla="*/ 3604198 h 6593118"/>
              <a:gd name="connsiteX1891" fmla="*/ 9644278 w 11490376"/>
              <a:gd name="connsiteY1891" fmla="*/ 3606724 h 6593118"/>
              <a:gd name="connsiteX1892" fmla="*/ 9646780 w 11490376"/>
              <a:gd name="connsiteY1892" fmla="*/ 3609251 h 6593118"/>
              <a:gd name="connsiteX1893" fmla="*/ 9649282 w 11490376"/>
              <a:gd name="connsiteY1893" fmla="*/ 3609251 h 6593118"/>
              <a:gd name="connsiteX1894" fmla="*/ 9651782 w 11490376"/>
              <a:gd name="connsiteY1894" fmla="*/ 3611777 h 6593118"/>
              <a:gd name="connsiteX1895" fmla="*/ 9656786 w 11490376"/>
              <a:gd name="connsiteY1895" fmla="*/ 3614305 h 6593118"/>
              <a:gd name="connsiteX1896" fmla="*/ 9659288 w 11490376"/>
              <a:gd name="connsiteY1896" fmla="*/ 3616831 h 6593118"/>
              <a:gd name="connsiteX1897" fmla="*/ 9661790 w 11490376"/>
              <a:gd name="connsiteY1897" fmla="*/ 3621884 h 6593118"/>
              <a:gd name="connsiteX1898" fmla="*/ 9664292 w 11490376"/>
              <a:gd name="connsiteY1898" fmla="*/ 3626937 h 6593118"/>
              <a:gd name="connsiteX1899" fmla="*/ 9666794 w 11490376"/>
              <a:gd name="connsiteY1899" fmla="*/ 3629465 h 6593118"/>
              <a:gd name="connsiteX1900" fmla="*/ 9666794 w 11490376"/>
              <a:gd name="connsiteY1900" fmla="*/ 3634518 h 6593118"/>
              <a:gd name="connsiteX1901" fmla="*/ 9666794 w 11490376"/>
              <a:gd name="connsiteY1901" fmla="*/ 3637044 h 6593118"/>
              <a:gd name="connsiteX1902" fmla="*/ 9664292 w 11490376"/>
              <a:gd name="connsiteY1902" fmla="*/ 3642097 h 6593118"/>
              <a:gd name="connsiteX1903" fmla="*/ 9661790 w 11490376"/>
              <a:gd name="connsiteY1903" fmla="*/ 3644624 h 6593118"/>
              <a:gd name="connsiteX1904" fmla="*/ 9659288 w 11490376"/>
              <a:gd name="connsiteY1904" fmla="*/ 3644624 h 6593118"/>
              <a:gd name="connsiteX1905" fmla="*/ 9656786 w 11490376"/>
              <a:gd name="connsiteY1905" fmla="*/ 3647150 h 6593118"/>
              <a:gd name="connsiteX1906" fmla="*/ 9651782 w 11490376"/>
              <a:gd name="connsiteY1906" fmla="*/ 3649678 h 6593118"/>
              <a:gd name="connsiteX1907" fmla="*/ 9649282 w 11490376"/>
              <a:gd name="connsiteY1907" fmla="*/ 3652204 h 6593118"/>
              <a:gd name="connsiteX1908" fmla="*/ 9646780 w 11490376"/>
              <a:gd name="connsiteY1908" fmla="*/ 3652204 h 6593118"/>
              <a:gd name="connsiteX1909" fmla="*/ 9644278 w 11490376"/>
              <a:gd name="connsiteY1909" fmla="*/ 3652204 h 6593118"/>
              <a:gd name="connsiteX1910" fmla="*/ 9641776 w 11490376"/>
              <a:gd name="connsiteY1910" fmla="*/ 3652204 h 6593118"/>
              <a:gd name="connsiteX1911" fmla="*/ 9621761 w 11490376"/>
              <a:gd name="connsiteY1911" fmla="*/ 3644624 h 6593118"/>
              <a:gd name="connsiteX1912" fmla="*/ 9599244 w 11490376"/>
              <a:gd name="connsiteY1912" fmla="*/ 3619358 h 6593118"/>
              <a:gd name="connsiteX1913" fmla="*/ 5559424 w 11490376"/>
              <a:gd name="connsiteY1913" fmla="*/ 3586988 h 6593118"/>
              <a:gd name="connsiteX1914" fmla="*/ 5558043 w 11490376"/>
              <a:gd name="connsiteY1914" fmla="*/ 3587414 h 6593118"/>
              <a:gd name="connsiteX1915" fmla="*/ 5565502 w 11490376"/>
              <a:gd name="connsiteY1915" fmla="*/ 3588097 h 6593118"/>
              <a:gd name="connsiteX1916" fmla="*/ 5410494 w 11490376"/>
              <a:gd name="connsiteY1916" fmla="*/ 3575969 h 6593118"/>
              <a:gd name="connsiteX1917" fmla="*/ 5412925 w 11490376"/>
              <a:gd name="connsiteY1917" fmla="*/ 3615158 h 6593118"/>
              <a:gd name="connsiteX1918" fmla="*/ 5426388 w 11490376"/>
              <a:gd name="connsiteY1918" fmla="*/ 3615158 h 6593118"/>
              <a:gd name="connsiteX1919" fmla="*/ 5415070 w 11490376"/>
              <a:gd name="connsiteY1919" fmla="*/ 3614022 h 6593118"/>
              <a:gd name="connsiteX1920" fmla="*/ 5412624 w 11490376"/>
              <a:gd name="connsiteY1920" fmla="*/ 3577157 h 6593118"/>
              <a:gd name="connsiteX1921" fmla="*/ 6163858 w 11490376"/>
              <a:gd name="connsiteY1921" fmla="*/ 3570529 h 6593118"/>
              <a:gd name="connsiteX1922" fmla="*/ 6157742 w 11490376"/>
              <a:gd name="connsiteY1922" fmla="*/ 3591758 h 6593118"/>
              <a:gd name="connsiteX1923" fmla="*/ 6130554 w 11490376"/>
              <a:gd name="connsiteY1923" fmla="*/ 3594209 h 6593118"/>
              <a:gd name="connsiteX1924" fmla="*/ 6125611 w 11490376"/>
              <a:gd name="connsiteY1924" fmla="*/ 3616266 h 6593118"/>
              <a:gd name="connsiteX1925" fmla="*/ 6152799 w 11490376"/>
              <a:gd name="connsiteY1925" fmla="*/ 3628521 h 6593118"/>
              <a:gd name="connsiteX1926" fmla="*/ 6157248 w 11490376"/>
              <a:gd name="connsiteY1926" fmla="*/ 3640654 h 6593118"/>
              <a:gd name="connsiteX1927" fmla="*/ 6154342 w 11490376"/>
              <a:gd name="connsiteY1927" fmla="*/ 3629002 h 6593118"/>
              <a:gd name="connsiteX1928" fmla="*/ 6127306 w 11490376"/>
              <a:gd name="connsiteY1928" fmla="*/ 3616684 h 6593118"/>
              <a:gd name="connsiteX1929" fmla="*/ 6132222 w 11490376"/>
              <a:gd name="connsiteY1929" fmla="*/ 3594512 h 6593118"/>
              <a:gd name="connsiteX1930" fmla="*/ 6159258 w 11490376"/>
              <a:gd name="connsiteY1930" fmla="*/ 3592048 h 6593118"/>
              <a:gd name="connsiteX1931" fmla="*/ 9732781 w 11490376"/>
              <a:gd name="connsiteY1931" fmla="*/ 3564951 h 6593118"/>
              <a:gd name="connsiteX1932" fmla="*/ 9769722 w 11490376"/>
              <a:gd name="connsiteY1932" fmla="*/ 3586302 h 6593118"/>
              <a:gd name="connsiteX1933" fmla="*/ 9769722 w 11490376"/>
              <a:gd name="connsiteY1933" fmla="*/ 3619512 h 6593118"/>
              <a:gd name="connsiteX1934" fmla="*/ 9720467 w 11490376"/>
              <a:gd name="connsiteY1934" fmla="*/ 3614769 h 6593118"/>
              <a:gd name="connsiteX1935" fmla="*/ 9693376 w 11490376"/>
              <a:gd name="connsiteY1935" fmla="*/ 3600535 h 6593118"/>
              <a:gd name="connsiteX1936" fmla="*/ 9698302 w 11490376"/>
              <a:gd name="connsiteY1936" fmla="*/ 3572067 h 6593118"/>
              <a:gd name="connsiteX1937" fmla="*/ 9078091 w 11490376"/>
              <a:gd name="connsiteY1937" fmla="*/ 3555304 h 6593118"/>
              <a:gd name="connsiteX1938" fmla="*/ 9067278 w 11490376"/>
              <a:gd name="connsiteY1938" fmla="*/ 3557455 h 6593118"/>
              <a:gd name="connsiteX1939" fmla="*/ 9078091 w 11490376"/>
              <a:gd name="connsiteY1939" fmla="*/ 3556081 h 6593118"/>
              <a:gd name="connsiteX1940" fmla="*/ 9137073 w 11490376"/>
              <a:gd name="connsiteY1940" fmla="*/ 3554564 h 6593118"/>
              <a:gd name="connsiteX1941" fmla="*/ 9137073 w 11490376"/>
              <a:gd name="connsiteY1941" fmla="*/ 3557459 h 6593118"/>
              <a:gd name="connsiteX1942" fmla="*/ 9105235 w 11490376"/>
              <a:gd name="connsiteY1942" fmla="*/ 3582387 h 6593118"/>
              <a:gd name="connsiteX1943" fmla="*/ 9105612 w 11490376"/>
              <a:gd name="connsiteY1943" fmla="*/ 3582808 h 6593118"/>
              <a:gd name="connsiteX1944" fmla="*/ 9138982 w 11490376"/>
              <a:gd name="connsiteY1944" fmla="*/ 3556146 h 6593118"/>
              <a:gd name="connsiteX1945" fmla="*/ 8831531 w 11490376"/>
              <a:gd name="connsiteY1945" fmla="*/ 3551560 h 6593118"/>
              <a:gd name="connsiteX1946" fmla="*/ 8832396 w 11490376"/>
              <a:gd name="connsiteY1946" fmla="*/ 3556797 h 6593118"/>
              <a:gd name="connsiteX1947" fmla="*/ 8844601 w 11490376"/>
              <a:gd name="connsiteY1947" fmla="*/ 3603585 h 6593118"/>
              <a:gd name="connsiteX1948" fmla="*/ 8873118 w 11490376"/>
              <a:gd name="connsiteY1948" fmla="*/ 3629959 h 6593118"/>
              <a:gd name="connsiteX1949" fmla="*/ 8873885 w 11490376"/>
              <a:gd name="connsiteY1949" fmla="*/ 3628178 h 6593118"/>
              <a:gd name="connsiteX1950" fmla="*/ 8844419 w 11490376"/>
              <a:gd name="connsiteY1950" fmla="*/ 3601307 h 6593118"/>
              <a:gd name="connsiteX1951" fmla="*/ 8832140 w 11490376"/>
              <a:gd name="connsiteY1951" fmla="*/ 3554892 h 6593118"/>
              <a:gd name="connsiteX1952" fmla="*/ 6650830 w 11490376"/>
              <a:gd name="connsiteY1952" fmla="*/ 3535607 h 6593118"/>
              <a:gd name="connsiteX1953" fmla="*/ 6658187 w 11490376"/>
              <a:gd name="connsiteY1953" fmla="*/ 3631464 h 6593118"/>
              <a:gd name="connsiteX1954" fmla="*/ 6611489 w 11490376"/>
              <a:gd name="connsiteY1954" fmla="*/ 3641319 h 6593118"/>
              <a:gd name="connsiteX1955" fmla="*/ 6604166 w 11490376"/>
              <a:gd name="connsiteY1955" fmla="*/ 3722051 h 6593118"/>
              <a:gd name="connsiteX1956" fmla="*/ 6606014 w 11490376"/>
              <a:gd name="connsiteY1956" fmla="*/ 3721884 h 6593118"/>
              <a:gd name="connsiteX1957" fmla="*/ 6613387 w 11490376"/>
              <a:gd name="connsiteY1957" fmla="*/ 3641244 h 6593118"/>
              <a:gd name="connsiteX1958" fmla="*/ 6660078 w 11490376"/>
              <a:gd name="connsiteY1958" fmla="*/ 3631468 h 6593118"/>
              <a:gd name="connsiteX1959" fmla="*/ 6652705 w 11490376"/>
              <a:gd name="connsiteY1959" fmla="*/ 3536166 h 6593118"/>
              <a:gd name="connsiteX1960" fmla="*/ 2216003 w 11490376"/>
              <a:gd name="connsiteY1960" fmla="*/ 3528938 h 6593118"/>
              <a:gd name="connsiteX1961" fmla="*/ 2185645 w 11490376"/>
              <a:gd name="connsiteY1961" fmla="*/ 3535929 h 6593118"/>
              <a:gd name="connsiteX1962" fmla="*/ 2185621 w 11490376"/>
              <a:gd name="connsiteY1962" fmla="*/ 3535997 h 6593118"/>
              <a:gd name="connsiteX1963" fmla="*/ 2216001 w 11490376"/>
              <a:gd name="connsiteY1963" fmla="*/ 3528941 h 6593118"/>
              <a:gd name="connsiteX1964" fmla="*/ 5498257 w 11490376"/>
              <a:gd name="connsiteY1964" fmla="*/ 3509302 h 6593118"/>
              <a:gd name="connsiteX1965" fmla="*/ 5404907 w 11490376"/>
              <a:gd name="connsiteY1965" fmla="*/ 3521607 h 6593118"/>
              <a:gd name="connsiteX1966" fmla="*/ 5377880 w 11490376"/>
              <a:gd name="connsiteY1966" fmla="*/ 3541299 h 6593118"/>
              <a:gd name="connsiteX1967" fmla="*/ 5318912 w 11490376"/>
              <a:gd name="connsiteY1967" fmla="*/ 3538837 h 6593118"/>
              <a:gd name="connsiteX1968" fmla="*/ 5299257 w 11490376"/>
              <a:gd name="connsiteY1968" fmla="*/ 3563451 h 6593118"/>
              <a:gd name="connsiteX1969" fmla="*/ 5279601 w 11490376"/>
              <a:gd name="connsiteY1969" fmla="*/ 3580681 h 6593118"/>
              <a:gd name="connsiteX1970" fmla="*/ 5232936 w 11490376"/>
              <a:gd name="connsiteY1970" fmla="*/ 3595450 h 6593118"/>
              <a:gd name="connsiteX1971" fmla="*/ 5225564 w 11490376"/>
              <a:gd name="connsiteY1971" fmla="*/ 3615141 h 6593118"/>
              <a:gd name="connsiteX1972" fmla="*/ 5213280 w 11490376"/>
              <a:gd name="connsiteY1972" fmla="*/ 3642217 h 6593118"/>
              <a:gd name="connsiteX1973" fmla="*/ 5188710 w 11490376"/>
              <a:gd name="connsiteY1973" fmla="*/ 3676678 h 6593118"/>
              <a:gd name="connsiteX1974" fmla="*/ 5176425 w 11490376"/>
              <a:gd name="connsiteY1974" fmla="*/ 3725906 h 6593118"/>
              <a:gd name="connsiteX1975" fmla="*/ 5134655 w 11490376"/>
              <a:gd name="connsiteY1975" fmla="*/ 3730829 h 6593118"/>
              <a:gd name="connsiteX1976" fmla="*/ 5102713 w 11490376"/>
              <a:gd name="connsiteY1976" fmla="*/ 3733290 h 6593118"/>
              <a:gd name="connsiteX1977" fmla="*/ 5095457 w 11490376"/>
              <a:gd name="connsiteY1977" fmla="*/ 3705664 h 6593118"/>
              <a:gd name="connsiteX1978" fmla="*/ 5101296 w 11490376"/>
              <a:gd name="connsiteY1978" fmla="*/ 3733492 h 6593118"/>
              <a:gd name="connsiteX1979" fmla="*/ 5089093 w 11490376"/>
              <a:gd name="connsiteY1979" fmla="*/ 3762876 h 6593118"/>
              <a:gd name="connsiteX1980" fmla="*/ 5091434 w 11490376"/>
              <a:gd name="connsiteY1980" fmla="*/ 3764757 h 6593118"/>
              <a:gd name="connsiteX1981" fmla="*/ 5090279 w 11490376"/>
              <a:gd name="connsiteY1981" fmla="*/ 3763726 h 6593118"/>
              <a:gd name="connsiteX1982" fmla="*/ 5102623 w 11490376"/>
              <a:gd name="connsiteY1982" fmla="*/ 3734340 h 6593118"/>
              <a:gd name="connsiteX1983" fmla="*/ 5134714 w 11490376"/>
              <a:gd name="connsiteY1983" fmla="*/ 3734340 h 6593118"/>
              <a:gd name="connsiteX1984" fmla="*/ 5179148 w 11490376"/>
              <a:gd name="connsiteY1984" fmla="*/ 3726994 h 6593118"/>
              <a:gd name="connsiteX1985" fmla="*/ 5198897 w 11490376"/>
              <a:gd name="connsiteY1985" fmla="*/ 3741687 h 6593118"/>
              <a:gd name="connsiteX1986" fmla="*/ 5270477 w 11490376"/>
              <a:gd name="connsiteY1986" fmla="*/ 3746585 h 6593118"/>
              <a:gd name="connsiteX1987" fmla="*/ 5271856 w 11490376"/>
              <a:gd name="connsiteY1987" fmla="*/ 3764375 h 6593118"/>
              <a:gd name="connsiteX1988" fmla="*/ 5271856 w 11490376"/>
              <a:gd name="connsiteY1988" fmla="*/ 3744005 h 6593118"/>
              <a:gd name="connsiteX1989" fmla="*/ 5272712 w 11490376"/>
              <a:gd name="connsiteY1989" fmla="*/ 3742273 h 6593118"/>
              <a:gd name="connsiteX1990" fmla="*/ 5270363 w 11490376"/>
              <a:gd name="connsiteY1990" fmla="*/ 3746415 h 6593118"/>
              <a:gd name="connsiteX1991" fmla="*/ 5199092 w 11490376"/>
              <a:gd name="connsiteY1991" fmla="*/ 3741462 h 6593118"/>
              <a:gd name="connsiteX1992" fmla="*/ 5179428 w 11490376"/>
              <a:gd name="connsiteY1992" fmla="*/ 3726602 h 6593118"/>
              <a:gd name="connsiteX1993" fmla="*/ 5189259 w 11490376"/>
              <a:gd name="connsiteY1993" fmla="*/ 3679549 h 6593118"/>
              <a:gd name="connsiteX1994" fmla="*/ 5213839 w 11490376"/>
              <a:gd name="connsiteY1994" fmla="*/ 3644876 h 6593118"/>
              <a:gd name="connsiteX1995" fmla="*/ 5226129 w 11490376"/>
              <a:gd name="connsiteY1995" fmla="*/ 3615158 h 6593118"/>
              <a:gd name="connsiteX1996" fmla="*/ 5235963 w 11490376"/>
              <a:gd name="connsiteY1996" fmla="*/ 3597823 h 6593118"/>
              <a:gd name="connsiteX1997" fmla="*/ 5280195 w 11490376"/>
              <a:gd name="connsiteY1997" fmla="*/ 3582963 h 6593118"/>
              <a:gd name="connsiteX1998" fmla="*/ 5299860 w 11490376"/>
              <a:gd name="connsiteY1998" fmla="*/ 3563152 h 6593118"/>
              <a:gd name="connsiteX1999" fmla="*/ 5319522 w 11490376"/>
              <a:gd name="connsiteY1999" fmla="*/ 3540863 h 6593118"/>
              <a:gd name="connsiteX2000" fmla="*/ 5378513 w 11490376"/>
              <a:gd name="connsiteY2000" fmla="*/ 3543339 h 6593118"/>
              <a:gd name="connsiteX2001" fmla="*/ 5388345 w 11490376"/>
              <a:gd name="connsiteY2001" fmla="*/ 3563152 h 6593118"/>
              <a:gd name="connsiteX2002" fmla="*/ 5390338 w 11490376"/>
              <a:gd name="connsiteY2002" fmla="*/ 3564267 h 6593118"/>
              <a:gd name="connsiteX2003" fmla="*/ 5380817 w 11490376"/>
              <a:gd name="connsiteY2003" fmla="*/ 3542749 h 6593118"/>
              <a:gd name="connsiteX2004" fmla="*/ 5407730 w 11490376"/>
              <a:gd name="connsiteY2004" fmla="*/ 3525546 h 6593118"/>
              <a:gd name="connsiteX2005" fmla="*/ 5498257 w 11490376"/>
              <a:gd name="connsiteY2005" fmla="*/ 3510799 h 6593118"/>
              <a:gd name="connsiteX2006" fmla="*/ 4981862 w 11490376"/>
              <a:gd name="connsiteY2006" fmla="*/ 3506850 h 6593118"/>
              <a:gd name="connsiteX2007" fmla="*/ 4980608 w 11490376"/>
              <a:gd name="connsiteY2007" fmla="*/ 3508441 h 6593118"/>
              <a:gd name="connsiteX2008" fmla="*/ 5006893 w 11490376"/>
              <a:gd name="connsiteY2008" fmla="*/ 3521607 h 6593118"/>
              <a:gd name="connsiteX2009" fmla="*/ 5012521 w 11490376"/>
              <a:gd name="connsiteY2009" fmla="*/ 3521932 h 6593118"/>
              <a:gd name="connsiteX2010" fmla="*/ 5008954 w 11490376"/>
              <a:gd name="connsiteY2010" fmla="*/ 3521652 h 6593118"/>
              <a:gd name="connsiteX2011" fmla="*/ 4875330 w 11490376"/>
              <a:gd name="connsiteY2011" fmla="*/ 3490807 h 6593118"/>
              <a:gd name="connsiteX2012" fmla="*/ 4890275 w 11490376"/>
              <a:gd name="connsiteY2012" fmla="*/ 3498267 h 6593118"/>
              <a:gd name="connsiteX2013" fmla="*/ 4917274 w 11490376"/>
              <a:gd name="connsiteY2013" fmla="*/ 3535024 h 6593118"/>
              <a:gd name="connsiteX2014" fmla="*/ 4943721 w 11490376"/>
              <a:gd name="connsiteY2014" fmla="*/ 3554226 h 6593118"/>
              <a:gd name="connsiteX2015" fmla="*/ 4943340 w 11490376"/>
              <a:gd name="connsiteY2015" fmla="*/ 3552571 h 6593118"/>
              <a:gd name="connsiteX2016" fmla="*/ 4917831 w 11490376"/>
              <a:gd name="connsiteY2016" fmla="*/ 3533987 h 6593118"/>
              <a:gd name="connsiteX2017" fmla="*/ 4890740 w 11490376"/>
              <a:gd name="connsiteY2017" fmla="*/ 3496981 h 6593118"/>
              <a:gd name="connsiteX2018" fmla="*/ 5888013 w 11490376"/>
              <a:gd name="connsiteY2018" fmla="*/ 3489442 h 6593118"/>
              <a:gd name="connsiteX2019" fmla="*/ 5882383 w 11490376"/>
              <a:gd name="connsiteY2019" fmla="*/ 3491138 h 6593118"/>
              <a:gd name="connsiteX2020" fmla="*/ 5870149 w 11490376"/>
              <a:gd name="connsiteY2020" fmla="*/ 3513257 h 6593118"/>
              <a:gd name="connsiteX2021" fmla="*/ 5845682 w 11490376"/>
              <a:gd name="connsiteY2021" fmla="*/ 3528003 h 6593118"/>
              <a:gd name="connsiteX2022" fmla="*/ 5833449 w 11490376"/>
              <a:gd name="connsiteY2022" fmla="*/ 3547664 h 6593118"/>
              <a:gd name="connsiteX2023" fmla="*/ 5833449 w 11490376"/>
              <a:gd name="connsiteY2023" fmla="*/ 3582072 h 6593118"/>
              <a:gd name="connsiteX2024" fmla="*/ 5808982 w 11490376"/>
              <a:gd name="connsiteY2024" fmla="*/ 3596819 h 6593118"/>
              <a:gd name="connsiteX2025" fmla="*/ 5808978 w 11490376"/>
              <a:gd name="connsiteY2025" fmla="*/ 3596823 h 6593118"/>
              <a:gd name="connsiteX2026" fmla="*/ 5835102 w 11490376"/>
              <a:gd name="connsiteY2026" fmla="*/ 3582468 h 6593118"/>
              <a:gd name="connsiteX2027" fmla="*/ 5835403 w 11490376"/>
              <a:gd name="connsiteY2027" fmla="*/ 3584891 h 6593118"/>
              <a:gd name="connsiteX2028" fmla="*/ 5849405 w 11490376"/>
              <a:gd name="connsiteY2028" fmla="*/ 3582539 h 6593118"/>
              <a:gd name="connsiteX2029" fmla="*/ 5848794 w 11490376"/>
              <a:gd name="connsiteY2029" fmla="*/ 3579503 h 6593118"/>
              <a:gd name="connsiteX2030" fmla="*/ 5833964 w 11490376"/>
              <a:gd name="connsiteY2030" fmla="*/ 3581954 h 6593118"/>
              <a:gd name="connsiteX2031" fmla="*/ 5833964 w 11490376"/>
              <a:gd name="connsiteY2031" fmla="*/ 3547643 h 6593118"/>
              <a:gd name="connsiteX2032" fmla="*/ 5846322 w 11490376"/>
              <a:gd name="connsiteY2032" fmla="*/ 3528035 h 6593118"/>
              <a:gd name="connsiteX2033" fmla="*/ 5871038 w 11490376"/>
              <a:gd name="connsiteY2033" fmla="*/ 3513330 h 6593118"/>
              <a:gd name="connsiteX2034" fmla="*/ 5883396 w 11490376"/>
              <a:gd name="connsiteY2034" fmla="*/ 3491273 h 6593118"/>
              <a:gd name="connsiteX2035" fmla="*/ 5522629 w 11490376"/>
              <a:gd name="connsiteY2035" fmla="*/ 3484728 h 6593118"/>
              <a:gd name="connsiteX2036" fmla="*/ 5498272 w 11490376"/>
              <a:gd name="connsiteY2036" fmla="*/ 3489608 h 6593118"/>
              <a:gd name="connsiteX2037" fmla="*/ 5498272 w 11490376"/>
              <a:gd name="connsiteY2037" fmla="*/ 3491135 h 6593118"/>
              <a:gd name="connsiteX2038" fmla="*/ 5522723 w 11490376"/>
              <a:gd name="connsiteY2038" fmla="*/ 3486222 h 6593118"/>
              <a:gd name="connsiteX2039" fmla="*/ 7035174 w 11490376"/>
              <a:gd name="connsiteY2039" fmla="*/ 3470970 h 6593118"/>
              <a:gd name="connsiteX2040" fmla="*/ 6988165 w 11490376"/>
              <a:gd name="connsiteY2040" fmla="*/ 3506308 h 6593118"/>
              <a:gd name="connsiteX2041" fmla="*/ 6988165 w 11490376"/>
              <a:gd name="connsiteY2041" fmla="*/ 3509131 h 6593118"/>
              <a:gd name="connsiteX2042" fmla="*/ 7034852 w 11490376"/>
              <a:gd name="connsiteY2042" fmla="*/ 3472104 h 6593118"/>
              <a:gd name="connsiteX2043" fmla="*/ 5149358 w 11490376"/>
              <a:gd name="connsiteY2043" fmla="*/ 3470724 h 6593118"/>
              <a:gd name="connsiteX2044" fmla="*/ 5149331 w 11490376"/>
              <a:gd name="connsiteY2044" fmla="*/ 3472310 h 6593118"/>
              <a:gd name="connsiteX2045" fmla="*/ 5175606 w 11490376"/>
              <a:gd name="connsiteY2045" fmla="*/ 3479489 h 6593118"/>
              <a:gd name="connsiteX2046" fmla="*/ 3110440 w 11490376"/>
              <a:gd name="connsiteY2046" fmla="*/ 3420425 h 6593118"/>
              <a:gd name="connsiteX2047" fmla="*/ 3110440 w 11490376"/>
              <a:gd name="connsiteY2047" fmla="*/ 3447522 h 6593118"/>
              <a:gd name="connsiteX2048" fmla="*/ 3090640 w 11490376"/>
              <a:gd name="connsiteY2048" fmla="*/ 3457377 h 6593118"/>
              <a:gd name="connsiteX2049" fmla="*/ 3070844 w 11490376"/>
              <a:gd name="connsiteY2049" fmla="*/ 3447522 h 6593118"/>
              <a:gd name="connsiteX2050" fmla="*/ 3055998 w 11490376"/>
              <a:gd name="connsiteY2050" fmla="*/ 3437669 h 6593118"/>
              <a:gd name="connsiteX2051" fmla="*/ 3075796 w 11490376"/>
              <a:gd name="connsiteY2051" fmla="*/ 3425352 h 6593118"/>
              <a:gd name="connsiteX2052" fmla="*/ 2684239 w 11490376"/>
              <a:gd name="connsiteY2052" fmla="*/ 3413856 h 6593118"/>
              <a:gd name="connsiteX2053" fmla="*/ 2711861 w 11490376"/>
              <a:gd name="connsiteY2053" fmla="*/ 3413856 h 6593118"/>
              <a:gd name="connsiteX2054" fmla="*/ 2747019 w 11490376"/>
              <a:gd name="connsiteY2054" fmla="*/ 3429184 h 6593118"/>
              <a:gd name="connsiteX2055" fmla="*/ 2736975 w 11490376"/>
              <a:gd name="connsiteY2055" fmla="*/ 3454731 h 6593118"/>
              <a:gd name="connsiteX2056" fmla="*/ 2691771 w 11490376"/>
              <a:gd name="connsiteY2056" fmla="*/ 3457286 h 6593118"/>
              <a:gd name="connsiteX2057" fmla="*/ 2664152 w 11490376"/>
              <a:gd name="connsiteY2057" fmla="*/ 3436848 h 6593118"/>
              <a:gd name="connsiteX2058" fmla="*/ 9069306 w 11490376"/>
              <a:gd name="connsiteY2058" fmla="*/ 3408305 h 6593118"/>
              <a:gd name="connsiteX2059" fmla="*/ 9105123 w 11490376"/>
              <a:gd name="connsiteY2059" fmla="*/ 3464394 h 6593118"/>
              <a:gd name="connsiteX2060" fmla="*/ 9136711 w 11490376"/>
              <a:gd name="connsiteY2060" fmla="*/ 3486187 h 6593118"/>
              <a:gd name="connsiteX2061" fmla="*/ 9136711 w 11490376"/>
              <a:gd name="connsiteY2061" fmla="*/ 3483139 h 6593118"/>
              <a:gd name="connsiteX2062" fmla="*/ 9104663 w 11490376"/>
              <a:gd name="connsiteY2062" fmla="*/ 3461066 h 6593118"/>
              <a:gd name="connsiteX2063" fmla="*/ 6214534 w 11490376"/>
              <a:gd name="connsiteY2063" fmla="*/ 3406625 h 6593118"/>
              <a:gd name="connsiteX2064" fmla="*/ 6209645 w 11490376"/>
              <a:gd name="connsiteY2064" fmla="*/ 3508428 h 6593118"/>
              <a:gd name="connsiteX2065" fmla="*/ 6201536 w 11490376"/>
              <a:gd name="connsiteY2065" fmla="*/ 3512448 h 6593118"/>
              <a:gd name="connsiteX2066" fmla="*/ 6210872 w 11490376"/>
              <a:gd name="connsiteY2066" fmla="*/ 3508291 h 6593118"/>
              <a:gd name="connsiteX2067" fmla="*/ 6215690 w 11490376"/>
              <a:gd name="connsiteY2067" fmla="*/ 3406855 h 6593118"/>
              <a:gd name="connsiteX2068" fmla="*/ 9001905 w 11490376"/>
              <a:gd name="connsiteY2068" fmla="*/ 3388472 h 6593118"/>
              <a:gd name="connsiteX2069" fmla="*/ 8978341 w 11490376"/>
              <a:gd name="connsiteY2069" fmla="*/ 3408041 h 6593118"/>
              <a:gd name="connsiteX2070" fmla="*/ 9001577 w 11490376"/>
              <a:gd name="connsiteY2070" fmla="*/ 3388778 h 6593118"/>
              <a:gd name="connsiteX2071" fmla="*/ 9005048 w 11490376"/>
              <a:gd name="connsiteY2071" fmla="*/ 3392545 h 6593118"/>
              <a:gd name="connsiteX2072" fmla="*/ 5516576 w 11490376"/>
              <a:gd name="connsiteY2072" fmla="*/ 3365923 h 6593118"/>
              <a:gd name="connsiteX2073" fmla="*/ 5515697 w 11490376"/>
              <a:gd name="connsiteY2073" fmla="*/ 3368993 h 6593118"/>
              <a:gd name="connsiteX2074" fmla="*/ 5515474 w 11490376"/>
              <a:gd name="connsiteY2074" fmla="*/ 3369044 h 6593118"/>
              <a:gd name="connsiteX2075" fmla="*/ 5515540 w 11490376"/>
              <a:gd name="connsiteY2075" fmla="*/ 3370083 h 6593118"/>
              <a:gd name="connsiteX2076" fmla="*/ 9628476 w 11490376"/>
              <a:gd name="connsiteY2076" fmla="*/ 3363491 h 6593118"/>
              <a:gd name="connsiteX2077" fmla="*/ 9664531 w 11490376"/>
              <a:gd name="connsiteY2077" fmla="*/ 3365962 h 6593118"/>
              <a:gd name="connsiteX2078" fmla="*/ 9671742 w 11490376"/>
              <a:gd name="connsiteY2078" fmla="*/ 3388196 h 6593118"/>
              <a:gd name="connsiteX2079" fmla="*/ 9683762 w 11490376"/>
              <a:gd name="connsiteY2079" fmla="*/ 3430195 h 6593118"/>
              <a:gd name="connsiteX2080" fmla="*/ 9683762 w 11490376"/>
              <a:gd name="connsiteY2080" fmla="*/ 3454901 h 6593118"/>
              <a:gd name="connsiteX2081" fmla="*/ 9678954 w 11490376"/>
              <a:gd name="connsiteY2081" fmla="*/ 3491958 h 6593118"/>
              <a:gd name="connsiteX2082" fmla="*/ 9690973 w 11490376"/>
              <a:gd name="connsiteY2082" fmla="*/ 3538897 h 6593118"/>
              <a:gd name="connsiteX2083" fmla="*/ 9657321 w 11490376"/>
              <a:gd name="connsiteY2083" fmla="*/ 3551250 h 6593118"/>
              <a:gd name="connsiteX2084" fmla="*/ 9618860 w 11490376"/>
              <a:gd name="connsiteY2084" fmla="*/ 3553721 h 6593118"/>
              <a:gd name="connsiteX2085" fmla="*/ 9604438 w 11490376"/>
              <a:gd name="connsiteY2085" fmla="*/ 3533956 h 6593118"/>
              <a:gd name="connsiteX2086" fmla="*/ 9577997 w 11490376"/>
              <a:gd name="connsiteY2086" fmla="*/ 3526545 h 6593118"/>
              <a:gd name="connsiteX2087" fmla="*/ 9570786 w 11490376"/>
              <a:gd name="connsiteY2087" fmla="*/ 3477134 h 6593118"/>
              <a:gd name="connsiteX2088" fmla="*/ 9594824 w 11490376"/>
              <a:gd name="connsiteY2088" fmla="*/ 3454901 h 6593118"/>
              <a:gd name="connsiteX2089" fmla="*/ 9604438 w 11490376"/>
              <a:gd name="connsiteY2089" fmla="*/ 3403019 h 6593118"/>
              <a:gd name="connsiteX2090" fmla="*/ 6131334 w 11490376"/>
              <a:gd name="connsiteY2090" fmla="*/ 3357032 h 6593118"/>
              <a:gd name="connsiteX2091" fmla="*/ 6138413 w 11490376"/>
              <a:gd name="connsiteY2091" fmla="*/ 3362086 h 6593118"/>
              <a:gd name="connsiteX2092" fmla="*/ 6132614 w 11490376"/>
              <a:gd name="connsiteY2092" fmla="*/ 3357742 h 6593118"/>
              <a:gd name="connsiteX2093" fmla="*/ 2902119 w 11490376"/>
              <a:gd name="connsiteY2093" fmla="*/ 3354732 h 6593118"/>
              <a:gd name="connsiteX2094" fmla="*/ 2904023 w 11490376"/>
              <a:gd name="connsiteY2094" fmla="*/ 3355014 h 6593118"/>
              <a:gd name="connsiteX2095" fmla="*/ 2906893 w 11490376"/>
              <a:gd name="connsiteY2095" fmla="*/ 3354732 h 6593118"/>
              <a:gd name="connsiteX2096" fmla="*/ 2906893 w 11490376"/>
              <a:gd name="connsiteY2096" fmla="*/ 3355440 h 6593118"/>
              <a:gd name="connsiteX2097" fmla="*/ 2934568 w 11490376"/>
              <a:gd name="connsiteY2097" fmla="*/ 3359539 h 6593118"/>
              <a:gd name="connsiteX2098" fmla="*/ 2947049 w 11490376"/>
              <a:gd name="connsiteY2098" fmla="*/ 3376363 h 6593118"/>
              <a:gd name="connsiteX2099" fmla="*/ 2962025 w 11490376"/>
              <a:gd name="connsiteY2099" fmla="*/ 3381169 h 6593118"/>
              <a:gd name="connsiteX2100" fmla="*/ 2979500 w 11490376"/>
              <a:gd name="connsiteY2100" fmla="*/ 3381169 h 6593118"/>
              <a:gd name="connsiteX2101" fmla="*/ 2986989 w 11490376"/>
              <a:gd name="connsiteY2101" fmla="*/ 3402800 h 6593118"/>
              <a:gd name="connsiteX2102" fmla="*/ 3006959 w 11490376"/>
              <a:gd name="connsiteY2102" fmla="*/ 3412414 h 6593118"/>
              <a:gd name="connsiteX2103" fmla="*/ 3029423 w 11490376"/>
              <a:gd name="connsiteY2103" fmla="*/ 3429238 h 6593118"/>
              <a:gd name="connsiteX2104" fmla="*/ 3021934 w 11490376"/>
              <a:gd name="connsiteY2104" fmla="*/ 3443658 h 6593118"/>
              <a:gd name="connsiteX2105" fmla="*/ 2989485 w 11490376"/>
              <a:gd name="connsiteY2105" fmla="*/ 3446062 h 6593118"/>
              <a:gd name="connsiteX2106" fmla="*/ 2934568 w 11490376"/>
              <a:gd name="connsiteY2106" fmla="*/ 3443658 h 6593118"/>
              <a:gd name="connsiteX2107" fmla="*/ 2895081 w 11490376"/>
              <a:gd name="connsiteY2107" fmla="*/ 3449994 h 6593118"/>
              <a:gd name="connsiteX2108" fmla="*/ 2894674 w 11490376"/>
              <a:gd name="connsiteY2108" fmla="*/ 3450868 h 6593118"/>
              <a:gd name="connsiteX2109" fmla="*/ 2891823 w 11490376"/>
              <a:gd name="connsiteY2109" fmla="*/ 3450517 h 6593118"/>
              <a:gd name="connsiteX2110" fmla="*/ 2889636 w 11490376"/>
              <a:gd name="connsiteY2110" fmla="*/ 3450868 h 6593118"/>
              <a:gd name="connsiteX2111" fmla="*/ 2889912 w 11490376"/>
              <a:gd name="connsiteY2111" fmla="*/ 3450283 h 6593118"/>
              <a:gd name="connsiteX2112" fmla="*/ 2855581 w 11490376"/>
              <a:gd name="connsiteY2112" fmla="*/ 3446062 h 6593118"/>
              <a:gd name="connsiteX2113" fmla="*/ 2811593 w 11490376"/>
              <a:gd name="connsiteY2113" fmla="*/ 3443658 h 6593118"/>
              <a:gd name="connsiteX2114" fmla="*/ 2804261 w 11490376"/>
              <a:gd name="connsiteY2114" fmla="*/ 3417221 h 6593118"/>
              <a:gd name="connsiteX2115" fmla="*/ 2860468 w 11490376"/>
              <a:gd name="connsiteY2115" fmla="*/ 3417221 h 6593118"/>
              <a:gd name="connsiteX2116" fmla="*/ 2882459 w 11490376"/>
              <a:gd name="connsiteY2116" fmla="*/ 3405204 h 6593118"/>
              <a:gd name="connsiteX2117" fmla="*/ 2867797 w 11490376"/>
              <a:gd name="connsiteY2117" fmla="*/ 3388380 h 6593118"/>
              <a:gd name="connsiteX2118" fmla="*/ 2882459 w 11490376"/>
              <a:gd name="connsiteY2118" fmla="*/ 3357135 h 6593118"/>
              <a:gd name="connsiteX2119" fmla="*/ 2902119 w 11490376"/>
              <a:gd name="connsiteY2119" fmla="*/ 3355202 h 6593118"/>
              <a:gd name="connsiteX2120" fmla="*/ 9027112 w 11490376"/>
              <a:gd name="connsiteY2120" fmla="*/ 3354619 h 6593118"/>
              <a:gd name="connsiteX2121" fmla="*/ 9026481 w 11490376"/>
              <a:gd name="connsiteY2121" fmla="*/ 3356634 h 6593118"/>
              <a:gd name="connsiteX2122" fmla="*/ 9051166 w 11490376"/>
              <a:gd name="connsiteY2122" fmla="*/ 3381234 h 6593118"/>
              <a:gd name="connsiteX2123" fmla="*/ 9050427 w 11490376"/>
              <a:gd name="connsiteY2123" fmla="*/ 3380133 h 6593118"/>
              <a:gd name="connsiteX2124" fmla="*/ 5476161 w 11490376"/>
              <a:gd name="connsiteY2124" fmla="*/ 3317313 h 6593118"/>
              <a:gd name="connsiteX2125" fmla="*/ 5476873 w 11490376"/>
              <a:gd name="connsiteY2125" fmla="*/ 3321418 h 6593118"/>
              <a:gd name="connsiteX2126" fmla="*/ 5476371 w 11490376"/>
              <a:gd name="connsiteY2126" fmla="*/ 3317403 h 6593118"/>
              <a:gd name="connsiteX2127" fmla="*/ 9226265 w 11490376"/>
              <a:gd name="connsiteY2127" fmla="*/ 3315316 h 6593118"/>
              <a:gd name="connsiteX2128" fmla="*/ 9248684 w 11490376"/>
              <a:gd name="connsiteY2128" fmla="*/ 3376425 h 6593118"/>
              <a:gd name="connsiteX2129" fmla="*/ 9213809 w 11490376"/>
              <a:gd name="connsiteY2129" fmla="*/ 3417979 h 6593118"/>
              <a:gd name="connsiteX2130" fmla="*/ 9183917 w 11490376"/>
              <a:gd name="connsiteY2130" fmla="*/ 3417979 h 6593118"/>
              <a:gd name="connsiteX2131" fmla="*/ 9178934 w 11490376"/>
              <a:gd name="connsiteY2131" fmla="*/ 3371536 h 6593118"/>
              <a:gd name="connsiteX2132" fmla="*/ 9201354 w 11490376"/>
              <a:gd name="connsiteY2132" fmla="*/ 3337315 h 6593118"/>
              <a:gd name="connsiteX2133" fmla="*/ 8861636 w 11490376"/>
              <a:gd name="connsiteY2133" fmla="*/ 3305664 h 6593118"/>
              <a:gd name="connsiteX2134" fmla="*/ 8861318 w 11490376"/>
              <a:gd name="connsiteY2134" fmla="*/ 3305945 h 6593118"/>
              <a:gd name="connsiteX2135" fmla="*/ 8861608 w 11490376"/>
              <a:gd name="connsiteY2135" fmla="*/ 3305720 h 6593118"/>
              <a:gd name="connsiteX2136" fmla="*/ 6034534 w 11490376"/>
              <a:gd name="connsiteY2136" fmla="*/ 3286000 h 6593118"/>
              <a:gd name="connsiteX2137" fmla="*/ 6053935 w 11490376"/>
              <a:gd name="connsiteY2137" fmla="*/ 3317262 h 6593118"/>
              <a:gd name="connsiteX2138" fmla="*/ 6065773 w 11490376"/>
              <a:gd name="connsiteY2138" fmla="*/ 3323130 h 6593118"/>
              <a:gd name="connsiteX2139" fmla="*/ 6056154 w 11490376"/>
              <a:gd name="connsiteY2139" fmla="*/ 3318326 h 6593118"/>
              <a:gd name="connsiteX2140" fmla="*/ 6036422 w 11490376"/>
              <a:gd name="connsiteY2140" fmla="*/ 3286301 h 6593118"/>
              <a:gd name="connsiteX2141" fmla="*/ 8970237 w 11490376"/>
              <a:gd name="connsiteY2141" fmla="*/ 3271017 h 6593118"/>
              <a:gd name="connsiteX2142" fmla="*/ 9030917 w 11490376"/>
              <a:gd name="connsiteY2142" fmla="*/ 3292786 h 6593118"/>
              <a:gd name="connsiteX2143" fmla="*/ 9030707 w 11490376"/>
              <a:gd name="connsiteY2143" fmla="*/ 3291841 h 6593118"/>
              <a:gd name="connsiteX2144" fmla="*/ 6282734 w 11490376"/>
              <a:gd name="connsiteY2144" fmla="*/ 3240863 h 6593118"/>
              <a:gd name="connsiteX2145" fmla="*/ 6259926 w 11490376"/>
              <a:gd name="connsiteY2145" fmla="*/ 3257974 h 6593118"/>
              <a:gd name="connsiteX2146" fmla="*/ 6284605 w 11490376"/>
              <a:gd name="connsiteY2146" fmla="*/ 3242232 h 6593118"/>
              <a:gd name="connsiteX2147" fmla="*/ 6515635 w 11490376"/>
              <a:gd name="connsiteY2147" fmla="*/ 3242232 h 6593118"/>
              <a:gd name="connsiteX2148" fmla="*/ 6527890 w 11490376"/>
              <a:gd name="connsiteY2148" fmla="*/ 3251787 h 6593118"/>
              <a:gd name="connsiteX2149" fmla="*/ 6516970 w 11490376"/>
              <a:gd name="connsiteY2149" fmla="*/ 3240863 h 6593118"/>
              <a:gd name="connsiteX2150" fmla="*/ 2517834 w 11490376"/>
              <a:gd name="connsiteY2150" fmla="*/ 3234295 h 6593118"/>
              <a:gd name="connsiteX2151" fmla="*/ 2566941 w 11490376"/>
              <a:gd name="connsiteY2151" fmla="*/ 3241673 h 6593118"/>
              <a:gd name="connsiteX2152" fmla="*/ 2635693 w 11490376"/>
              <a:gd name="connsiteY2152" fmla="*/ 3256429 h 6593118"/>
              <a:gd name="connsiteX2153" fmla="*/ 2699531 w 11490376"/>
              <a:gd name="connsiteY2153" fmla="*/ 3290858 h 6593118"/>
              <a:gd name="connsiteX2154" fmla="*/ 2797752 w 11490376"/>
              <a:gd name="connsiteY2154" fmla="*/ 3337584 h 6593118"/>
              <a:gd name="connsiteX2155" fmla="*/ 2814942 w 11490376"/>
              <a:gd name="connsiteY2155" fmla="*/ 3362177 h 6593118"/>
              <a:gd name="connsiteX2156" fmla="*/ 2765833 w 11490376"/>
              <a:gd name="connsiteY2156" fmla="*/ 3391689 h 6593118"/>
              <a:gd name="connsiteX2157" fmla="*/ 2689711 w 11490376"/>
              <a:gd name="connsiteY2157" fmla="*/ 3384310 h 6593118"/>
              <a:gd name="connsiteX2158" fmla="*/ 2699531 w 11490376"/>
              <a:gd name="connsiteY2158" fmla="*/ 3344962 h 6593118"/>
              <a:gd name="connsiteX2159" fmla="*/ 2674977 w 11490376"/>
              <a:gd name="connsiteY2159" fmla="*/ 3320369 h 6593118"/>
              <a:gd name="connsiteX2160" fmla="*/ 2620962 w 11490376"/>
              <a:gd name="connsiteY2160" fmla="*/ 3283481 h 6593118"/>
              <a:gd name="connsiteX2161" fmla="*/ 2601317 w 11490376"/>
              <a:gd name="connsiteY2161" fmla="*/ 3276103 h 6593118"/>
              <a:gd name="connsiteX2162" fmla="*/ 2495736 w 11490376"/>
              <a:gd name="connsiteY2162" fmla="*/ 3266265 h 6593118"/>
              <a:gd name="connsiteX2163" fmla="*/ 2453994 w 11490376"/>
              <a:gd name="connsiteY2163" fmla="*/ 3281021 h 6593118"/>
              <a:gd name="connsiteX2164" fmla="*/ 2488368 w 11490376"/>
              <a:gd name="connsiteY2164" fmla="*/ 3249051 h 6593118"/>
              <a:gd name="connsiteX2165" fmla="*/ 5900496 w 11490376"/>
              <a:gd name="connsiteY2165" fmla="*/ 3217798 h 6593118"/>
              <a:gd name="connsiteX2166" fmla="*/ 5927885 w 11490376"/>
              <a:gd name="connsiteY2166" fmla="*/ 3221678 h 6593118"/>
              <a:gd name="connsiteX2167" fmla="*/ 5927885 w 11490376"/>
              <a:gd name="connsiteY2167" fmla="*/ 3233932 h 6593118"/>
              <a:gd name="connsiteX2168" fmla="*/ 5938437 w 11490376"/>
              <a:gd name="connsiteY2168" fmla="*/ 3237670 h 6593118"/>
              <a:gd name="connsiteX2169" fmla="*/ 5930364 w 11490376"/>
              <a:gd name="connsiteY2169" fmla="*/ 3234569 h 6593118"/>
              <a:gd name="connsiteX2170" fmla="*/ 5930364 w 11490376"/>
              <a:gd name="connsiteY2170" fmla="*/ 3219786 h 6593118"/>
              <a:gd name="connsiteX2171" fmla="*/ 8947553 w 11490376"/>
              <a:gd name="connsiteY2171" fmla="*/ 3215259 h 6593118"/>
              <a:gd name="connsiteX2172" fmla="*/ 8923024 w 11490376"/>
              <a:gd name="connsiteY2172" fmla="*/ 3228679 h 6593118"/>
              <a:gd name="connsiteX2173" fmla="*/ 8923415 w 11490376"/>
              <a:gd name="connsiteY2173" fmla="*/ 3231417 h 6593118"/>
              <a:gd name="connsiteX2174" fmla="*/ 8923262 w 11490376"/>
              <a:gd name="connsiteY2174" fmla="*/ 3229282 h 6593118"/>
              <a:gd name="connsiteX2175" fmla="*/ 8947792 w 11490376"/>
              <a:gd name="connsiteY2175" fmla="*/ 3215947 h 6593118"/>
              <a:gd name="connsiteX2176" fmla="*/ 4913984 w 11490376"/>
              <a:gd name="connsiteY2176" fmla="*/ 3215159 h 6593118"/>
              <a:gd name="connsiteX2177" fmla="*/ 4907967 w 11490376"/>
              <a:gd name="connsiteY2177" fmla="*/ 3234795 h 6593118"/>
              <a:gd name="connsiteX2178" fmla="*/ 4907967 w 11490376"/>
              <a:gd name="connsiteY2178" fmla="*/ 3282345 h 6593118"/>
              <a:gd name="connsiteX2179" fmla="*/ 4907980 w 11490376"/>
              <a:gd name="connsiteY2179" fmla="*/ 3282345 h 6593118"/>
              <a:gd name="connsiteX2180" fmla="*/ 4910442 w 11490376"/>
              <a:gd name="connsiteY2180" fmla="*/ 3230537 h 6593118"/>
              <a:gd name="connsiteX2181" fmla="*/ 5872897 w 11490376"/>
              <a:gd name="connsiteY2181" fmla="*/ 3207429 h 6593118"/>
              <a:gd name="connsiteX2182" fmla="*/ 5889723 w 11490376"/>
              <a:gd name="connsiteY2182" fmla="*/ 3215879 h 6593118"/>
              <a:gd name="connsiteX2183" fmla="*/ 5897061 w 11490376"/>
              <a:gd name="connsiteY2183" fmla="*/ 3235540 h 6593118"/>
              <a:gd name="connsiteX2184" fmla="*/ 5901955 w 11490376"/>
              <a:gd name="connsiteY2184" fmla="*/ 3250286 h 6593118"/>
              <a:gd name="connsiteX2185" fmla="*/ 5919082 w 11490376"/>
              <a:gd name="connsiteY2185" fmla="*/ 3289610 h 6593118"/>
              <a:gd name="connsiteX2186" fmla="*/ 5906964 w 11490376"/>
              <a:gd name="connsiteY2186" fmla="*/ 3481925 h 6593118"/>
              <a:gd name="connsiteX2187" fmla="*/ 5908112 w 11490376"/>
              <a:gd name="connsiteY2187" fmla="*/ 3481469 h 6593118"/>
              <a:gd name="connsiteX2188" fmla="*/ 5922942 w 11490376"/>
              <a:gd name="connsiteY2188" fmla="*/ 3290302 h 6593118"/>
              <a:gd name="connsiteX2189" fmla="*/ 5905640 w 11490376"/>
              <a:gd name="connsiteY2189" fmla="*/ 3251088 h 6593118"/>
              <a:gd name="connsiteX2190" fmla="*/ 5898226 w 11490376"/>
              <a:gd name="connsiteY2190" fmla="*/ 3236382 h 6593118"/>
              <a:gd name="connsiteX2191" fmla="*/ 5893420 w 11490376"/>
              <a:gd name="connsiteY2191" fmla="*/ 3217327 h 6593118"/>
              <a:gd name="connsiteX2192" fmla="*/ 5893367 w 11490376"/>
              <a:gd name="connsiteY2192" fmla="*/ 3217324 h 6593118"/>
              <a:gd name="connsiteX2193" fmla="*/ 5873636 w 11490376"/>
              <a:gd name="connsiteY2193" fmla="*/ 3207470 h 6593118"/>
              <a:gd name="connsiteX2194" fmla="*/ 7278581 w 11490376"/>
              <a:gd name="connsiteY2194" fmla="*/ 3204997 h 6593118"/>
              <a:gd name="connsiteX2195" fmla="*/ 7278330 w 11490376"/>
              <a:gd name="connsiteY2195" fmla="*/ 3205406 h 6593118"/>
              <a:gd name="connsiteX2196" fmla="*/ 7306980 w 11490376"/>
              <a:gd name="connsiteY2196" fmla="*/ 3245167 h 6593118"/>
              <a:gd name="connsiteX2197" fmla="*/ 7284945 w 11490376"/>
              <a:gd name="connsiteY2197" fmla="*/ 3343329 h 6593118"/>
              <a:gd name="connsiteX2198" fmla="*/ 7182114 w 11490376"/>
              <a:gd name="connsiteY2198" fmla="*/ 3362962 h 6593118"/>
              <a:gd name="connsiteX2199" fmla="*/ 7076836 w 11490376"/>
              <a:gd name="connsiteY2199" fmla="*/ 3380140 h 6593118"/>
              <a:gd name="connsiteX2200" fmla="*/ 7047456 w 11490376"/>
              <a:gd name="connsiteY2200" fmla="*/ 3419404 h 6593118"/>
              <a:gd name="connsiteX2201" fmla="*/ 7035372 w 11490376"/>
              <a:gd name="connsiteY2201" fmla="*/ 3470273 h 6593118"/>
              <a:gd name="connsiteX2202" fmla="*/ 7049594 w 11490376"/>
              <a:gd name="connsiteY2202" fmla="*/ 3420266 h 6593118"/>
              <a:gd name="connsiteX2203" fmla="*/ 7076624 w 11490376"/>
              <a:gd name="connsiteY2203" fmla="*/ 3383239 h 6593118"/>
              <a:gd name="connsiteX2204" fmla="*/ 7184695 w 11490376"/>
              <a:gd name="connsiteY2204" fmla="*/ 3363499 h 6593118"/>
              <a:gd name="connsiteX2205" fmla="*/ 7184649 w 11490376"/>
              <a:gd name="connsiteY2205" fmla="*/ 3363350 h 6593118"/>
              <a:gd name="connsiteX2206" fmla="*/ 7285107 w 11490376"/>
              <a:gd name="connsiteY2206" fmla="*/ 3346174 h 6593118"/>
              <a:gd name="connsiteX2207" fmla="*/ 7309610 w 11490376"/>
              <a:gd name="connsiteY2207" fmla="*/ 3248023 h 6593118"/>
              <a:gd name="connsiteX2208" fmla="*/ 5823833 w 11490376"/>
              <a:gd name="connsiteY2208" fmla="*/ 3185298 h 6593118"/>
              <a:gd name="connsiteX2209" fmla="*/ 5826109 w 11490376"/>
              <a:gd name="connsiteY2209" fmla="*/ 3203591 h 6593118"/>
              <a:gd name="connsiteX2210" fmla="*/ 5828925 w 11490376"/>
              <a:gd name="connsiteY2210" fmla="*/ 3203748 h 6593118"/>
              <a:gd name="connsiteX2211" fmla="*/ 5824306 w 11490376"/>
              <a:gd name="connsiteY2211" fmla="*/ 3185298 h 6593118"/>
              <a:gd name="connsiteX2212" fmla="*/ 8827555 w 11490376"/>
              <a:gd name="connsiteY2212" fmla="*/ 3182806 h 6593118"/>
              <a:gd name="connsiteX2213" fmla="*/ 8834837 w 11490376"/>
              <a:gd name="connsiteY2213" fmla="*/ 3239129 h 6593118"/>
              <a:gd name="connsiteX2214" fmla="*/ 8871451 w 11490376"/>
              <a:gd name="connsiteY2214" fmla="*/ 3248980 h 6593118"/>
              <a:gd name="connsiteX2215" fmla="*/ 8878774 w 11490376"/>
              <a:gd name="connsiteY2215" fmla="*/ 3271143 h 6593118"/>
              <a:gd name="connsiteX2216" fmla="*/ 8863749 w 11490376"/>
              <a:gd name="connsiteY2216" fmla="*/ 3301460 h 6593118"/>
              <a:gd name="connsiteX2217" fmla="*/ 8878797 w 11490376"/>
              <a:gd name="connsiteY2217" fmla="*/ 3271521 h 6593118"/>
              <a:gd name="connsiteX2218" fmla="*/ 8883708 w 11490376"/>
              <a:gd name="connsiteY2218" fmla="*/ 3303278 h 6593118"/>
              <a:gd name="connsiteX2219" fmla="*/ 8893531 w 11490376"/>
              <a:gd name="connsiteY2219" fmla="*/ 3337478 h 6593118"/>
              <a:gd name="connsiteX2220" fmla="*/ 8910720 w 11490376"/>
              <a:gd name="connsiteY2220" fmla="*/ 3354578 h 6593118"/>
              <a:gd name="connsiteX2221" fmla="*/ 8937731 w 11490376"/>
              <a:gd name="connsiteY2221" fmla="*/ 3364349 h 6593118"/>
              <a:gd name="connsiteX2222" fmla="*/ 8972111 w 11490376"/>
              <a:gd name="connsiteY2222" fmla="*/ 3413206 h 6593118"/>
              <a:gd name="connsiteX2223" fmla="*/ 8972411 w 11490376"/>
              <a:gd name="connsiteY2223" fmla="*/ 3412959 h 6593118"/>
              <a:gd name="connsiteX2224" fmla="*/ 8938007 w 11490376"/>
              <a:gd name="connsiteY2224" fmla="*/ 3363981 h 6593118"/>
              <a:gd name="connsiteX2225" fmla="*/ 8910973 w 11490376"/>
              <a:gd name="connsiteY2225" fmla="*/ 3354186 h 6593118"/>
              <a:gd name="connsiteX2226" fmla="*/ 8893770 w 11490376"/>
              <a:gd name="connsiteY2226" fmla="*/ 3337042 h 6593118"/>
              <a:gd name="connsiteX2227" fmla="*/ 8886397 w 11490376"/>
              <a:gd name="connsiteY2227" fmla="*/ 3302754 h 6593118"/>
              <a:gd name="connsiteX2228" fmla="*/ 8879025 w 11490376"/>
              <a:gd name="connsiteY2228" fmla="*/ 3270916 h 6593118"/>
              <a:gd name="connsiteX2229" fmla="*/ 8925720 w 11490376"/>
              <a:gd name="connsiteY2229" fmla="*/ 3263569 h 6593118"/>
              <a:gd name="connsiteX2230" fmla="*/ 8925710 w 11490376"/>
              <a:gd name="connsiteY2230" fmla="*/ 3263438 h 6593118"/>
              <a:gd name="connsiteX2231" fmla="*/ 8878893 w 11490376"/>
              <a:gd name="connsiteY2231" fmla="*/ 3270480 h 6593118"/>
              <a:gd name="connsiteX2232" fmla="*/ 8871539 w 11490376"/>
              <a:gd name="connsiteY2232" fmla="*/ 3248350 h 6593118"/>
              <a:gd name="connsiteX2233" fmla="*/ 8837214 w 11490376"/>
              <a:gd name="connsiteY2233" fmla="*/ 3238514 h 6593118"/>
              <a:gd name="connsiteX2234" fmla="*/ 5134655 w 11490376"/>
              <a:gd name="connsiteY2234" fmla="*/ 3121954 h 6593118"/>
              <a:gd name="connsiteX2235" fmla="*/ 5134554 w 11490376"/>
              <a:gd name="connsiteY2235" fmla="*/ 3121985 h 6593118"/>
              <a:gd name="connsiteX2236" fmla="*/ 5134554 w 11490376"/>
              <a:gd name="connsiteY2236" fmla="*/ 3176261 h 6593118"/>
              <a:gd name="connsiteX2237" fmla="*/ 5146019 w 11490376"/>
              <a:gd name="connsiteY2237" fmla="*/ 3189182 h 6593118"/>
              <a:gd name="connsiteX2238" fmla="*/ 5134655 w 11490376"/>
              <a:gd name="connsiteY2238" fmla="*/ 3174545 h 6593118"/>
              <a:gd name="connsiteX2239" fmla="*/ 8582364 w 11490376"/>
              <a:gd name="connsiteY2239" fmla="*/ 3117530 h 6593118"/>
              <a:gd name="connsiteX2240" fmla="*/ 8589623 w 11490376"/>
              <a:gd name="connsiteY2240" fmla="*/ 3160797 h 6593118"/>
              <a:gd name="connsiteX2241" fmla="*/ 8593442 w 11490376"/>
              <a:gd name="connsiteY2241" fmla="*/ 3175338 h 6593118"/>
              <a:gd name="connsiteX2242" fmla="*/ 8590179 w 11490376"/>
              <a:gd name="connsiteY2242" fmla="*/ 3159637 h 6593118"/>
              <a:gd name="connsiteX2243" fmla="*/ 8582809 w 11490376"/>
              <a:gd name="connsiteY2243" fmla="*/ 3117778 h 6593118"/>
              <a:gd name="connsiteX2244" fmla="*/ 5156780 w 11490376"/>
              <a:gd name="connsiteY2244" fmla="*/ 3115305 h 6593118"/>
              <a:gd name="connsiteX2245" fmla="*/ 5154697 w 11490376"/>
              <a:gd name="connsiteY2245" fmla="*/ 3115931 h 6593118"/>
              <a:gd name="connsiteX2246" fmla="*/ 5156768 w 11490376"/>
              <a:gd name="connsiteY2246" fmla="*/ 3115470 h 6593118"/>
              <a:gd name="connsiteX2247" fmla="*/ 9594691 w 11490376"/>
              <a:gd name="connsiteY2247" fmla="*/ 3102908 h 6593118"/>
              <a:gd name="connsiteX2248" fmla="*/ 9625163 w 11490376"/>
              <a:gd name="connsiteY2248" fmla="*/ 3166541 h 6593118"/>
              <a:gd name="connsiteX2249" fmla="*/ 9604848 w 11490376"/>
              <a:gd name="connsiteY2249" fmla="*/ 3225277 h 6593118"/>
              <a:gd name="connsiteX2250" fmla="*/ 9564218 w 11490376"/>
              <a:gd name="connsiteY2250" fmla="*/ 3186120 h 6593118"/>
              <a:gd name="connsiteX2251" fmla="*/ 9569297 w 11490376"/>
              <a:gd name="connsiteY2251" fmla="*/ 3139619 h 6593118"/>
              <a:gd name="connsiteX2252" fmla="*/ 8518499 w 11490376"/>
              <a:gd name="connsiteY2252" fmla="*/ 3090280 h 6593118"/>
              <a:gd name="connsiteX2253" fmla="*/ 8537331 w 11490376"/>
              <a:gd name="connsiteY2253" fmla="*/ 3094020 h 6593118"/>
              <a:gd name="connsiteX2254" fmla="*/ 8563318 w 11490376"/>
              <a:gd name="connsiteY2254" fmla="*/ 3106926 h 6593118"/>
              <a:gd name="connsiteX2255" fmla="*/ 8538588 w 11490376"/>
              <a:gd name="connsiteY2255" fmla="*/ 3093156 h 6593118"/>
              <a:gd name="connsiteX2256" fmla="*/ 8678621 w 11490376"/>
              <a:gd name="connsiteY2256" fmla="*/ 3073908 h 6593118"/>
              <a:gd name="connsiteX2257" fmla="*/ 8671251 w 11490376"/>
              <a:gd name="connsiteY2257" fmla="*/ 3083308 h 6593118"/>
              <a:gd name="connsiteX2258" fmla="*/ 8669928 w 11490376"/>
              <a:gd name="connsiteY2258" fmla="*/ 3088349 h 6593118"/>
              <a:gd name="connsiteX2259" fmla="*/ 8671292 w 11490376"/>
              <a:gd name="connsiteY2259" fmla="*/ 3083989 h 6593118"/>
              <a:gd name="connsiteX2260" fmla="*/ 4972012 w 11490376"/>
              <a:gd name="connsiteY2260" fmla="*/ 3072044 h 6593118"/>
              <a:gd name="connsiteX2261" fmla="*/ 4971813 w 11490376"/>
              <a:gd name="connsiteY2261" fmla="*/ 3072062 h 6593118"/>
              <a:gd name="connsiteX2262" fmla="*/ 4971813 w 11490376"/>
              <a:gd name="connsiteY2262" fmla="*/ 3190986 h 6593118"/>
              <a:gd name="connsiteX2263" fmla="*/ 4972012 w 11490376"/>
              <a:gd name="connsiteY2263" fmla="*/ 3191063 h 6593118"/>
              <a:gd name="connsiteX2264" fmla="*/ 8808399 w 11490376"/>
              <a:gd name="connsiteY2264" fmla="*/ 3063456 h 6593118"/>
              <a:gd name="connsiteX2265" fmla="*/ 8795782 w 11490376"/>
              <a:gd name="connsiteY2265" fmla="*/ 3088913 h 6593118"/>
              <a:gd name="connsiteX2266" fmla="*/ 8771372 w 11490376"/>
              <a:gd name="connsiteY2266" fmla="*/ 3108614 h 6593118"/>
              <a:gd name="connsiteX2267" fmla="*/ 8768931 w 11490376"/>
              <a:gd name="connsiteY2267" fmla="*/ 3140628 h 6593118"/>
              <a:gd name="connsiteX2268" fmla="*/ 8807987 w 11490376"/>
              <a:gd name="connsiteY2268" fmla="*/ 3145552 h 6593118"/>
              <a:gd name="connsiteX2269" fmla="*/ 8827494 w 11490376"/>
              <a:gd name="connsiteY2269" fmla="*/ 3182452 h 6593118"/>
              <a:gd name="connsiteX2270" fmla="*/ 8827408 w 11490376"/>
              <a:gd name="connsiteY2270" fmla="*/ 3181958 h 6593118"/>
              <a:gd name="connsiteX2271" fmla="*/ 8810246 w 11490376"/>
              <a:gd name="connsiteY2271" fmla="*/ 3145074 h 6593118"/>
              <a:gd name="connsiteX2272" fmla="*/ 8771019 w 11490376"/>
              <a:gd name="connsiteY2272" fmla="*/ 3140156 h 6593118"/>
              <a:gd name="connsiteX2273" fmla="*/ 8773470 w 11490376"/>
              <a:gd name="connsiteY2273" fmla="*/ 3108189 h 6593118"/>
              <a:gd name="connsiteX2274" fmla="*/ 8797988 w 11490376"/>
              <a:gd name="connsiteY2274" fmla="*/ 3088518 h 6593118"/>
              <a:gd name="connsiteX2275" fmla="*/ 8459973 w 11490376"/>
              <a:gd name="connsiteY2275" fmla="*/ 3056223 h 6593118"/>
              <a:gd name="connsiteX2276" fmla="*/ 8458913 w 11490376"/>
              <a:gd name="connsiteY2276" fmla="*/ 3059410 h 6593118"/>
              <a:gd name="connsiteX2277" fmla="*/ 8499979 w 11490376"/>
              <a:gd name="connsiteY2277" fmla="*/ 3086601 h 6593118"/>
              <a:gd name="connsiteX2278" fmla="*/ 8502683 w 11490376"/>
              <a:gd name="connsiteY2278" fmla="*/ 3087139 h 6593118"/>
              <a:gd name="connsiteX2279" fmla="*/ 7788186 w 11490376"/>
              <a:gd name="connsiteY2279" fmla="*/ 3050199 h 6593118"/>
              <a:gd name="connsiteX2280" fmla="*/ 7799098 w 11490376"/>
              <a:gd name="connsiteY2280" fmla="*/ 3063002 h 6593118"/>
              <a:gd name="connsiteX2281" fmla="*/ 7827657 w 11490376"/>
              <a:gd name="connsiteY2281" fmla="*/ 3100217 h 6593118"/>
              <a:gd name="connsiteX2282" fmla="*/ 7801567 w 11490376"/>
              <a:gd name="connsiteY2282" fmla="*/ 3063610 h 6593118"/>
              <a:gd name="connsiteX2283" fmla="*/ 8314639 w 11490376"/>
              <a:gd name="connsiteY2283" fmla="*/ 3030695 h 6593118"/>
              <a:gd name="connsiteX2284" fmla="*/ 8327646 w 11490376"/>
              <a:gd name="connsiteY2284" fmla="*/ 3033592 h 6593118"/>
              <a:gd name="connsiteX2285" fmla="*/ 8326147 w 11490376"/>
              <a:gd name="connsiteY2285" fmla="*/ 3032600 h 6593118"/>
              <a:gd name="connsiteX2286" fmla="*/ 8451591 w 11490376"/>
              <a:gd name="connsiteY2286" fmla="*/ 3011468 h 6593118"/>
              <a:gd name="connsiteX2287" fmla="*/ 8449846 w 11490376"/>
              <a:gd name="connsiteY2287" fmla="*/ 3014750 h 6593118"/>
              <a:gd name="connsiteX2288" fmla="*/ 8447129 w 11490376"/>
              <a:gd name="connsiteY2288" fmla="*/ 3013582 h 6593118"/>
              <a:gd name="connsiteX2289" fmla="*/ 8428197 w 11490376"/>
              <a:gd name="connsiteY2289" fmla="*/ 3048837 h 6593118"/>
              <a:gd name="connsiteX2290" fmla="*/ 8430492 w 11490376"/>
              <a:gd name="connsiteY2290" fmla="*/ 3048837 h 6593118"/>
              <a:gd name="connsiteX2291" fmla="*/ 8450145 w 11490376"/>
              <a:gd name="connsiteY2291" fmla="*/ 3014366 h 6593118"/>
              <a:gd name="connsiteX2292" fmla="*/ 8741564 w 11490376"/>
              <a:gd name="connsiteY2292" fmla="*/ 2994752 h 6593118"/>
              <a:gd name="connsiteX2293" fmla="*/ 8747410 w 11490376"/>
              <a:gd name="connsiteY2293" fmla="*/ 3004517 h 6593118"/>
              <a:gd name="connsiteX2294" fmla="*/ 8747390 w 11490376"/>
              <a:gd name="connsiteY2294" fmla="*/ 3004676 h 6593118"/>
              <a:gd name="connsiteX2295" fmla="*/ 8786018 w 11490376"/>
              <a:gd name="connsiteY2295" fmla="*/ 2997800 h 6593118"/>
              <a:gd name="connsiteX2296" fmla="*/ 8795782 w 11490376"/>
              <a:gd name="connsiteY2296" fmla="*/ 3017501 h 6593118"/>
              <a:gd name="connsiteX2297" fmla="*/ 8809943 w 11490376"/>
              <a:gd name="connsiteY2297" fmla="*/ 3057976 h 6593118"/>
              <a:gd name="connsiteX2298" fmla="*/ 8797988 w 11490376"/>
              <a:gd name="connsiteY2298" fmla="*/ 3017209 h 6593118"/>
              <a:gd name="connsiteX2299" fmla="*/ 8788180 w 11490376"/>
              <a:gd name="connsiteY2299" fmla="*/ 2997537 h 6593118"/>
              <a:gd name="connsiteX2300" fmla="*/ 8746501 w 11490376"/>
              <a:gd name="connsiteY2300" fmla="*/ 3002455 h 6593118"/>
              <a:gd name="connsiteX2301" fmla="*/ 8187170 w 11490376"/>
              <a:gd name="connsiteY2301" fmla="*/ 2992073 h 6593118"/>
              <a:gd name="connsiteX2302" fmla="*/ 8187275 w 11490376"/>
              <a:gd name="connsiteY2302" fmla="*/ 2992206 h 6593118"/>
              <a:gd name="connsiteX2303" fmla="*/ 8228699 w 11490376"/>
              <a:gd name="connsiteY2303" fmla="*/ 3003737 h 6593118"/>
              <a:gd name="connsiteX2304" fmla="*/ 8227100 w 11490376"/>
              <a:gd name="connsiteY2304" fmla="*/ 3003088 h 6593118"/>
              <a:gd name="connsiteX2305" fmla="*/ 8469459 w 11490376"/>
              <a:gd name="connsiteY2305" fmla="*/ 2977866 h 6593118"/>
              <a:gd name="connsiteX2306" fmla="*/ 8468184 w 11490376"/>
              <a:gd name="connsiteY2306" fmla="*/ 2980264 h 6593118"/>
              <a:gd name="connsiteX2307" fmla="*/ 8506651 w 11490376"/>
              <a:gd name="connsiteY2307" fmla="*/ 2997131 h 6593118"/>
              <a:gd name="connsiteX2308" fmla="*/ 8507875 w 11490376"/>
              <a:gd name="connsiteY2308" fmla="*/ 2997131 h 6593118"/>
              <a:gd name="connsiteX2309" fmla="*/ 7804045 w 11490376"/>
              <a:gd name="connsiteY2309" fmla="*/ 2974593 h 6593118"/>
              <a:gd name="connsiteX2310" fmla="*/ 7781783 w 11490376"/>
              <a:gd name="connsiteY2310" fmla="*/ 2996695 h 6593118"/>
              <a:gd name="connsiteX2311" fmla="*/ 7771888 w 11490376"/>
              <a:gd name="connsiteY2311" fmla="*/ 3031076 h 6593118"/>
              <a:gd name="connsiteX2312" fmla="*/ 7772645 w 11490376"/>
              <a:gd name="connsiteY2312" fmla="*/ 3031964 h 6593118"/>
              <a:gd name="connsiteX2313" fmla="*/ 7781914 w 11490376"/>
              <a:gd name="connsiteY2313" fmla="*/ 2997131 h 6593118"/>
              <a:gd name="connsiteX2314" fmla="*/ 7806482 w 11490376"/>
              <a:gd name="connsiteY2314" fmla="*/ 2977432 h 6593118"/>
              <a:gd name="connsiteX2315" fmla="*/ 7865443 w 11490376"/>
              <a:gd name="connsiteY2315" fmla="*/ 2997131 h 6593118"/>
              <a:gd name="connsiteX2316" fmla="*/ 7865651 w 11490376"/>
              <a:gd name="connsiteY2316" fmla="*/ 2996611 h 6593118"/>
              <a:gd name="connsiteX2317" fmla="*/ 8585117 w 11490376"/>
              <a:gd name="connsiteY2317" fmla="*/ 2970249 h 6593118"/>
              <a:gd name="connsiteX2318" fmla="*/ 8584689 w 11490376"/>
              <a:gd name="connsiteY2318" fmla="*/ 2970488 h 6593118"/>
              <a:gd name="connsiteX2319" fmla="*/ 8565371 w 11490376"/>
              <a:gd name="connsiteY2319" fmla="*/ 2997131 h 6593118"/>
              <a:gd name="connsiteX2320" fmla="*/ 8565612 w 11490376"/>
              <a:gd name="connsiteY2320" fmla="*/ 2997131 h 6593118"/>
              <a:gd name="connsiteX2321" fmla="*/ 1858564 w 11490376"/>
              <a:gd name="connsiteY2321" fmla="*/ 2936487 h 6593118"/>
              <a:gd name="connsiteX2322" fmla="*/ 1845429 w 11490376"/>
              <a:gd name="connsiteY2322" fmla="*/ 2989041 h 6593118"/>
              <a:gd name="connsiteX2323" fmla="*/ 1812333 w 11490376"/>
              <a:gd name="connsiteY2323" fmla="*/ 2989041 h 6593118"/>
              <a:gd name="connsiteX2324" fmla="*/ 1812516 w 11490376"/>
              <a:gd name="connsiteY2324" fmla="*/ 2989700 h 6593118"/>
              <a:gd name="connsiteX2325" fmla="*/ 1849340 w 11490376"/>
              <a:gd name="connsiteY2325" fmla="*/ 2989700 h 6593118"/>
              <a:gd name="connsiteX2326" fmla="*/ 1861500 w 11490376"/>
              <a:gd name="connsiteY2326" fmla="*/ 2938732 h 6593118"/>
              <a:gd name="connsiteX2327" fmla="*/ 1791136 w 11490376"/>
              <a:gd name="connsiteY2327" fmla="*/ 2927532 h 6593118"/>
              <a:gd name="connsiteX2328" fmla="*/ 1792947 w 11490376"/>
              <a:gd name="connsiteY2328" fmla="*/ 2927934 h 6593118"/>
              <a:gd name="connsiteX2329" fmla="*/ 1792889 w 11490376"/>
              <a:gd name="connsiteY2329" fmla="*/ 2927728 h 6593118"/>
              <a:gd name="connsiteX2330" fmla="*/ 7586687 w 11490376"/>
              <a:gd name="connsiteY2330" fmla="*/ 2924060 h 6593118"/>
              <a:gd name="connsiteX2331" fmla="*/ 7537782 w 11490376"/>
              <a:gd name="connsiteY2331" fmla="*/ 2928814 h 6593118"/>
              <a:gd name="connsiteX2332" fmla="*/ 7537157 w 11490376"/>
              <a:gd name="connsiteY2332" fmla="*/ 2930057 h 6593118"/>
              <a:gd name="connsiteX2333" fmla="*/ 8273324 w 11490376"/>
              <a:gd name="connsiteY2333" fmla="*/ 2921310 h 6593118"/>
              <a:gd name="connsiteX2334" fmla="*/ 8269761 w 11490376"/>
              <a:gd name="connsiteY2334" fmla="*/ 2928456 h 6593118"/>
              <a:gd name="connsiteX2335" fmla="*/ 8271671 w 11490376"/>
              <a:gd name="connsiteY2335" fmla="*/ 2958821 h 6593118"/>
              <a:gd name="connsiteX2336" fmla="*/ 8298910 w 11490376"/>
              <a:gd name="connsiteY2336" fmla="*/ 2976036 h 6593118"/>
              <a:gd name="connsiteX2337" fmla="*/ 8336053 w 11490376"/>
              <a:gd name="connsiteY2337" fmla="*/ 2995710 h 6593118"/>
              <a:gd name="connsiteX2338" fmla="*/ 8362272 w 11490376"/>
              <a:gd name="connsiteY2338" fmla="*/ 2996550 h 6593118"/>
              <a:gd name="connsiteX2339" fmla="*/ 8339519 w 11490376"/>
              <a:gd name="connsiteY2339" fmla="*/ 2995079 h 6593118"/>
              <a:gd name="connsiteX2340" fmla="*/ 8305195 w 11490376"/>
              <a:gd name="connsiteY2340" fmla="*/ 2975406 h 6593118"/>
              <a:gd name="connsiteX2341" fmla="*/ 8278227 w 11490376"/>
              <a:gd name="connsiteY2341" fmla="*/ 2960652 h 6593118"/>
              <a:gd name="connsiteX2342" fmla="*/ 8189488 w 11490376"/>
              <a:gd name="connsiteY2342" fmla="*/ 2896720 h 6593118"/>
              <a:gd name="connsiteX2343" fmla="*/ 8219671 w 11490376"/>
              <a:gd name="connsiteY2343" fmla="*/ 2924392 h 6593118"/>
              <a:gd name="connsiteX2344" fmla="*/ 8254338 w 11490376"/>
              <a:gd name="connsiteY2344" fmla="*/ 2944066 h 6593118"/>
              <a:gd name="connsiteX2345" fmla="*/ 8255245 w 11490376"/>
              <a:gd name="connsiteY2345" fmla="*/ 2942565 h 6593118"/>
              <a:gd name="connsiteX2346" fmla="*/ 8226741 w 11490376"/>
              <a:gd name="connsiteY2346" fmla="*/ 2926227 h 6593118"/>
              <a:gd name="connsiteX2347" fmla="*/ 8194869 w 11490376"/>
              <a:gd name="connsiteY2347" fmla="*/ 2896720 h 6593118"/>
              <a:gd name="connsiteX2348" fmla="*/ 1522040 w 11490376"/>
              <a:gd name="connsiteY2348" fmla="*/ 2893360 h 6593118"/>
              <a:gd name="connsiteX2349" fmla="*/ 1522852 w 11490376"/>
              <a:gd name="connsiteY2349" fmla="*/ 2894170 h 6593118"/>
              <a:gd name="connsiteX2350" fmla="*/ 1569128 w 11490376"/>
              <a:gd name="connsiteY2350" fmla="*/ 2904666 h 6593118"/>
              <a:gd name="connsiteX2351" fmla="*/ 6833977 w 11490376"/>
              <a:gd name="connsiteY2351" fmla="*/ 2873802 h 6593118"/>
              <a:gd name="connsiteX2352" fmla="*/ 6834448 w 11490376"/>
              <a:gd name="connsiteY2352" fmla="*/ 2874605 h 6593118"/>
              <a:gd name="connsiteX2353" fmla="*/ 6861052 w 11490376"/>
              <a:gd name="connsiteY2353" fmla="*/ 2881877 h 6593118"/>
              <a:gd name="connsiteX2354" fmla="*/ 6860522 w 11490376"/>
              <a:gd name="connsiteY2354" fmla="*/ 2880953 h 6593118"/>
              <a:gd name="connsiteX2355" fmla="*/ 8126513 w 11490376"/>
              <a:gd name="connsiteY2355" fmla="*/ 2869753 h 6593118"/>
              <a:gd name="connsiteX2356" fmla="*/ 8151584 w 11490376"/>
              <a:gd name="connsiteY2356" fmla="*/ 2894880 h 6593118"/>
              <a:gd name="connsiteX2357" fmla="*/ 8153654 w 11490376"/>
              <a:gd name="connsiteY2357" fmla="*/ 2894880 h 6593118"/>
              <a:gd name="connsiteX2358" fmla="*/ 5288604 w 11490376"/>
              <a:gd name="connsiteY2358" fmla="*/ 2869467 h 6593118"/>
              <a:gd name="connsiteX2359" fmla="*/ 5243242 w 11490376"/>
              <a:gd name="connsiteY2359" fmla="*/ 2907472 h 6593118"/>
              <a:gd name="connsiteX2360" fmla="*/ 5216107 w 11490376"/>
              <a:gd name="connsiteY2360" fmla="*/ 2939395 h 6593118"/>
              <a:gd name="connsiteX2361" fmla="*/ 5186487 w 11490376"/>
              <a:gd name="connsiteY2361" fmla="*/ 2954129 h 6593118"/>
              <a:gd name="connsiteX2362" fmla="*/ 5159335 w 11490376"/>
              <a:gd name="connsiteY2362" fmla="*/ 2954129 h 6593118"/>
              <a:gd name="connsiteX2363" fmla="*/ 5151932 w 11490376"/>
              <a:gd name="connsiteY2363" fmla="*/ 2971319 h 6593118"/>
              <a:gd name="connsiteX2364" fmla="*/ 5124779 w 11490376"/>
              <a:gd name="connsiteY2364" fmla="*/ 2968863 h 6593118"/>
              <a:gd name="connsiteX2365" fmla="*/ 5119843 w 11490376"/>
              <a:gd name="connsiteY2365" fmla="*/ 2990965 h 6593118"/>
              <a:gd name="connsiteX2366" fmla="*/ 5082940 w 11490376"/>
              <a:gd name="connsiteY2366" fmla="*/ 2990965 h 6593118"/>
              <a:gd name="connsiteX2367" fmla="*/ 5082315 w 11490376"/>
              <a:gd name="connsiteY2367" fmla="*/ 2993161 h 6593118"/>
              <a:gd name="connsiteX2368" fmla="*/ 5070038 w 11490376"/>
              <a:gd name="connsiteY2368" fmla="*/ 3042474 h 6593118"/>
              <a:gd name="connsiteX2369" fmla="*/ 5054244 w 11490376"/>
              <a:gd name="connsiteY2369" fmla="*/ 3062863 h 6593118"/>
              <a:gd name="connsiteX2370" fmla="*/ 5055745 w 11490376"/>
              <a:gd name="connsiteY2370" fmla="*/ 3062775 h 6593118"/>
              <a:gd name="connsiteX2371" fmla="*/ 5072982 w 11490376"/>
              <a:gd name="connsiteY2371" fmla="*/ 3040571 h 6593118"/>
              <a:gd name="connsiteX2372" fmla="*/ 5084429 w 11490376"/>
              <a:gd name="connsiteY2372" fmla="*/ 2994700 h 6593118"/>
              <a:gd name="connsiteX2373" fmla="*/ 5083113 w 11490376"/>
              <a:gd name="connsiteY2373" fmla="*/ 2993124 h 6593118"/>
              <a:gd name="connsiteX2374" fmla="*/ 5084825 w 11490376"/>
              <a:gd name="connsiteY2374" fmla="*/ 2993124 h 6593118"/>
              <a:gd name="connsiteX2375" fmla="*/ 5085298 w 11490376"/>
              <a:gd name="connsiteY2375" fmla="*/ 2991229 h 6593118"/>
              <a:gd name="connsiteX2376" fmla="*/ 5086927 w 11490376"/>
              <a:gd name="connsiteY2376" fmla="*/ 2993124 h 6593118"/>
              <a:gd name="connsiteX2377" fmla="*/ 5119982 w 11490376"/>
              <a:gd name="connsiteY2377" fmla="*/ 2993124 h 6593118"/>
              <a:gd name="connsiteX2378" fmla="*/ 5124898 w 11490376"/>
              <a:gd name="connsiteY2378" fmla="*/ 2971015 h 6593118"/>
              <a:gd name="connsiteX2379" fmla="*/ 5151936 w 11490376"/>
              <a:gd name="connsiteY2379" fmla="*/ 2975928 h 6593118"/>
              <a:gd name="connsiteX2380" fmla="*/ 5159310 w 11490376"/>
              <a:gd name="connsiteY2380" fmla="*/ 2956275 h 6593118"/>
              <a:gd name="connsiteX2381" fmla="*/ 5186347 w 11490376"/>
              <a:gd name="connsiteY2381" fmla="*/ 2956275 h 6593118"/>
              <a:gd name="connsiteX2382" fmla="*/ 5215843 w 11490376"/>
              <a:gd name="connsiteY2382" fmla="*/ 2941536 h 6593118"/>
              <a:gd name="connsiteX2383" fmla="*/ 5242865 w 11490376"/>
              <a:gd name="connsiteY2383" fmla="*/ 2909599 h 6593118"/>
              <a:gd name="connsiteX2384" fmla="*/ 5289566 w 11490376"/>
              <a:gd name="connsiteY2384" fmla="*/ 2870292 h 6593118"/>
              <a:gd name="connsiteX2385" fmla="*/ 1674695 w 11490376"/>
              <a:gd name="connsiteY2385" fmla="*/ 2868288 h 6593118"/>
              <a:gd name="connsiteX2386" fmla="*/ 1672488 w 11490376"/>
              <a:gd name="connsiteY2386" fmla="*/ 2868603 h 6593118"/>
              <a:gd name="connsiteX2387" fmla="*/ 1663733 w 11490376"/>
              <a:gd name="connsiteY2387" fmla="*/ 2888312 h 6593118"/>
              <a:gd name="connsiteX2388" fmla="*/ 1613382 w 11490376"/>
              <a:gd name="connsiteY2388" fmla="*/ 2888312 h 6593118"/>
              <a:gd name="connsiteX2389" fmla="*/ 1574074 w 11490376"/>
              <a:gd name="connsiteY2389" fmla="*/ 2905787 h 6593118"/>
              <a:gd name="connsiteX2390" fmla="*/ 1576857 w 11490376"/>
              <a:gd name="connsiteY2390" fmla="*/ 2906417 h 6593118"/>
              <a:gd name="connsiteX2391" fmla="*/ 1616133 w 11490376"/>
              <a:gd name="connsiteY2391" fmla="*/ 2889273 h 6593118"/>
              <a:gd name="connsiteX2392" fmla="*/ 1667685 w 11490376"/>
              <a:gd name="connsiteY2392" fmla="*/ 2889273 h 6593118"/>
              <a:gd name="connsiteX2393" fmla="*/ 7010904 w 11490376"/>
              <a:gd name="connsiteY2393" fmla="*/ 2846769 h 6593118"/>
              <a:gd name="connsiteX2394" fmla="*/ 7010867 w 11490376"/>
              <a:gd name="connsiteY2394" fmla="*/ 2846869 h 6593118"/>
              <a:gd name="connsiteX2395" fmla="*/ 7029849 w 11490376"/>
              <a:gd name="connsiteY2395" fmla="*/ 2853899 h 6593118"/>
              <a:gd name="connsiteX2396" fmla="*/ 7029835 w 11490376"/>
              <a:gd name="connsiteY2396" fmla="*/ 2853803 h 6593118"/>
              <a:gd name="connsiteX2397" fmla="*/ 1727216 w 11490376"/>
              <a:gd name="connsiteY2397" fmla="*/ 2844516 h 6593118"/>
              <a:gd name="connsiteX2398" fmla="*/ 1703137 w 11490376"/>
              <a:gd name="connsiteY2398" fmla="*/ 2864224 h 6593118"/>
              <a:gd name="connsiteX2399" fmla="*/ 1691964 w 11490376"/>
              <a:gd name="connsiteY2399" fmla="*/ 2865820 h 6593118"/>
              <a:gd name="connsiteX2400" fmla="*/ 1704507 w 11490376"/>
              <a:gd name="connsiteY2400" fmla="*/ 2864777 h 6593118"/>
              <a:gd name="connsiteX2401" fmla="*/ 1727700 w 11490376"/>
              <a:gd name="connsiteY2401" fmla="*/ 2846262 h 6593118"/>
              <a:gd name="connsiteX2402" fmla="*/ 7452661 w 11490376"/>
              <a:gd name="connsiteY2402" fmla="*/ 2838427 h 6593118"/>
              <a:gd name="connsiteX2403" fmla="*/ 7452602 w 11490376"/>
              <a:gd name="connsiteY2403" fmla="*/ 2839105 h 6593118"/>
              <a:gd name="connsiteX2404" fmla="*/ 7491405 w 11490376"/>
              <a:gd name="connsiteY2404" fmla="*/ 2839105 h 6593118"/>
              <a:gd name="connsiteX2405" fmla="*/ 7491205 w 11490376"/>
              <a:gd name="connsiteY2405" fmla="*/ 2838427 h 6593118"/>
              <a:gd name="connsiteX2406" fmla="*/ 7752264 w 11490376"/>
              <a:gd name="connsiteY2406" fmla="*/ 2833635 h 6593118"/>
              <a:gd name="connsiteX2407" fmla="*/ 7739544 w 11490376"/>
              <a:gd name="connsiteY2407" fmla="*/ 2834610 h 6593118"/>
              <a:gd name="connsiteX2408" fmla="*/ 7752100 w 11490376"/>
              <a:gd name="connsiteY2408" fmla="*/ 2834610 h 6593118"/>
              <a:gd name="connsiteX2409" fmla="*/ 6808765 w 11490376"/>
              <a:gd name="connsiteY2409" fmla="*/ 2832261 h 6593118"/>
              <a:gd name="connsiteX2410" fmla="*/ 6769829 w 11490376"/>
              <a:gd name="connsiteY2410" fmla="*/ 2834665 h 6593118"/>
              <a:gd name="connsiteX2411" fmla="*/ 6770792 w 11490376"/>
              <a:gd name="connsiteY2411" fmla="*/ 2835340 h 6593118"/>
              <a:gd name="connsiteX2412" fmla="*/ 6809167 w 11490376"/>
              <a:gd name="connsiteY2412" fmla="*/ 2832936 h 6593118"/>
              <a:gd name="connsiteX2413" fmla="*/ 5757747 w 11490376"/>
              <a:gd name="connsiteY2413" fmla="*/ 2817977 h 6593118"/>
              <a:gd name="connsiteX2414" fmla="*/ 5739156 w 11490376"/>
              <a:gd name="connsiteY2414" fmla="*/ 2822678 h 6593118"/>
              <a:gd name="connsiteX2415" fmla="*/ 5711724 w 11490376"/>
              <a:gd name="connsiteY2415" fmla="*/ 2836552 h 6593118"/>
              <a:gd name="connsiteX2416" fmla="*/ 5740446 w 11490376"/>
              <a:gd name="connsiteY2416" fmla="*/ 2823165 h 6593118"/>
              <a:gd name="connsiteX2417" fmla="*/ 5757712 w 11490376"/>
              <a:gd name="connsiteY2417" fmla="*/ 2818238 h 6593118"/>
              <a:gd name="connsiteX2418" fmla="*/ 6720037 w 11490376"/>
              <a:gd name="connsiteY2418" fmla="*/ 2798177 h 6593118"/>
              <a:gd name="connsiteX2419" fmla="*/ 6709054 w 11490376"/>
              <a:gd name="connsiteY2419" fmla="*/ 2802516 h 6593118"/>
              <a:gd name="connsiteX2420" fmla="*/ 6709357 w 11490376"/>
              <a:gd name="connsiteY2420" fmla="*/ 2803028 h 6593118"/>
              <a:gd name="connsiteX2421" fmla="*/ 6704997 w 11490376"/>
              <a:gd name="connsiteY2421" fmla="*/ 2807172 h 6593118"/>
              <a:gd name="connsiteX2422" fmla="*/ 6709583 w 11490376"/>
              <a:gd name="connsiteY2422" fmla="*/ 2803437 h 6593118"/>
              <a:gd name="connsiteX2423" fmla="*/ 6721609 w 11490376"/>
              <a:gd name="connsiteY2423" fmla="*/ 2799420 h 6593118"/>
              <a:gd name="connsiteX2424" fmla="*/ 7761691 w 11490376"/>
              <a:gd name="connsiteY2424" fmla="*/ 2789114 h 6593118"/>
              <a:gd name="connsiteX2425" fmla="*/ 7760855 w 11490376"/>
              <a:gd name="connsiteY2425" fmla="*/ 2789568 h 6593118"/>
              <a:gd name="connsiteX2426" fmla="*/ 7760846 w 11490376"/>
              <a:gd name="connsiteY2426" fmla="*/ 2789616 h 6593118"/>
              <a:gd name="connsiteX2427" fmla="*/ 6999234 w 11490376"/>
              <a:gd name="connsiteY2427" fmla="*/ 2786043 h 6593118"/>
              <a:gd name="connsiteX2428" fmla="*/ 6990278 w 11490376"/>
              <a:gd name="connsiteY2428" fmla="*/ 2787656 h 6593118"/>
              <a:gd name="connsiteX2429" fmla="*/ 6985744 w 11490376"/>
              <a:gd name="connsiteY2429" fmla="*/ 2786659 h 6593118"/>
              <a:gd name="connsiteX2430" fmla="*/ 6991151 w 11490376"/>
              <a:gd name="connsiteY2430" fmla="*/ 2788439 h 6593118"/>
              <a:gd name="connsiteX2431" fmla="*/ 7017473 w 11490376"/>
              <a:gd name="connsiteY2431" fmla="*/ 2782757 h 6593118"/>
              <a:gd name="connsiteX2432" fmla="*/ 7016229 w 11490376"/>
              <a:gd name="connsiteY2432" fmla="*/ 2782981 h 6593118"/>
              <a:gd name="connsiteX2433" fmla="*/ 7020807 w 11490376"/>
              <a:gd name="connsiteY2433" fmla="*/ 2802576 h 6593118"/>
              <a:gd name="connsiteX2434" fmla="*/ 6672385 w 11490376"/>
              <a:gd name="connsiteY2434" fmla="*/ 2777542 h 6593118"/>
              <a:gd name="connsiteX2435" fmla="*/ 6641391 w 11490376"/>
              <a:gd name="connsiteY2435" fmla="*/ 2800328 h 6593118"/>
              <a:gd name="connsiteX2436" fmla="*/ 6643354 w 11490376"/>
              <a:gd name="connsiteY2436" fmla="*/ 2800539 h 6593118"/>
              <a:gd name="connsiteX2437" fmla="*/ 5330547 w 11490376"/>
              <a:gd name="connsiteY2437" fmla="*/ 2776300 h 6593118"/>
              <a:gd name="connsiteX2438" fmla="*/ 5317289 w 11490376"/>
              <a:gd name="connsiteY2438" fmla="*/ 2821522 h 6593118"/>
              <a:gd name="connsiteX2439" fmla="*/ 5280266 w 11490376"/>
              <a:gd name="connsiteY2439" fmla="*/ 2823979 h 6593118"/>
              <a:gd name="connsiteX2440" fmla="*/ 5270393 w 11490376"/>
              <a:gd name="connsiteY2440" fmla="*/ 2850991 h 6593118"/>
              <a:gd name="connsiteX2441" fmla="*/ 5272988 w 11490376"/>
              <a:gd name="connsiteY2441" fmla="*/ 2853251 h 6593118"/>
              <a:gd name="connsiteX2442" fmla="*/ 5279734 w 11490376"/>
              <a:gd name="connsiteY2442" fmla="*/ 2828530 h 6593118"/>
              <a:gd name="connsiteX2443" fmla="*/ 5316604 w 11490376"/>
              <a:gd name="connsiteY2443" fmla="*/ 2826073 h 6593118"/>
              <a:gd name="connsiteX2444" fmla="*/ 8042908 w 11490376"/>
              <a:gd name="connsiteY2444" fmla="*/ 2771030 h 6593118"/>
              <a:gd name="connsiteX2445" fmla="*/ 8069351 w 11490376"/>
              <a:gd name="connsiteY2445" fmla="*/ 2790305 h 6593118"/>
              <a:gd name="connsiteX2446" fmla="*/ 8069351 w 11490376"/>
              <a:gd name="connsiteY2446" fmla="*/ 2854323 h 6593118"/>
              <a:gd name="connsiteX2447" fmla="*/ 8078790 w 11490376"/>
              <a:gd name="connsiteY2447" fmla="*/ 2856472 h 6593118"/>
              <a:gd name="connsiteX2448" fmla="*/ 8072284 w 11490376"/>
              <a:gd name="connsiteY2448" fmla="*/ 2854918 h 6593118"/>
              <a:gd name="connsiteX2449" fmla="*/ 8072284 w 11490376"/>
              <a:gd name="connsiteY2449" fmla="*/ 2790986 h 6593118"/>
              <a:gd name="connsiteX2450" fmla="*/ 8045315 w 11490376"/>
              <a:gd name="connsiteY2450" fmla="*/ 2771313 h 6593118"/>
              <a:gd name="connsiteX2451" fmla="*/ 6604526 w 11490376"/>
              <a:gd name="connsiteY2451" fmla="*/ 2754740 h 6593118"/>
              <a:gd name="connsiteX2452" fmla="*/ 6598673 w 11490376"/>
              <a:gd name="connsiteY2452" fmla="*/ 2757891 h 6593118"/>
              <a:gd name="connsiteX2453" fmla="*/ 6604308 w 11490376"/>
              <a:gd name="connsiteY2453" fmla="*/ 2755215 h 6593118"/>
              <a:gd name="connsiteX2454" fmla="*/ 9968719 w 11490376"/>
              <a:gd name="connsiteY2454" fmla="*/ 2748165 h 6593118"/>
              <a:gd name="connsiteX2455" fmla="*/ 9993043 w 11490376"/>
              <a:gd name="connsiteY2455" fmla="*/ 2762850 h 6593118"/>
              <a:gd name="connsiteX2456" fmla="*/ 9973584 w 11490376"/>
              <a:gd name="connsiteY2456" fmla="*/ 2787322 h 6593118"/>
              <a:gd name="connsiteX2457" fmla="*/ 9951692 w 11490376"/>
              <a:gd name="connsiteY2457" fmla="*/ 2787322 h 6593118"/>
              <a:gd name="connsiteX2458" fmla="*/ 9954125 w 11490376"/>
              <a:gd name="connsiteY2458" fmla="*/ 2762850 h 6593118"/>
              <a:gd name="connsiteX2459" fmla="*/ 9954125 w 11490376"/>
              <a:gd name="connsiteY2459" fmla="*/ 2753060 h 6593118"/>
              <a:gd name="connsiteX2460" fmla="*/ 6927068 w 11490376"/>
              <a:gd name="connsiteY2460" fmla="*/ 2736665 h 6593118"/>
              <a:gd name="connsiteX2461" fmla="*/ 6927068 w 11490376"/>
              <a:gd name="connsiteY2461" fmla="*/ 2737312 h 6593118"/>
              <a:gd name="connsiteX2462" fmla="*/ 6959110 w 11490376"/>
              <a:gd name="connsiteY2462" fmla="*/ 2751919 h 6593118"/>
              <a:gd name="connsiteX2463" fmla="*/ 6964710 w 11490376"/>
              <a:gd name="connsiteY2463" fmla="*/ 2768513 h 6593118"/>
              <a:gd name="connsiteX2464" fmla="*/ 6960609 w 11490376"/>
              <a:gd name="connsiteY2464" fmla="*/ 2750909 h 6593118"/>
              <a:gd name="connsiteX2465" fmla="*/ 5327877 w 11490376"/>
              <a:gd name="connsiteY2465" fmla="*/ 2719419 h 6593118"/>
              <a:gd name="connsiteX2466" fmla="*/ 5312353 w 11490376"/>
              <a:gd name="connsiteY2466" fmla="*/ 2750308 h 6593118"/>
              <a:gd name="connsiteX2467" fmla="*/ 5314541 w 11490376"/>
              <a:gd name="connsiteY2467" fmla="*/ 2751518 h 6593118"/>
              <a:gd name="connsiteX2468" fmla="*/ 5328893 w 11490376"/>
              <a:gd name="connsiteY2468" fmla="*/ 2720437 h 6593118"/>
              <a:gd name="connsiteX2469" fmla="*/ 9899604 w 11490376"/>
              <a:gd name="connsiteY2469" fmla="*/ 2715318 h 6593118"/>
              <a:gd name="connsiteX2470" fmla="*/ 9913898 w 11490376"/>
              <a:gd name="connsiteY2470" fmla="*/ 2735432 h 6593118"/>
              <a:gd name="connsiteX2471" fmla="*/ 9918663 w 11490376"/>
              <a:gd name="connsiteY2471" fmla="*/ 2795772 h 6593118"/>
              <a:gd name="connsiteX2472" fmla="*/ 9918663 w 11490376"/>
              <a:gd name="connsiteY2472" fmla="*/ 2833485 h 6593118"/>
              <a:gd name="connsiteX2473" fmla="*/ 9899604 w 11490376"/>
              <a:gd name="connsiteY2473" fmla="*/ 2848570 h 6593118"/>
              <a:gd name="connsiteX2474" fmla="*/ 9885310 w 11490376"/>
              <a:gd name="connsiteY2474" fmla="*/ 2815886 h 6593118"/>
              <a:gd name="connsiteX2475" fmla="*/ 9890075 w 11490376"/>
              <a:gd name="connsiteY2475" fmla="*/ 2793258 h 6593118"/>
              <a:gd name="connsiteX2476" fmla="*/ 9873400 w 11490376"/>
              <a:gd name="connsiteY2476" fmla="*/ 2785716 h 6593118"/>
              <a:gd name="connsiteX2477" fmla="*/ 9856724 w 11490376"/>
              <a:gd name="connsiteY2477" fmla="*/ 2805829 h 6593118"/>
              <a:gd name="connsiteX2478" fmla="*/ 9840047 w 11490376"/>
              <a:gd name="connsiteY2478" fmla="*/ 2768117 h 6593118"/>
              <a:gd name="connsiteX2479" fmla="*/ 9859106 w 11490376"/>
              <a:gd name="connsiteY2479" fmla="*/ 2753030 h 6593118"/>
              <a:gd name="connsiteX2480" fmla="*/ 9873400 w 11490376"/>
              <a:gd name="connsiteY2480" fmla="*/ 2727889 h 6593118"/>
              <a:gd name="connsiteX2481" fmla="*/ 5641909 w 11490376"/>
              <a:gd name="connsiteY2481" fmla="*/ 2710366 h 6593118"/>
              <a:gd name="connsiteX2482" fmla="*/ 5641053 w 11490376"/>
              <a:gd name="connsiteY2482" fmla="*/ 2710610 h 6593118"/>
              <a:gd name="connsiteX2483" fmla="*/ 5633681 w 11490376"/>
              <a:gd name="connsiteY2483" fmla="*/ 2747459 h 6593118"/>
              <a:gd name="connsiteX2484" fmla="*/ 5645969 w 11490376"/>
              <a:gd name="connsiteY2484" fmla="*/ 2789223 h 6593118"/>
              <a:gd name="connsiteX2485" fmla="*/ 5677923 w 11490376"/>
              <a:gd name="connsiteY2485" fmla="*/ 2801506 h 6593118"/>
              <a:gd name="connsiteX2486" fmla="*/ 5687755 w 11490376"/>
              <a:gd name="connsiteY2486" fmla="*/ 2840813 h 6593118"/>
              <a:gd name="connsiteX2487" fmla="*/ 5703368 w 11490376"/>
              <a:gd name="connsiteY2487" fmla="*/ 2843041 h 6593118"/>
              <a:gd name="connsiteX2488" fmla="*/ 5703449 w 11490376"/>
              <a:gd name="connsiteY2488" fmla="*/ 2840409 h 6593118"/>
              <a:gd name="connsiteX2489" fmla="*/ 5704739 w 11490376"/>
              <a:gd name="connsiteY2489" fmla="*/ 2839808 h 6593118"/>
              <a:gd name="connsiteX2490" fmla="*/ 5688170 w 11490376"/>
              <a:gd name="connsiteY2490" fmla="*/ 2837413 h 6593118"/>
              <a:gd name="connsiteX2491" fmla="*/ 5678458 w 11490376"/>
              <a:gd name="connsiteY2491" fmla="*/ 2798121 h 6593118"/>
              <a:gd name="connsiteX2492" fmla="*/ 5646895 w 11490376"/>
              <a:gd name="connsiteY2492" fmla="*/ 2788297 h 6593118"/>
              <a:gd name="connsiteX2493" fmla="*/ 5634755 w 11490376"/>
              <a:gd name="connsiteY2493" fmla="*/ 2746548 h 6593118"/>
              <a:gd name="connsiteX2494" fmla="*/ 6610417 w 11490376"/>
              <a:gd name="connsiteY2494" fmla="*/ 2708829 h 6593118"/>
              <a:gd name="connsiteX2495" fmla="*/ 6617668 w 11490376"/>
              <a:gd name="connsiteY2495" fmla="*/ 2715318 h 6593118"/>
              <a:gd name="connsiteX2496" fmla="*/ 6604548 w 11490376"/>
              <a:gd name="connsiteY2496" fmla="*/ 2754689 h 6593118"/>
              <a:gd name="connsiteX2497" fmla="*/ 6621569 w 11490376"/>
              <a:gd name="connsiteY2497" fmla="*/ 2717561 h 6593118"/>
              <a:gd name="connsiteX2498" fmla="*/ 6930632 w 11490376"/>
              <a:gd name="connsiteY2498" fmla="*/ 2696247 h 6593118"/>
              <a:gd name="connsiteX2499" fmla="*/ 6927068 w 11490376"/>
              <a:gd name="connsiteY2499" fmla="*/ 2698359 h 6593118"/>
              <a:gd name="connsiteX2500" fmla="*/ 6927068 w 11490376"/>
              <a:gd name="connsiteY2500" fmla="*/ 2698718 h 6593118"/>
              <a:gd name="connsiteX2501" fmla="*/ 6525862 w 11490376"/>
              <a:gd name="connsiteY2501" fmla="*/ 2654005 h 6593118"/>
              <a:gd name="connsiteX2502" fmla="*/ 6528394 w 11490376"/>
              <a:gd name="connsiteY2502" fmla="*/ 2654005 h 6593118"/>
              <a:gd name="connsiteX2503" fmla="*/ 6530924 w 11490376"/>
              <a:gd name="connsiteY2503" fmla="*/ 2654005 h 6593118"/>
              <a:gd name="connsiteX2504" fmla="*/ 6533456 w 11490376"/>
              <a:gd name="connsiteY2504" fmla="*/ 2654005 h 6593118"/>
              <a:gd name="connsiteX2505" fmla="*/ 6538519 w 11490376"/>
              <a:gd name="connsiteY2505" fmla="*/ 2654005 h 6593118"/>
              <a:gd name="connsiteX2506" fmla="*/ 6538519 w 11490376"/>
              <a:gd name="connsiteY2506" fmla="*/ 2656469 h 6593118"/>
              <a:gd name="connsiteX2507" fmla="*/ 6538519 w 11490376"/>
              <a:gd name="connsiteY2507" fmla="*/ 2658933 h 6593118"/>
              <a:gd name="connsiteX2508" fmla="*/ 6538519 w 11490376"/>
              <a:gd name="connsiteY2508" fmla="*/ 2661395 h 6593118"/>
              <a:gd name="connsiteX2509" fmla="*/ 6535987 w 11490376"/>
              <a:gd name="connsiteY2509" fmla="*/ 2663859 h 6593118"/>
              <a:gd name="connsiteX2510" fmla="*/ 6533456 w 11490376"/>
              <a:gd name="connsiteY2510" fmla="*/ 2663859 h 6593118"/>
              <a:gd name="connsiteX2511" fmla="*/ 6530924 w 11490376"/>
              <a:gd name="connsiteY2511" fmla="*/ 2663859 h 6593118"/>
              <a:gd name="connsiteX2512" fmla="*/ 6528394 w 11490376"/>
              <a:gd name="connsiteY2512" fmla="*/ 2668786 h 6593118"/>
              <a:gd name="connsiteX2513" fmla="*/ 6528394 w 11490376"/>
              <a:gd name="connsiteY2513" fmla="*/ 2671249 h 6593118"/>
              <a:gd name="connsiteX2514" fmla="*/ 6528394 w 11490376"/>
              <a:gd name="connsiteY2514" fmla="*/ 2673713 h 6593118"/>
              <a:gd name="connsiteX2515" fmla="*/ 6528394 w 11490376"/>
              <a:gd name="connsiteY2515" fmla="*/ 2676177 h 6593118"/>
              <a:gd name="connsiteX2516" fmla="*/ 6525862 w 11490376"/>
              <a:gd name="connsiteY2516" fmla="*/ 2676177 h 6593118"/>
              <a:gd name="connsiteX2517" fmla="*/ 6525862 w 11490376"/>
              <a:gd name="connsiteY2517" fmla="*/ 2678640 h 6593118"/>
              <a:gd name="connsiteX2518" fmla="*/ 6520800 w 11490376"/>
              <a:gd name="connsiteY2518" fmla="*/ 2681103 h 6593118"/>
              <a:gd name="connsiteX2519" fmla="*/ 6518269 w 11490376"/>
              <a:gd name="connsiteY2519" fmla="*/ 2681103 h 6593118"/>
              <a:gd name="connsiteX2520" fmla="*/ 6513207 w 11490376"/>
              <a:gd name="connsiteY2520" fmla="*/ 2681103 h 6593118"/>
              <a:gd name="connsiteX2521" fmla="*/ 6508144 w 11490376"/>
              <a:gd name="connsiteY2521" fmla="*/ 2681103 h 6593118"/>
              <a:gd name="connsiteX2522" fmla="*/ 6505614 w 11490376"/>
              <a:gd name="connsiteY2522" fmla="*/ 2681103 h 6593118"/>
              <a:gd name="connsiteX2523" fmla="*/ 6500550 w 11490376"/>
              <a:gd name="connsiteY2523" fmla="*/ 2681103 h 6593118"/>
              <a:gd name="connsiteX2524" fmla="*/ 6498020 w 11490376"/>
              <a:gd name="connsiteY2524" fmla="*/ 2681103 h 6593118"/>
              <a:gd name="connsiteX2525" fmla="*/ 6495489 w 11490376"/>
              <a:gd name="connsiteY2525" fmla="*/ 2681103 h 6593118"/>
              <a:gd name="connsiteX2526" fmla="*/ 6490425 w 11490376"/>
              <a:gd name="connsiteY2526" fmla="*/ 2681103 h 6593118"/>
              <a:gd name="connsiteX2527" fmla="*/ 6490425 w 11490376"/>
              <a:gd name="connsiteY2527" fmla="*/ 2683566 h 6593118"/>
              <a:gd name="connsiteX2528" fmla="*/ 6487895 w 11490376"/>
              <a:gd name="connsiteY2528" fmla="*/ 2683566 h 6593118"/>
              <a:gd name="connsiteX2529" fmla="*/ 6482832 w 11490376"/>
              <a:gd name="connsiteY2529" fmla="*/ 2686030 h 6593118"/>
              <a:gd name="connsiteX2530" fmla="*/ 6480302 w 11490376"/>
              <a:gd name="connsiteY2530" fmla="*/ 2686030 h 6593118"/>
              <a:gd name="connsiteX2531" fmla="*/ 6475239 w 11490376"/>
              <a:gd name="connsiteY2531" fmla="*/ 2688494 h 6593118"/>
              <a:gd name="connsiteX2532" fmla="*/ 6472709 w 11490376"/>
              <a:gd name="connsiteY2532" fmla="*/ 2688494 h 6593118"/>
              <a:gd name="connsiteX2533" fmla="*/ 6470177 w 11490376"/>
              <a:gd name="connsiteY2533" fmla="*/ 2690957 h 6593118"/>
              <a:gd name="connsiteX2534" fmla="*/ 6467645 w 11490376"/>
              <a:gd name="connsiteY2534" fmla="*/ 2688494 h 6593118"/>
              <a:gd name="connsiteX2535" fmla="*/ 6462584 w 11490376"/>
              <a:gd name="connsiteY2535" fmla="*/ 2688494 h 6593118"/>
              <a:gd name="connsiteX2536" fmla="*/ 6460052 w 11490376"/>
              <a:gd name="connsiteY2536" fmla="*/ 2686030 h 6593118"/>
              <a:gd name="connsiteX2537" fmla="*/ 6460052 w 11490376"/>
              <a:gd name="connsiteY2537" fmla="*/ 2683566 h 6593118"/>
              <a:gd name="connsiteX2538" fmla="*/ 6460052 w 11490376"/>
              <a:gd name="connsiteY2538" fmla="*/ 2681103 h 6593118"/>
              <a:gd name="connsiteX2539" fmla="*/ 6460052 w 11490376"/>
              <a:gd name="connsiteY2539" fmla="*/ 2678640 h 6593118"/>
              <a:gd name="connsiteX2540" fmla="*/ 6460052 w 11490376"/>
              <a:gd name="connsiteY2540" fmla="*/ 2676177 h 6593118"/>
              <a:gd name="connsiteX2541" fmla="*/ 6460052 w 11490376"/>
              <a:gd name="connsiteY2541" fmla="*/ 2673713 h 6593118"/>
              <a:gd name="connsiteX2542" fmla="*/ 6460052 w 11490376"/>
              <a:gd name="connsiteY2542" fmla="*/ 2671249 h 6593118"/>
              <a:gd name="connsiteX2543" fmla="*/ 6460052 w 11490376"/>
              <a:gd name="connsiteY2543" fmla="*/ 2668786 h 6593118"/>
              <a:gd name="connsiteX2544" fmla="*/ 6460052 w 11490376"/>
              <a:gd name="connsiteY2544" fmla="*/ 2666322 h 6593118"/>
              <a:gd name="connsiteX2545" fmla="*/ 6462584 w 11490376"/>
              <a:gd name="connsiteY2545" fmla="*/ 2663859 h 6593118"/>
              <a:gd name="connsiteX2546" fmla="*/ 6465115 w 11490376"/>
              <a:gd name="connsiteY2546" fmla="*/ 2663859 h 6593118"/>
              <a:gd name="connsiteX2547" fmla="*/ 6467645 w 11490376"/>
              <a:gd name="connsiteY2547" fmla="*/ 2663859 h 6593118"/>
              <a:gd name="connsiteX2548" fmla="*/ 6470177 w 11490376"/>
              <a:gd name="connsiteY2548" fmla="*/ 2663859 h 6593118"/>
              <a:gd name="connsiteX2549" fmla="*/ 6472709 w 11490376"/>
              <a:gd name="connsiteY2549" fmla="*/ 2663859 h 6593118"/>
              <a:gd name="connsiteX2550" fmla="*/ 6477770 w 11490376"/>
              <a:gd name="connsiteY2550" fmla="*/ 2663859 h 6593118"/>
              <a:gd name="connsiteX2551" fmla="*/ 6480302 w 11490376"/>
              <a:gd name="connsiteY2551" fmla="*/ 2663859 h 6593118"/>
              <a:gd name="connsiteX2552" fmla="*/ 6485364 w 11490376"/>
              <a:gd name="connsiteY2552" fmla="*/ 2663859 h 6593118"/>
              <a:gd name="connsiteX2553" fmla="*/ 6490425 w 11490376"/>
              <a:gd name="connsiteY2553" fmla="*/ 2663859 h 6593118"/>
              <a:gd name="connsiteX2554" fmla="*/ 6495489 w 11490376"/>
              <a:gd name="connsiteY2554" fmla="*/ 2663859 h 6593118"/>
              <a:gd name="connsiteX2555" fmla="*/ 6498020 w 11490376"/>
              <a:gd name="connsiteY2555" fmla="*/ 2663859 h 6593118"/>
              <a:gd name="connsiteX2556" fmla="*/ 6500550 w 11490376"/>
              <a:gd name="connsiteY2556" fmla="*/ 2663859 h 6593118"/>
              <a:gd name="connsiteX2557" fmla="*/ 6505614 w 11490376"/>
              <a:gd name="connsiteY2557" fmla="*/ 2663859 h 6593118"/>
              <a:gd name="connsiteX2558" fmla="*/ 6508144 w 11490376"/>
              <a:gd name="connsiteY2558" fmla="*/ 2661395 h 6593118"/>
              <a:gd name="connsiteX2559" fmla="*/ 6510675 w 11490376"/>
              <a:gd name="connsiteY2559" fmla="*/ 2658933 h 6593118"/>
              <a:gd name="connsiteX2560" fmla="*/ 6518269 w 11490376"/>
              <a:gd name="connsiteY2560" fmla="*/ 2658933 h 6593118"/>
              <a:gd name="connsiteX2561" fmla="*/ 6520800 w 11490376"/>
              <a:gd name="connsiteY2561" fmla="*/ 2656469 h 6593118"/>
              <a:gd name="connsiteX2562" fmla="*/ 5660717 w 11490376"/>
              <a:gd name="connsiteY2562" fmla="*/ 2644281 h 6593118"/>
              <a:gd name="connsiteX2563" fmla="*/ 5655801 w 11490376"/>
              <a:gd name="connsiteY2563" fmla="*/ 2673760 h 6593118"/>
              <a:gd name="connsiteX2564" fmla="*/ 5673651 w 11490376"/>
              <a:gd name="connsiteY2564" fmla="*/ 2698292 h 6593118"/>
              <a:gd name="connsiteX2565" fmla="*/ 5676030 w 11490376"/>
              <a:gd name="connsiteY2565" fmla="*/ 2697432 h 6593118"/>
              <a:gd name="connsiteX2566" fmla="*/ 5656606 w 11490376"/>
              <a:gd name="connsiteY2566" fmla="*/ 2670417 h 6593118"/>
              <a:gd name="connsiteX2567" fmla="*/ 5660913 w 11490376"/>
              <a:gd name="connsiteY2567" fmla="*/ 2644281 h 6593118"/>
              <a:gd name="connsiteX2568" fmla="*/ 6921698 w 11490376"/>
              <a:gd name="connsiteY2568" fmla="*/ 2635894 h 6593118"/>
              <a:gd name="connsiteX2569" fmla="*/ 6922140 w 11490376"/>
              <a:gd name="connsiteY2569" fmla="*/ 2637494 h 6593118"/>
              <a:gd name="connsiteX2570" fmla="*/ 6957865 w 11490376"/>
              <a:gd name="connsiteY2570" fmla="*/ 2644551 h 6593118"/>
              <a:gd name="connsiteX2571" fmla="*/ 6958137 w 11490376"/>
              <a:gd name="connsiteY2571" fmla="*/ 2643115 h 6593118"/>
              <a:gd name="connsiteX2572" fmla="*/ 6764040 w 11490376"/>
              <a:gd name="connsiteY2572" fmla="*/ 2597590 h 6593118"/>
              <a:gd name="connsiteX2573" fmla="*/ 6716158 w 11490376"/>
              <a:gd name="connsiteY2573" fmla="*/ 2607110 h 6593118"/>
              <a:gd name="connsiteX2574" fmla="*/ 6717738 w 11490376"/>
              <a:gd name="connsiteY2574" fmla="*/ 2607110 h 6593118"/>
              <a:gd name="connsiteX2575" fmla="*/ 6764070 w 11490376"/>
              <a:gd name="connsiteY2575" fmla="*/ 2597679 h 6593118"/>
              <a:gd name="connsiteX2576" fmla="*/ 6246613 w 11490376"/>
              <a:gd name="connsiteY2576" fmla="*/ 2583933 h 6593118"/>
              <a:gd name="connsiteX2577" fmla="*/ 6246613 w 11490376"/>
              <a:gd name="connsiteY2577" fmla="*/ 2586279 h 6593118"/>
              <a:gd name="connsiteX2578" fmla="*/ 6248984 w 11490376"/>
              <a:gd name="connsiteY2578" fmla="*/ 2586279 h 6593118"/>
              <a:gd name="connsiteX2579" fmla="*/ 6251356 w 11490376"/>
              <a:gd name="connsiteY2579" fmla="*/ 2588625 h 6593118"/>
              <a:gd name="connsiteX2580" fmla="*/ 6253728 w 11490376"/>
              <a:gd name="connsiteY2580" fmla="*/ 2588625 h 6593118"/>
              <a:gd name="connsiteX2581" fmla="*/ 6253728 w 11490376"/>
              <a:gd name="connsiteY2581" fmla="*/ 2590971 h 6593118"/>
              <a:gd name="connsiteX2582" fmla="*/ 6253728 w 11490376"/>
              <a:gd name="connsiteY2582" fmla="*/ 2595664 h 6593118"/>
              <a:gd name="connsiteX2583" fmla="*/ 6256098 w 11490376"/>
              <a:gd name="connsiteY2583" fmla="*/ 2598010 h 6593118"/>
              <a:gd name="connsiteX2584" fmla="*/ 6256098 w 11490376"/>
              <a:gd name="connsiteY2584" fmla="*/ 2600356 h 6593118"/>
              <a:gd name="connsiteX2585" fmla="*/ 6256098 w 11490376"/>
              <a:gd name="connsiteY2585" fmla="*/ 2605049 h 6593118"/>
              <a:gd name="connsiteX2586" fmla="*/ 6253728 w 11490376"/>
              <a:gd name="connsiteY2586" fmla="*/ 2607395 h 6593118"/>
              <a:gd name="connsiteX2587" fmla="*/ 6253728 w 11490376"/>
              <a:gd name="connsiteY2587" fmla="*/ 2609741 h 6593118"/>
              <a:gd name="connsiteX2588" fmla="*/ 6251356 w 11490376"/>
              <a:gd name="connsiteY2588" fmla="*/ 2609741 h 6593118"/>
              <a:gd name="connsiteX2589" fmla="*/ 6246613 w 11490376"/>
              <a:gd name="connsiteY2589" fmla="*/ 2609741 h 6593118"/>
              <a:gd name="connsiteX2590" fmla="*/ 6241869 w 11490376"/>
              <a:gd name="connsiteY2590" fmla="*/ 2614434 h 6593118"/>
              <a:gd name="connsiteX2591" fmla="*/ 6239497 w 11490376"/>
              <a:gd name="connsiteY2591" fmla="*/ 2614434 h 6593118"/>
              <a:gd name="connsiteX2592" fmla="*/ 6234754 w 11490376"/>
              <a:gd name="connsiteY2592" fmla="*/ 2614434 h 6593118"/>
              <a:gd name="connsiteX2593" fmla="*/ 6230012 w 11490376"/>
              <a:gd name="connsiteY2593" fmla="*/ 2614434 h 6593118"/>
              <a:gd name="connsiteX2594" fmla="*/ 6225269 w 11490376"/>
              <a:gd name="connsiteY2594" fmla="*/ 2614434 h 6593118"/>
              <a:gd name="connsiteX2595" fmla="*/ 6220525 w 11490376"/>
              <a:gd name="connsiteY2595" fmla="*/ 2614434 h 6593118"/>
              <a:gd name="connsiteX2596" fmla="*/ 6215782 w 11490376"/>
              <a:gd name="connsiteY2596" fmla="*/ 2614434 h 6593118"/>
              <a:gd name="connsiteX2597" fmla="*/ 6211040 w 11490376"/>
              <a:gd name="connsiteY2597" fmla="*/ 2614434 h 6593118"/>
              <a:gd name="connsiteX2598" fmla="*/ 6206297 w 11490376"/>
              <a:gd name="connsiteY2598" fmla="*/ 2614434 h 6593118"/>
              <a:gd name="connsiteX2599" fmla="*/ 6203925 w 11490376"/>
              <a:gd name="connsiteY2599" fmla="*/ 2614434 h 6593118"/>
              <a:gd name="connsiteX2600" fmla="*/ 6199182 w 11490376"/>
              <a:gd name="connsiteY2600" fmla="*/ 2609741 h 6593118"/>
              <a:gd name="connsiteX2601" fmla="*/ 6194438 w 11490376"/>
              <a:gd name="connsiteY2601" fmla="*/ 2609741 h 6593118"/>
              <a:gd name="connsiteX2602" fmla="*/ 6189696 w 11490376"/>
              <a:gd name="connsiteY2602" fmla="*/ 2607395 h 6593118"/>
              <a:gd name="connsiteX2603" fmla="*/ 6184953 w 11490376"/>
              <a:gd name="connsiteY2603" fmla="*/ 2605049 h 6593118"/>
              <a:gd name="connsiteX2604" fmla="*/ 6182581 w 11490376"/>
              <a:gd name="connsiteY2604" fmla="*/ 2605049 h 6593118"/>
              <a:gd name="connsiteX2605" fmla="*/ 6180209 w 11490376"/>
              <a:gd name="connsiteY2605" fmla="*/ 2605049 h 6593118"/>
              <a:gd name="connsiteX2606" fmla="*/ 6180209 w 11490376"/>
              <a:gd name="connsiteY2606" fmla="*/ 2600356 h 6593118"/>
              <a:gd name="connsiteX2607" fmla="*/ 6180209 w 11490376"/>
              <a:gd name="connsiteY2607" fmla="*/ 2598010 h 6593118"/>
              <a:gd name="connsiteX2608" fmla="*/ 6182581 w 11490376"/>
              <a:gd name="connsiteY2608" fmla="*/ 2598010 h 6593118"/>
              <a:gd name="connsiteX2609" fmla="*/ 6182581 w 11490376"/>
              <a:gd name="connsiteY2609" fmla="*/ 2595664 h 6593118"/>
              <a:gd name="connsiteX2610" fmla="*/ 6184953 w 11490376"/>
              <a:gd name="connsiteY2610" fmla="*/ 2595664 h 6593118"/>
              <a:gd name="connsiteX2611" fmla="*/ 6189696 w 11490376"/>
              <a:gd name="connsiteY2611" fmla="*/ 2595664 h 6593118"/>
              <a:gd name="connsiteX2612" fmla="*/ 6194438 w 11490376"/>
              <a:gd name="connsiteY2612" fmla="*/ 2595664 h 6593118"/>
              <a:gd name="connsiteX2613" fmla="*/ 6201553 w 11490376"/>
              <a:gd name="connsiteY2613" fmla="*/ 2595664 h 6593118"/>
              <a:gd name="connsiteX2614" fmla="*/ 6206297 w 11490376"/>
              <a:gd name="connsiteY2614" fmla="*/ 2595664 h 6593118"/>
              <a:gd name="connsiteX2615" fmla="*/ 6211040 w 11490376"/>
              <a:gd name="connsiteY2615" fmla="*/ 2595664 h 6593118"/>
              <a:gd name="connsiteX2616" fmla="*/ 6215782 w 11490376"/>
              <a:gd name="connsiteY2616" fmla="*/ 2595664 h 6593118"/>
              <a:gd name="connsiteX2617" fmla="*/ 6218154 w 11490376"/>
              <a:gd name="connsiteY2617" fmla="*/ 2595664 h 6593118"/>
              <a:gd name="connsiteX2618" fmla="*/ 6220525 w 11490376"/>
              <a:gd name="connsiteY2618" fmla="*/ 2590971 h 6593118"/>
              <a:gd name="connsiteX2619" fmla="*/ 6225269 w 11490376"/>
              <a:gd name="connsiteY2619" fmla="*/ 2590971 h 6593118"/>
              <a:gd name="connsiteX2620" fmla="*/ 6230012 w 11490376"/>
              <a:gd name="connsiteY2620" fmla="*/ 2588625 h 6593118"/>
              <a:gd name="connsiteX2621" fmla="*/ 6232384 w 11490376"/>
              <a:gd name="connsiteY2621" fmla="*/ 2588625 h 6593118"/>
              <a:gd name="connsiteX2622" fmla="*/ 6237126 w 11490376"/>
              <a:gd name="connsiteY2622" fmla="*/ 2588625 h 6593118"/>
              <a:gd name="connsiteX2623" fmla="*/ 6239497 w 11490376"/>
              <a:gd name="connsiteY2623" fmla="*/ 2586279 h 6593118"/>
              <a:gd name="connsiteX2624" fmla="*/ 6241869 w 11490376"/>
              <a:gd name="connsiteY2624" fmla="*/ 2586279 h 6593118"/>
              <a:gd name="connsiteX2625" fmla="*/ 6244241 w 11490376"/>
              <a:gd name="connsiteY2625" fmla="*/ 2586279 h 6593118"/>
              <a:gd name="connsiteX2626" fmla="*/ 6854514 w 11490376"/>
              <a:gd name="connsiteY2626" fmla="*/ 2583005 h 6593118"/>
              <a:gd name="connsiteX2627" fmla="*/ 6820280 w 11490376"/>
              <a:gd name="connsiteY2627" fmla="*/ 2590296 h 6593118"/>
              <a:gd name="connsiteX2628" fmla="*/ 6798274 w 11490376"/>
              <a:gd name="connsiteY2628" fmla="*/ 2612176 h 6593118"/>
              <a:gd name="connsiteX2629" fmla="*/ 6778456 w 11490376"/>
              <a:gd name="connsiteY2629" fmla="*/ 2631879 h 6593118"/>
              <a:gd name="connsiteX2630" fmla="*/ 6778872 w 11490376"/>
              <a:gd name="connsiteY2630" fmla="*/ 2633150 h 6593118"/>
              <a:gd name="connsiteX2631" fmla="*/ 6801370 w 11490376"/>
              <a:gd name="connsiteY2631" fmla="*/ 2613147 h 6593118"/>
              <a:gd name="connsiteX2632" fmla="*/ 6821088 w 11490376"/>
              <a:gd name="connsiteY2632" fmla="*/ 2591236 h 6593118"/>
              <a:gd name="connsiteX2633" fmla="*/ 6855391 w 11490376"/>
              <a:gd name="connsiteY2633" fmla="*/ 2584459 h 6593118"/>
              <a:gd name="connsiteX2634" fmla="*/ 7604959 w 11490376"/>
              <a:gd name="connsiteY2634" fmla="*/ 2578294 h 6593118"/>
              <a:gd name="connsiteX2635" fmla="*/ 7604712 w 11490376"/>
              <a:gd name="connsiteY2635" fmla="*/ 2579644 h 6593118"/>
              <a:gd name="connsiteX2636" fmla="*/ 7645907 w 11490376"/>
              <a:gd name="connsiteY2636" fmla="*/ 2581805 h 6593118"/>
              <a:gd name="connsiteX2637" fmla="*/ 7642449 w 11490376"/>
              <a:gd name="connsiteY2637" fmla="*/ 2580248 h 6593118"/>
              <a:gd name="connsiteX2638" fmla="*/ 7920277 w 11490376"/>
              <a:gd name="connsiteY2638" fmla="*/ 2577057 h 6593118"/>
              <a:gd name="connsiteX2639" fmla="*/ 7915571 w 11490376"/>
              <a:gd name="connsiteY2639" fmla="*/ 2581779 h 6593118"/>
              <a:gd name="connsiteX2640" fmla="*/ 7915571 w 11490376"/>
              <a:gd name="connsiteY2640" fmla="*/ 2607760 h 6593118"/>
              <a:gd name="connsiteX2641" fmla="*/ 7842600 w 11490376"/>
              <a:gd name="connsiteY2641" fmla="*/ 2602863 h 6593118"/>
              <a:gd name="connsiteX2642" fmla="*/ 7826151 w 11490376"/>
              <a:gd name="connsiteY2642" fmla="*/ 2596652 h 6593118"/>
              <a:gd name="connsiteX2643" fmla="*/ 7841750 w 11490376"/>
              <a:gd name="connsiteY2643" fmla="*/ 2603905 h 6593118"/>
              <a:gd name="connsiteX2644" fmla="*/ 7917742 w 11490376"/>
              <a:gd name="connsiteY2644" fmla="*/ 2608792 h 6593118"/>
              <a:gd name="connsiteX2645" fmla="*/ 7910387 w 11490376"/>
              <a:gd name="connsiteY2645" fmla="*/ 2664979 h 6593118"/>
              <a:gd name="connsiteX2646" fmla="*/ 7880970 w 11490376"/>
              <a:gd name="connsiteY2646" fmla="*/ 2647878 h 6593118"/>
              <a:gd name="connsiteX2647" fmla="*/ 7856458 w 11490376"/>
              <a:gd name="connsiteY2647" fmla="*/ 2642993 h 6593118"/>
              <a:gd name="connsiteX2648" fmla="*/ 7856188 w 11490376"/>
              <a:gd name="connsiteY2648" fmla="*/ 2643096 h 6593118"/>
              <a:gd name="connsiteX2649" fmla="*/ 7880726 w 11490376"/>
              <a:gd name="connsiteY2649" fmla="*/ 2647968 h 6593118"/>
              <a:gd name="connsiteX2650" fmla="*/ 7907935 w 11490376"/>
              <a:gd name="connsiteY2650" fmla="*/ 2665159 h 6593118"/>
              <a:gd name="connsiteX2651" fmla="*/ 7902988 w 11490376"/>
              <a:gd name="connsiteY2651" fmla="*/ 2697085 h 6593118"/>
              <a:gd name="connsiteX2652" fmla="*/ 7920303 w 11490376"/>
              <a:gd name="connsiteY2652" fmla="*/ 2721642 h 6593118"/>
              <a:gd name="connsiteX2653" fmla="*/ 7917829 w 11490376"/>
              <a:gd name="connsiteY2653" fmla="*/ 2770758 h 6593118"/>
              <a:gd name="connsiteX2654" fmla="*/ 7949986 w 11490376"/>
              <a:gd name="connsiteY2654" fmla="*/ 2797773 h 6593118"/>
              <a:gd name="connsiteX2655" fmla="*/ 7954933 w 11490376"/>
              <a:gd name="connsiteY2655" fmla="*/ 2851801 h 6593118"/>
              <a:gd name="connsiteX2656" fmla="*/ 7932671 w 11490376"/>
              <a:gd name="connsiteY2656" fmla="*/ 2876360 h 6593118"/>
              <a:gd name="connsiteX2657" fmla="*/ 7928274 w 11490376"/>
              <a:gd name="connsiteY2657" fmla="*/ 2886545 h 6593118"/>
              <a:gd name="connsiteX2658" fmla="*/ 7931775 w 11490376"/>
              <a:gd name="connsiteY2658" fmla="*/ 2878944 h 6593118"/>
              <a:gd name="connsiteX2659" fmla="*/ 7956342 w 11490376"/>
              <a:gd name="connsiteY2659" fmla="*/ 2854323 h 6593118"/>
              <a:gd name="connsiteX2660" fmla="*/ 7951428 w 11490376"/>
              <a:gd name="connsiteY2660" fmla="*/ 2800153 h 6593118"/>
              <a:gd name="connsiteX2661" fmla="*/ 7954310 w 11490376"/>
              <a:gd name="connsiteY2661" fmla="*/ 2798132 h 6593118"/>
              <a:gd name="connsiteX2662" fmla="*/ 7920277 w 11490376"/>
              <a:gd name="connsiteY2662" fmla="*/ 2771313 h 6593118"/>
              <a:gd name="connsiteX2663" fmla="*/ 7925182 w 11490376"/>
              <a:gd name="connsiteY2663" fmla="*/ 2724594 h 6593118"/>
              <a:gd name="connsiteX2664" fmla="*/ 7905568 w 11490376"/>
              <a:gd name="connsiteY2664" fmla="*/ 2700004 h 6593118"/>
              <a:gd name="connsiteX2665" fmla="*/ 7912923 w 11490376"/>
              <a:gd name="connsiteY2665" fmla="*/ 2665579 h 6593118"/>
              <a:gd name="connsiteX2666" fmla="*/ 7920277 w 11490376"/>
              <a:gd name="connsiteY2666" fmla="*/ 2609024 h 6593118"/>
              <a:gd name="connsiteX2667" fmla="*/ 7580879 w 11490376"/>
              <a:gd name="connsiteY2667" fmla="*/ 2543664 h 6593118"/>
              <a:gd name="connsiteX2668" fmla="*/ 7564279 w 11490376"/>
              <a:gd name="connsiteY2668" fmla="*/ 2553938 h 6593118"/>
              <a:gd name="connsiteX2669" fmla="*/ 7569862 w 11490376"/>
              <a:gd name="connsiteY2669" fmla="*/ 2558189 h 6593118"/>
              <a:gd name="connsiteX2670" fmla="*/ 7589469 w 11490376"/>
              <a:gd name="connsiteY2670" fmla="*/ 2548428 h 6593118"/>
              <a:gd name="connsiteX2671" fmla="*/ 7600307 w 11490376"/>
              <a:gd name="connsiteY2671" fmla="*/ 2552475 h 6593118"/>
              <a:gd name="connsiteX2672" fmla="*/ 7600582 w 11490376"/>
              <a:gd name="connsiteY2672" fmla="*/ 2550981 h 6593118"/>
              <a:gd name="connsiteX2673" fmla="*/ 5900732 w 11490376"/>
              <a:gd name="connsiteY2673" fmla="*/ 2540137 h 6593118"/>
              <a:gd name="connsiteX2674" fmla="*/ 5905658 w 11490376"/>
              <a:gd name="connsiteY2674" fmla="*/ 2567509 h 6593118"/>
              <a:gd name="connsiteX2675" fmla="*/ 5908120 w 11490376"/>
              <a:gd name="connsiteY2675" fmla="*/ 2592392 h 6593118"/>
              <a:gd name="connsiteX2676" fmla="*/ 5866253 w 11490376"/>
              <a:gd name="connsiteY2676" fmla="*/ 2577463 h 6593118"/>
              <a:gd name="connsiteX2677" fmla="*/ 5846551 w 11490376"/>
              <a:gd name="connsiteY2677" fmla="*/ 2574974 h 6593118"/>
              <a:gd name="connsiteX2678" fmla="*/ 5839163 w 11490376"/>
              <a:gd name="connsiteY2678" fmla="*/ 2555068 h 6593118"/>
              <a:gd name="connsiteX2679" fmla="*/ 5831775 w 11490376"/>
              <a:gd name="connsiteY2679" fmla="*/ 2545114 h 6593118"/>
              <a:gd name="connsiteX2680" fmla="*/ 5871179 w 11490376"/>
              <a:gd name="connsiteY2680" fmla="*/ 2547602 h 6593118"/>
              <a:gd name="connsiteX2681" fmla="*/ 7908273 w 11490376"/>
              <a:gd name="connsiteY2681" fmla="*/ 2480408 h 6593118"/>
              <a:gd name="connsiteX2682" fmla="*/ 7879086 w 11490376"/>
              <a:gd name="connsiteY2682" fmla="*/ 2499999 h 6593118"/>
              <a:gd name="connsiteX2683" fmla="*/ 7874221 w 11490376"/>
              <a:gd name="connsiteY2683" fmla="*/ 2553881 h 6593118"/>
              <a:gd name="connsiteX2684" fmla="*/ 7913138 w 11490376"/>
              <a:gd name="connsiteY2684" fmla="*/ 2580821 h 6593118"/>
              <a:gd name="connsiteX2685" fmla="*/ 7913317 w 11490376"/>
              <a:gd name="connsiteY2685" fmla="*/ 2580462 h 6593118"/>
              <a:gd name="connsiteX2686" fmla="*/ 7878599 w 11490376"/>
              <a:gd name="connsiteY2686" fmla="*/ 2554926 h 6593118"/>
              <a:gd name="connsiteX2687" fmla="*/ 7883502 w 11490376"/>
              <a:gd name="connsiteY2687" fmla="*/ 2500829 h 6593118"/>
              <a:gd name="connsiteX2688" fmla="*/ 7911260 w 11490376"/>
              <a:gd name="connsiteY2688" fmla="*/ 2482270 h 6593118"/>
              <a:gd name="connsiteX2689" fmla="*/ 6898242 w 11490376"/>
              <a:gd name="connsiteY2689" fmla="*/ 2466356 h 6593118"/>
              <a:gd name="connsiteX2690" fmla="*/ 6913635 w 11490376"/>
              <a:gd name="connsiteY2690" fmla="*/ 2476525 h 6593118"/>
              <a:gd name="connsiteX2691" fmla="*/ 6930941 w 11490376"/>
              <a:gd name="connsiteY2691" fmla="*/ 2505923 h 6593118"/>
              <a:gd name="connsiteX2692" fmla="*/ 6934152 w 11490376"/>
              <a:gd name="connsiteY2692" fmla="*/ 2505923 h 6593118"/>
              <a:gd name="connsiteX2693" fmla="*/ 6960121 w 11490376"/>
              <a:gd name="connsiteY2693" fmla="*/ 2489445 h 6593118"/>
              <a:gd name="connsiteX2694" fmla="*/ 6958182 w 11490376"/>
              <a:gd name="connsiteY2694" fmla="*/ 2485577 h 6593118"/>
              <a:gd name="connsiteX2695" fmla="*/ 6931806 w 11490376"/>
              <a:gd name="connsiteY2695" fmla="*/ 2504819 h 6593118"/>
              <a:gd name="connsiteX2696" fmla="*/ 6914566 w 11490376"/>
              <a:gd name="connsiteY2696" fmla="*/ 2475173 h 6593118"/>
              <a:gd name="connsiteX2697" fmla="*/ 6881392 w 11490376"/>
              <a:gd name="connsiteY2697" fmla="*/ 2456611 h 6593118"/>
              <a:gd name="connsiteX2698" fmla="*/ 6869184 w 11490376"/>
              <a:gd name="connsiteY2698" fmla="*/ 2471177 h 6593118"/>
              <a:gd name="connsiteX2699" fmla="*/ 6883856 w 11490376"/>
              <a:gd name="connsiteY2699" fmla="*/ 2517367 h 6593118"/>
              <a:gd name="connsiteX2700" fmla="*/ 6903417 w 11490376"/>
              <a:gd name="connsiteY2700" fmla="*/ 2563555 h 6593118"/>
              <a:gd name="connsiteX2701" fmla="*/ 6910752 w 11490376"/>
              <a:gd name="connsiteY2701" fmla="*/ 2609745 h 6593118"/>
              <a:gd name="connsiteX2702" fmla="*/ 6872374 w 11490376"/>
              <a:gd name="connsiteY2702" fmla="*/ 2607501 h 6593118"/>
              <a:gd name="connsiteX2703" fmla="*/ 6872846 w 11490376"/>
              <a:gd name="connsiteY2703" fmla="*/ 2608278 h 6593118"/>
              <a:gd name="connsiteX2704" fmla="*/ 6914147 w 11490376"/>
              <a:gd name="connsiteY2704" fmla="*/ 2610678 h 6593118"/>
              <a:gd name="connsiteX2705" fmla="*/ 6913635 w 11490376"/>
              <a:gd name="connsiteY2705" fmla="*/ 2608817 h 6593118"/>
              <a:gd name="connsiteX2706" fmla="*/ 6906218 w 11490376"/>
              <a:gd name="connsiteY2706" fmla="*/ 2562269 h 6593118"/>
              <a:gd name="connsiteX2707" fmla="*/ 6886440 w 11490376"/>
              <a:gd name="connsiteY2707" fmla="*/ 2518172 h 6593118"/>
              <a:gd name="connsiteX2708" fmla="*/ 6871605 w 11490376"/>
              <a:gd name="connsiteY2708" fmla="*/ 2471624 h 6593118"/>
              <a:gd name="connsiteX2709" fmla="*/ 6882973 w 11490376"/>
              <a:gd name="connsiteY2709" fmla="*/ 2458107 h 6593118"/>
              <a:gd name="connsiteX2710" fmla="*/ 6882551 w 11490376"/>
              <a:gd name="connsiteY2710" fmla="*/ 2457879 h 6593118"/>
              <a:gd name="connsiteX2711" fmla="*/ 7433130 w 11490376"/>
              <a:gd name="connsiteY2711" fmla="*/ 2449437 h 6593118"/>
              <a:gd name="connsiteX2712" fmla="*/ 7432613 w 11490376"/>
              <a:gd name="connsiteY2712" fmla="*/ 2450808 h 6593118"/>
              <a:gd name="connsiteX2713" fmla="*/ 7459574 w 11490376"/>
              <a:gd name="connsiteY2713" fmla="*/ 2458130 h 6593118"/>
              <a:gd name="connsiteX2714" fmla="*/ 7476729 w 11490376"/>
              <a:gd name="connsiteY2714" fmla="*/ 2458130 h 6593118"/>
              <a:gd name="connsiteX2715" fmla="*/ 7486864 w 11490376"/>
              <a:gd name="connsiteY2715" fmla="*/ 2461914 h 6593118"/>
              <a:gd name="connsiteX2716" fmla="*/ 7487294 w 11490376"/>
              <a:gd name="connsiteY2716" fmla="*/ 2460741 h 6593118"/>
              <a:gd name="connsiteX2717" fmla="*/ 7467593 w 11490376"/>
              <a:gd name="connsiteY2717" fmla="*/ 2453425 h 6593118"/>
              <a:gd name="connsiteX2718" fmla="*/ 7447891 w 11490376"/>
              <a:gd name="connsiteY2718" fmla="*/ 2453425 h 6593118"/>
              <a:gd name="connsiteX2719" fmla="*/ 7912026 w 11490376"/>
              <a:gd name="connsiteY2719" fmla="*/ 2434938 h 6593118"/>
              <a:gd name="connsiteX2720" fmla="*/ 7885166 w 11490376"/>
              <a:gd name="connsiteY2720" fmla="*/ 2454735 h 6593118"/>
              <a:gd name="connsiteX2721" fmla="*/ 7860181 w 11490376"/>
              <a:gd name="connsiteY2721" fmla="*/ 2457676 h 6593118"/>
              <a:gd name="connsiteX2722" fmla="*/ 7886382 w 11490376"/>
              <a:gd name="connsiteY2722" fmla="*/ 2455917 h 6593118"/>
              <a:gd name="connsiteX2723" fmla="*/ 2620367 w 11490376"/>
              <a:gd name="connsiteY2723" fmla="*/ 2424955 h 6593118"/>
              <a:gd name="connsiteX2724" fmla="*/ 2640071 w 11490376"/>
              <a:gd name="connsiteY2724" fmla="*/ 2432838 h 6593118"/>
              <a:gd name="connsiteX2725" fmla="*/ 2640706 w 11490376"/>
              <a:gd name="connsiteY2725" fmla="*/ 2432279 h 6593118"/>
              <a:gd name="connsiteX2726" fmla="*/ 7926760 w 11490376"/>
              <a:gd name="connsiteY2726" fmla="*/ 2424079 h 6593118"/>
              <a:gd name="connsiteX2727" fmla="*/ 7925624 w 11490376"/>
              <a:gd name="connsiteY2727" fmla="*/ 2424916 h 6593118"/>
              <a:gd name="connsiteX2728" fmla="*/ 7952834 w 11490376"/>
              <a:gd name="connsiteY2728" fmla="*/ 2495368 h 6593118"/>
              <a:gd name="connsiteX2729" fmla="*/ 5699116 w 11490376"/>
              <a:gd name="connsiteY2729" fmla="*/ 2417510 h 6593118"/>
              <a:gd name="connsiteX2730" fmla="*/ 5704151 w 11490376"/>
              <a:gd name="connsiteY2730" fmla="*/ 2429709 h 6593118"/>
              <a:gd name="connsiteX2731" fmla="*/ 5706668 w 11490376"/>
              <a:gd name="connsiteY2731" fmla="*/ 2449230 h 6593118"/>
              <a:gd name="connsiteX2732" fmla="*/ 5704151 w 11490376"/>
              <a:gd name="connsiteY2732" fmla="*/ 2466311 h 6593118"/>
              <a:gd name="connsiteX2733" fmla="*/ 5699116 w 11490376"/>
              <a:gd name="connsiteY2733" fmla="*/ 2493150 h 6593118"/>
              <a:gd name="connsiteX2734" fmla="*/ 5681494 w 11490376"/>
              <a:gd name="connsiteY2734" fmla="*/ 2500471 h 6593118"/>
              <a:gd name="connsiteX2735" fmla="*/ 5666388 w 11490376"/>
              <a:gd name="connsiteY2735" fmla="*/ 2493150 h 6593118"/>
              <a:gd name="connsiteX2736" fmla="*/ 5666388 w 11490376"/>
              <a:gd name="connsiteY2736" fmla="*/ 2473629 h 6593118"/>
              <a:gd name="connsiteX2737" fmla="*/ 5666388 w 11490376"/>
              <a:gd name="connsiteY2737" fmla="*/ 2451670 h 6593118"/>
              <a:gd name="connsiteX2738" fmla="*/ 5658835 w 11490376"/>
              <a:gd name="connsiteY2738" fmla="*/ 2437029 h 6593118"/>
              <a:gd name="connsiteX2739" fmla="*/ 5663870 w 11490376"/>
              <a:gd name="connsiteY2739" fmla="*/ 2424830 h 6593118"/>
              <a:gd name="connsiteX2740" fmla="*/ 5671422 w 11490376"/>
              <a:gd name="connsiteY2740" fmla="*/ 2424830 h 6593118"/>
              <a:gd name="connsiteX2741" fmla="*/ 5689046 w 11490376"/>
              <a:gd name="connsiteY2741" fmla="*/ 2419950 h 6593118"/>
              <a:gd name="connsiteX2742" fmla="*/ 7403560 w 11490376"/>
              <a:gd name="connsiteY2742" fmla="*/ 2392451 h 6593118"/>
              <a:gd name="connsiteX2743" fmla="*/ 7378933 w 11490376"/>
              <a:gd name="connsiteY2743" fmla="*/ 2404646 h 6593118"/>
              <a:gd name="connsiteX2744" fmla="*/ 7354305 w 11490376"/>
              <a:gd name="connsiteY2744" fmla="*/ 2411962 h 6593118"/>
              <a:gd name="connsiteX2745" fmla="*/ 7349381 w 11490376"/>
              <a:gd name="connsiteY2745" fmla="*/ 2436352 h 6593118"/>
              <a:gd name="connsiteX2746" fmla="*/ 7305050 w 11490376"/>
              <a:gd name="connsiteY2746" fmla="*/ 2424158 h 6593118"/>
              <a:gd name="connsiteX2747" fmla="*/ 7305234 w 11490376"/>
              <a:gd name="connsiteY2747" fmla="*/ 2422968 h 6593118"/>
              <a:gd name="connsiteX2748" fmla="*/ 7280661 w 11490376"/>
              <a:gd name="connsiteY2748" fmla="*/ 2414190 h 6593118"/>
              <a:gd name="connsiteX2749" fmla="*/ 7280661 w 11490376"/>
              <a:gd name="connsiteY2749" fmla="*/ 2416641 h 6593118"/>
              <a:gd name="connsiteX2750" fmla="*/ 7314973 w 11490376"/>
              <a:gd name="connsiteY2750" fmla="*/ 2428843 h 6593118"/>
              <a:gd name="connsiteX2751" fmla="*/ 7359088 w 11490376"/>
              <a:gd name="connsiteY2751" fmla="*/ 2441045 h 6593118"/>
              <a:gd name="connsiteX2752" fmla="*/ 7363990 w 11490376"/>
              <a:gd name="connsiteY2752" fmla="*/ 2416641 h 6593118"/>
              <a:gd name="connsiteX2753" fmla="*/ 7386047 w 11490376"/>
              <a:gd name="connsiteY2753" fmla="*/ 2409319 h 6593118"/>
              <a:gd name="connsiteX2754" fmla="*/ 7406549 w 11490376"/>
              <a:gd name="connsiteY2754" fmla="*/ 2399111 h 6593118"/>
              <a:gd name="connsiteX2755" fmla="*/ 2599788 w 11490376"/>
              <a:gd name="connsiteY2755" fmla="*/ 2391676 h 6593118"/>
              <a:gd name="connsiteX2756" fmla="*/ 2585344 w 11490376"/>
              <a:gd name="connsiteY2756" fmla="*/ 2410941 h 6593118"/>
              <a:gd name="connsiteX2757" fmla="*/ 2588144 w 11490376"/>
              <a:gd name="connsiteY2757" fmla="*/ 2412060 h 6593118"/>
              <a:gd name="connsiteX2758" fmla="*/ 7888983 w 11490376"/>
              <a:gd name="connsiteY2758" fmla="*/ 2384682 h 6593118"/>
              <a:gd name="connsiteX2759" fmla="*/ 7806285 w 11490376"/>
              <a:gd name="connsiteY2759" fmla="*/ 2413876 h 6593118"/>
              <a:gd name="connsiteX2760" fmla="*/ 7804393 w 11490376"/>
              <a:gd name="connsiteY2760" fmla="*/ 2415243 h 6593118"/>
              <a:gd name="connsiteX2761" fmla="*/ 7887355 w 11490376"/>
              <a:gd name="connsiteY2761" fmla="*/ 2386852 h 6593118"/>
              <a:gd name="connsiteX2762" fmla="*/ 10164857 w 11490376"/>
              <a:gd name="connsiteY2762" fmla="*/ 2384663 h 6593118"/>
              <a:gd name="connsiteX2763" fmla="*/ 10201798 w 11490376"/>
              <a:gd name="connsiteY2763" fmla="*/ 2384663 h 6593118"/>
              <a:gd name="connsiteX2764" fmla="*/ 10211650 w 11490376"/>
              <a:gd name="connsiteY2764" fmla="*/ 2446298 h 6593118"/>
              <a:gd name="connsiteX2765" fmla="*/ 10223964 w 11490376"/>
              <a:gd name="connsiteY2765" fmla="*/ 2468487 h 6593118"/>
              <a:gd name="connsiteX2766" fmla="*/ 10253517 w 11490376"/>
              <a:gd name="connsiteY2766" fmla="*/ 2495606 h 6593118"/>
              <a:gd name="connsiteX2767" fmla="*/ 10209188 w 11490376"/>
              <a:gd name="connsiteY2767" fmla="*/ 2532588 h 6593118"/>
              <a:gd name="connsiteX2768" fmla="*/ 10228889 w 11490376"/>
              <a:gd name="connsiteY2768" fmla="*/ 2599153 h 6593118"/>
              <a:gd name="connsiteX2769" fmla="*/ 10219038 w 11490376"/>
              <a:gd name="connsiteY2769" fmla="*/ 2638601 h 6593118"/>
              <a:gd name="connsiteX2770" fmla="*/ 10201798 w 11490376"/>
              <a:gd name="connsiteY2770" fmla="*/ 2660789 h 6593118"/>
              <a:gd name="connsiteX2771" fmla="*/ 10182097 w 11490376"/>
              <a:gd name="connsiteY2771" fmla="*/ 2665719 h 6593118"/>
              <a:gd name="connsiteX2772" fmla="*/ 10169783 w 11490376"/>
              <a:gd name="connsiteY2772" fmla="*/ 2697770 h 6593118"/>
              <a:gd name="connsiteX2773" fmla="*/ 10145155 w 11490376"/>
              <a:gd name="connsiteY2773" fmla="*/ 2670651 h 6593118"/>
              <a:gd name="connsiteX2774" fmla="*/ 10132842 w 11490376"/>
              <a:gd name="connsiteY2774" fmla="*/ 2685443 h 6593118"/>
              <a:gd name="connsiteX2775" fmla="*/ 10086049 w 11490376"/>
              <a:gd name="connsiteY2775" fmla="*/ 2687908 h 6593118"/>
              <a:gd name="connsiteX2776" fmla="*/ 10076198 w 11490376"/>
              <a:gd name="connsiteY2776" fmla="*/ 2665719 h 6593118"/>
              <a:gd name="connsiteX2777" fmla="*/ 10056497 w 11490376"/>
              <a:gd name="connsiteY2777" fmla="*/ 2670651 h 6593118"/>
              <a:gd name="connsiteX2778" fmla="*/ 10056497 w 11490376"/>
              <a:gd name="connsiteY2778" fmla="*/ 2727355 h 6593118"/>
              <a:gd name="connsiteX2779" fmla="*/ 10034331 w 11490376"/>
              <a:gd name="connsiteY2779" fmla="*/ 2712563 h 6593118"/>
              <a:gd name="connsiteX2780" fmla="*/ 10019554 w 11490376"/>
              <a:gd name="connsiteY2780" fmla="*/ 2690373 h 6593118"/>
              <a:gd name="connsiteX2781" fmla="*/ 10009704 w 11490376"/>
              <a:gd name="connsiteY2781" fmla="*/ 2727355 h 6593118"/>
              <a:gd name="connsiteX2782" fmla="*/ 9985076 w 11490376"/>
              <a:gd name="connsiteY2782" fmla="*/ 2734752 h 6593118"/>
              <a:gd name="connsiteX2783" fmla="*/ 9967837 w 11490376"/>
              <a:gd name="connsiteY2783" fmla="*/ 2707631 h 6593118"/>
              <a:gd name="connsiteX2784" fmla="*/ 9938284 w 11490376"/>
              <a:gd name="connsiteY2784" fmla="*/ 2702701 h 6593118"/>
              <a:gd name="connsiteX2785" fmla="*/ 9921044 w 11490376"/>
              <a:gd name="connsiteY2785" fmla="*/ 2687908 h 6593118"/>
              <a:gd name="connsiteX2786" fmla="*/ 9948135 w 11490376"/>
              <a:gd name="connsiteY2786" fmla="*/ 2660789 h 6593118"/>
              <a:gd name="connsiteX2787" fmla="*/ 9977688 w 11490376"/>
              <a:gd name="connsiteY2787" fmla="*/ 2643531 h 6593118"/>
              <a:gd name="connsiteX2788" fmla="*/ 9999853 w 11490376"/>
              <a:gd name="connsiteY2788" fmla="*/ 2623807 h 6593118"/>
              <a:gd name="connsiteX2789" fmla="*/ 10054033 w 11490376"/>
              <a:gd name="connsiteY2789" fmla="*/ 2628739 h 6593118"/>
              <a:gd name="connsiteX2790" fmla="*/ 10056497 w 11490376"/>
              <a:gd name="connsiteY2790" fmla="*/ 2591757 h 6593118"/>
              <a:gd name="connsiteX2791" fmla="*/ 10068809 w 11490376"/>
              <a:gd name="connsiteY2791" fmla="*/ 2562171 h 6593118"/>
              <a:gd name="connsiteX2792" fmla="*/ 10088512 w 11490376"/>
              <a:gd name="connsiteY2792" fmla="*/ 2572033 h 6593118"/>
              <a:gd name="connsiteX2793" fmla="*/ 10137767 w 11490376"/>
              <a:gd name="connsiteY2793" fmla="*/ 2564638 h 6593118"/>
              <a:gd name="connsiteX2794" fmla="*/ 10145155 w 11490376"/>
              <a:gd name="connsiteY2794" fmla="*/ 2537518 h 6593118"/>
              <a:gd name="connsiteX2795" fmla="*/ 10145155 w 11490376"/>
              <a:gd name="connsiteY2795" fmla="*/ 2493141 h 6593118"/>
              <a:gd name="connsiteX2796" fmla="*/ 10159931 w 11490376"/>
              <a:gd name="connsiteY2796" fmla="*/ 2468487 h 6593118"/>
              <a:gd name="connsiteX2797" fmla="*/ 10147619 w 11490376"/>
              <a:gd name="connsiteY2797" fmla="*/ 2409317 h 6593118"/>
              <a:gd name="connsiteX2798" fmla="*/ 6205848 w 11490376"/>
              <a:gd name="connsiteY2798" fmla="*/ 2378306 h 6593118"/>
              <a:gd name="connsiteX2799" fmla="*/ 6184933 w 11490376"/>
              <a:gd name="connsiteY2799" fmla="*/ 2394447 h 6593118"/>
              <a:gd name="connsiteX2800" fmla="*/ 6187275 w 11490376"/>
              <a:gd name="connsiteY2800" fmla="*/ 2395147 h 6593118"/>
              <a:gd name="connsiteX2801" fmla="*/ 6209549 w 11490376"/>
              <a:gd name="connsiteY2801" fmla="*/ 2378306 h 6593118"/>
              <a:gd name="connsiteX2802" fmla="*/ 7900415 w 11490376"/>
              <a:gd name="connsiteY2802" fmla="*/ 2369264 h 6593118"/>
              <a:gd name="connsiteX2803" fmla="*/ 7897834 w 11490376"/>
              <a:gd name="connsiteY2803" fmla="*/ 2372876 h 6593118"/>
              <a:gd name="connsiteX2804" fmla="*/ 7900490 w 11490376"/>
              <a:gd name="connsiteY2804" fmla="*/ 2369334 h 6593118"/>
              <a:gd name="connsiteX2805" fmla="*/ 9778001 w 11490376"/>
              <a:gd name="connsiteY2805" fmla="*/ 2343058 h 6593118"/>
              <a:gd name="connsiteX2806" fmla="*/ 9782879 w 11490376"/>
              <a:gd name="connsiteY2806" fmla="*/ 2403817 h 6593118"/>
              <a:gd name="connsiteX2807" fmla="*/ 9760927 w 11490376"/>
              <a:gd name="connsiteY2807" fmla="*/ 2418400 h 6593118"/>
              <a:gd name="connsiteX2808" fmla="*/ 9741411 w 11490376"/>
              <a:gd name="connsiteY2808" fmla="*/ 2452426 h 6593118"/>
              <a:gd name="connsiteX2809" fmla="*/ 9709701 w 11490376"/>
              <a:gd name="connsiteY2809" fmla="*/ 2467008 h 6593118"/>
              <a:gd name="connsiteX2810" fmla="*/ 9748730 w 11490376"/>
              <a:gd name="connsiteY2810" fmla="*/ 2505895 h 6593118"/>
              <a:gd name="connsiteX2811" fmla="*/ 9747854 w 11490376"/>
              <a:gd name="connsiteY2811" fmla="*/ 2508511 h 6593118"/>
              <a:gd name="connsiteX2812" fmla="*/ 9815729 w 11490376"/>
              <a:gd name="connsiteY2812" fmla="*/ 2599790 h 6593118"/>
              <a:gd name="connsiteX2813" fmla="*/ 9815729 w 11490376"/>
              <a:gd name="connsiteY2813" fmla="*/ 2684512 h 6593118"/>
              <a:gd name="connsiteX2814" fmla="*/ 9762314 w 11490376"/>
              <a:gd name="connsiteY2814" fmla="*/ 2719396 h 6593118"/>
              <a:gd name="connsiteX2815" fmla="*/ 9725895 w 11490376"/>
              <a:gd name="connsiteY2815" fmla="*/ 2701954 h 6593118"/>
              <a:gd name="connsiteX2816" fmla="*/ 9730750 w 11490376"/>
              <a:gd name="connsiteY2816" fmla="*/ 2632183 h 6593118"/>
              <a:gd name="connsiteX2817" fmla="*/ 9701615 w 11490376"/>
              <a:gd name="connsiteY2817" fmla="*/ 2619725 h 6593118"/>
              <a:gd name="connsiteX2818" fmla="*/ 9704043 w 11490376"/>
              <a:gd name="connsiteY2818" fmla="*/ 2592314 h 6593118"/>
              <a:gd name="connsiteX2819" fmla="*/ 9684620 w 11490376"/>
              <a:gd name="connsiteY2819" fmla="*/ 2562412 h 6593118"/>
              <a:gd name="connsiteX2820" fmla="*/ 9696145 w 11490376"/>
              <a:gd name="connsiteY2820" fmla="*/ 2557680 h 6593118"/>
              <a:gd name="connsiteX2821" fmla="*/ 9685309 w 11490376"/>
              <a:gd name="connsiteY2821" fmla="*/ 2561794 h 6593118"/>
              <a:gd name="connsiteX2822" fmla="*/ 9668233 w 11490376"/>
              <a:gd name="connsiteY2822" fmla="*/ 2539921 h 6593118"/>
              <a:gd name="connsiteX2823" fmla="*/ 9624325 w 11490376"/>
              <a:gd name="connsiteY2823" fmla="*/ 2520477 h 6593118"/>
              <a:gd name="connsiteX2824" fmla="*/ 9651158 w 11490376"/>
              <a:gd name="connsiteY2824" fmla="*/ 2501034 h 6593118"/>
              <a:gd name="connsiteX2825" fmla="*/ 9653598 w 11490376"/>
              <a:gd name="connsiteY2825" fmla="*/ 2459718 h 6593118"/>
              <a:gd name="connsiteX2826" fmla="*/ 9624325 w 11490376"/>
              <a:gd name="connsiteY2826" fmla="*/ 2452426 h 6593118"/>
              <a:gd name="connsiteX2827" fmla="*/ 9614568 w 11490376"/>
              <a:gd name="connsiteY2827" fmla="*/ 2452426 h 6593118"/>
              <a:gd name="connsiteX2828" fmla="*/ 9648719 w 11490376"/>
              <a:gd name="connsiteY2828" fmla="*/ 2432982 h 6593118"/>
              <a:gd name="connsiteX2829" fmla="*/ 9668233 w 11490376"/>
              <a:gd name="connsiteY2829" fmla="*/ 2372223 h 6593118"/>
              <a:gd name="connsiteX2830" fmla="*/ 9697504 w 11490376"/>
              <a:gd name="connsiteY2830" fmla="*/ 2386805 h 6593118"/>
              <a:gd name="connsiteX2831" fmla="*/ 9731654 w 11490376"/>
              <a:gd name="connsiteY2831" fmla="*/ 2386805 h 6593118"/>
              <a:gd name="connsiteX2832" fmla="*/ 9765805 w 11490376"/>
              <a:gd name="connsiteY2832" fmla="*/ 2345487 h 6593118"/>
              <a:gd name="connsiteX2833" fmla="*/ 2747341 w 11490376"/>
              <a:gd name="connsiteY2833" fmla="*/ 2336487 h 6593118"/>
              <a:gd name="connsiteX2834" fmla="*/ 2745151 w 11490376"/>
              <a:gd name="connsiteY2834" fmla="*/ 2338678 h 6593118"/>
              <a:gd name="connsiteX2835" fmla="*/ 2826154 w 11490376"/>
              <a:gd name="connsiteY2835" fmla="*/ 2343058 h 6593118"/>
              <a:gd name="connsiteX2836" fmla="*/ 2826791 w 11490376"/>
              <a:gd name="connsiteY2836" fmla="*/ 2340784 h 6593118"/>
              <a:gd name="connsiteX2837" fmla="*/ 5706559 w 11490376"/>
              <a:gd name="connsiteY2837" fmla="*/ 2329918 h 6593118"/>
              <a:gd name="connsiteX2838" fmla="*/ 5696051 w 11490376"/>
              <a:gd name="connsiteY2838" fmla="*/ 2395287 h 6593118"/>
              <a:gd name="connsiteX2839" fmla="*/ 5677662 w 11490376"/>
              <a:gd name="connsiteY2839" fmla="*/ 2380202 h 6593118"/>
              <a:gd name="connsiteX2840" fmla="*/ 5669781 w 11490376"/>
              <a:gd name="connsiteY2840" fmla="*/ 2355060 h 6593118"/>
              <a:gd name="connsiteX2841" fmla="*/ 5693424 w 11490376"/>
              <a:gd name="connsiteY2841" fmla="*/ 2339975 h 6593118"/>
              <a:gd name="connsiteX2842" fmla="*/ 8074297 w 11490376"/>
              <a:gd name="connsiteY2842" fmla="*/ 2328727 h 6593118"/>
              <a:gd name="connsiteX2843" fmla="*/ 8075620 w 11490376"/>
              <a:gd name="connsiteY2843" fmla="*/ 2329918 h 6593118"/>
              <a:gd name="connsiteX2844" fmla="*/ 8073431 w 11490376"/>
              <a:gd name="connsiteY2844" fmla="*/ 2428458 h 6593118"/>
              <a:gd name="connsiteX2845" fmla="*/ 8044972 w 11490376"/>
              <a:gd name="connsiteY2845" fmla="*/ 2437216 h 6593118"/>
              <a:gd name="connsiteX2846" fmla="*/ 8031837 w 11490376"/>
              <a:gd name="connsiteY2846" fmla="*/ 2461304 h 6593118"/>
              <a:gd name="connsiteX2847" fmla="*/ 7972732 w 11490376"/>
              <a:gd name="connsiteY2847" fmla="*/ 2474443 h 6593118"/>
              <a:gd name="connsiteX2848" fmla="*/ 7974921 w 11490376"/>
              <a:gd name="connsiteY2848" fmla="*/ 2494151 h 6593118"/>
              <a:gd name="connsiteX2849" fmla="*/ 7961549 w 11490376"/>
              <a:gd name="connsiteY2849" fmla="*/ 2511348 h 6593118"/>
              <a:gd name="connsiteX2850" fmla="*/ 7964408 w 11490376"/>
              <a:gd name="connsiteY2850" fmla="*/ 2513125 h 6593118"/>
              <a:gd name="connsiteX2851" fmla="*/ 7981571 w 11490376"/>
              <a:gd name="connsiteY2851" fmla="*/ 2495911 h 6593118"/>
              <a:gd name="connsiteX2852" fmla="*/ 7976667 w 11490376"/>
              <a:gd name="connsiteY2852" fmla="*/ 2473781 h 6593118"/>
              <a:gd name="connsiteX2853" fmla="*/ 8035508 w 11490376"/>
              <a:gd name="connsiteY2853" fmla="*/ 2461486 h 6593118"/>
              <a:gd name="connsiteX2854" fmla="*/ 8047767 w 11490376"/>
              <a:gd name="connsiteY2854" fmla="*/ 2439356 h 6593118"/>
              <a:gd name="connsiteX2855" fmla="*/ 8077187 w 11490376"/>
              <a:gd name="connsiteY2855" fmla="*/ 2429520 h 6593118"/>
              <a:gd name="connsiteX2856" fmla="*/ 8079639 w 11490376"/>
              <a:gd name="connsiteY2856" fmla="*/ 2331162 h 6593118"/>
              <a:gd name="connsiteX2857" fmla="*/ 9122453 w 11490376"/>
              <a:gd name="connsiteY2857" fmla="*/ 2316460 h 6593118"/>
              <a:gd name="connsiteX2858" fmla="*/ 9075886 w 11490376"/>
              <a:gd name="connsiteY2858" fmla="*/ 2352839 h 6593118"/>
              <a:gd name="connsiteX2859" fmla="*/ 9007218 w 11490376"/>
              <a:gd name="connsiteY2859" fmla="*/ 2345494 h 6593118"/>
              <a:gd name="connsiteX2860" fmla="*/ 9006550 w 11490376"/>
              <a:gd name="connsiteY2860" fmla="*/ 2345940 h 6593118"/>
              <a:gd name="connsiteX2861" fmla="*/ 9075030 w 11490376"/>
              <a:gd name="connsiteY2861" fmla="*/ 2355751 h 6593118"/>
              <a:gd name="connsiteX2862" fmla="*/ 7639280 w 11490376"/>
              <a:gd name="connsiteY2862" fmla="*/ 2303025 h 6593118"/>
              <a:gd name="connsiteX2863" fmla="*/ 7674464 w 11490376"/>
              <a:gd name="connsiteY2863" fmla="*/ 2319284 h 6593118"/>
              <a:gd name="connsiteX2864" fmla="*/ 7676927 w 11490376"/>
              <a:gd name="connsiteY2864" fmla="*/ 2375380 h 6593118"/>
              <a:gd name="connsiteX2865" fmla="*/ 7689240 w 11490376"/>
              <a:gd name="connsiteY2865" fmla="*/ 2404646 h 6593118"/>
              <a:gd name="connsiteX2866" fmla="*/ 7731107 w 11490376"/>
              <a:gd name="connsiteY2866" fmla="*/ 2426596 h 6593118"/>
              <a:gd name="connsiteX2867" fmla="*/ 7755735 w 11490376"/>
              <a:gd name="connsiteY2867" fmla="*/ 2446107 h 6593118"/>
              <a:gd name="connsiteX2868" fmla="*/ 7736033 w 11490376"/>
              <a:gd name="connsiteY2868" fmla="*/ 2485130 h 6593118"/>
              <a:gd name="connsiteX2869" fmla="*/ 7708942 w 11490376"/>
              <a:gd name="connsiteY2869" fmla="*/ 2521714 h 6593118"/>
              <a:gd name="connsiteX2870" fmla="*/ 7670271 w 11490376"/>
              <a:gd name="connsiteY2870" fmla="*/ 2591128 h 6593118"/>
              <a:gd name="connsiteX2871" fmla="*/ 7677509 w 11490376"/>
              <a:gd name="connsiteY2871" fmla="*/ 2594134 h 6593118"/>
              <a:gd name="connsiteX2872" fmla="*/ 7699572 w 11490376"/>
              <a:gd name="connsiteY2872" fmla="*/ 2581919 h 6593118"/>
              <a:gd name="connsiteX2873" fmla="*/ 7753501 w 11490376"/>
              <a:gd name="connsiteY2873" fmla="*/ 2569704 h 6593118"/>
              <a:gd name="connsiteX2874" fmla="*/ 7768209 w 11490376"/>
              <a:gd name="connsiteY2874" fmla="*/ 2537947 h 6593118"/>
              <a:gd name="connsiteX2875" fmla="*/ 7787021 w 11490376"/>
              <a:gd name="connsiteY2875" fmla="*/ 2542633 h 6593118"/>
              <a:gd name="connsiteX2876" fmla="*/ 7786656 w 11490376"/>
              <a:gd name="connsiteY2876" fmla="*/ 2541634 h 6593118"/>
              <a:gd name="connsiteX2877" fmla="*/ 7767197 w 11490376"/>
              <a:gd name="connsiteY2877" fmla="*/ 2536737 h 6593118"/>
              <a:gd name="connsiteX2878" fmla="*/ 7752603 w 11490376"/>
              <a:gd name="connsiteY2878" fmla="*/ 2568575 h 6593118"/>
              <a:gd name="connsiteX2879" fmla="*/ 7699092 w 11490376"/>
              <a:gd name="connsiteY2879" fmla="*/ 2580821 h 6593118"/>
              <a:gd name="connsiteX2880" fmla="*/ 7677200 w 11490376"/>
              <a:gd name="connsiteY2880" fmla="*/ 2593066 h 6593118"/>
              <a:gd name="connsiteX2881" fmla="*/ 7713686 w 11490376"/>
              <a:gd name="connsiteY2881" fmla="*/ 2522042 h 6593118"/>
              <a:gd name="connsiteX2882" fmla="*/ 7742875 w 11490376"/>
              <a:gd name="connsiteY2882" fmla="*/ 2485305 h 6593118"/>
              <a:gd name="connsiteX2883" fmla="*/ 7761262 w 11490376"/>
              <a:gd name="connsiteY2883" fmla="*/ 2448275 h 6593118"/>
              <a:gd name="connsiteX2884" fmla="*/ 7760386 w 11490376"/>
              <a:gd name="connsiteY2884" fmla="*/ 2448166 h 6593118"/>
              <a:gd name="connsiteX2885" fmla="*/ 7761869 w 11490376"/>
              <a:gd name="connsiteY2885" fmla="*/ 2447054 h 6593118"/>
              <a:gd name="connsiteX2886" fmla="*/ 7762332 w 11490376"/>
              <a:gd name="connsiteY2886" fmla="*/ 2446120 h 6593118"/>
              <a:gd name="connsiteX2887" fmla="*/ 7762990 w 11490376"/>
              <a:gd name="connsiteY2887" fmla="*/ 2446212 h 6593118"/>
              <a:gd name="connsiteX2888" fmla="*/ 7801113 w 11490376"/>
              <a:gd name="connsiteY2888" fmla="*/ 2417612 h 6593118"/>
              <a:gd name="connsiteX2889" fmla="*/ 7762205 w 11490376"/>
              <a:gd name="connsiteY2889" fmla="*/ 2445717 h 6593118"/>
              <a:gd name="connsiteX2890" fmla="*/ 7745064 w 11490376"/>
              <a:gd name="connsiteY2890" fmla="*/ 2431021 h 6593118"/>
              <a:gd name="connsiteX2891" fmla="*/ 7696086 w 11490376"/>
              <a:gd name="connsiteY2891" fmla="*/ 2406529 h 6593118"/>
              <a:gd name="connsiteX2892" fmla="*/ 7683843 w 11490376"/>
              <a:gd name="connsiteY2892" fmla="*/ 2374688 h 6593118"/>
              <a:gd name="connsiteX2893" fmla="*/ 7681393 w 11490376"/>
              <a:gd name="connsiteY2893" fmla="*/ 2320802 h 6593118"/>
              <a:gd name="connsiteX2894" fmla="*/ 7644660 w 11490376"/>
              <a:gd name="connsiteY2894" fmla="*/ 2303657 h 6593118"/>
              <a:gd name="connsiteX2895" fmla="*/ 8060010 w 11490376"/>
              <a:gd name="connsiteY2895" fmla="*/ 2302668 h 6593118"/>
              <a:gd name="connsiteX2896" fmla="*/ 8053729 w 11490376"/>
              <a:gd name="connsiteY2896" fmla="*/ 2310210 h 6593118"/>
              <a:gd name="connsiteX2897" fmla="*/ 8055764 w 11490376"/>
              <a:gd name="connsiteY2897" fmla="*/ 2312042 h 6593118"/>
              <a:gd name="connsiteX2898" fmla="*/ 5189631 w 11490376"/>
              <a:gd name="connsiteY2898" fmla="*/ 2288314 h 6593118"/>
              <a:gd name="connsiteX2899" fmla="*/ 5216739 w 11490376"/>
              <a:gd name="connsiteY2899" fmla="*/ 2303047 h 6593118"/>
              <a:gd name="connsiteX2900" fmla="*/ 5246305 w 11490376"/>
              <a:gd name="connsiteY2900" fmla="*/ 2295680 h 6593118"/>
              <a:gd name="connsiteX2901" fmla="*/ 5300520 w 11490376"/>
              <a:gd name="connsiteY2901" fmla="*/ 2312870 h 6593118"/>
              <a:gd name="connsiteX2902" fmla="*/ 5344878 w 11490376"/>
              <a:gd name="connsiteY2902" fmla="*/ 2327603 h 6593118"/>
              <a:gd name="connsiteX2903" fmla="*/ 5396629 w 11490376"/>
              <a:gd name="connsiteY2903" fmla="*/ 2332515 h 6593118"/>
              <a:gd name="connsiteX2904" fmla="*/ 5421271 w 11490376"/>
              <a:gd name="connsiteY2904" fmla="*/ 2349706 h 6593118"/>
              <a:gd name="connsiteX2905" fmla="*/ 5487809 w 11490376"/>
              <a:gd name="connsiteY2905" fmla="*/ 2349706 h 6593118"/>
              <a:gd name="connsiteX2906" fmla="*/ 5460701 w 11490376"/>
              <a:gd name="connsiteY2906" fmla="*/ 2376717 h 6593118"/>
              <a:gd name="connsiteX2907" fmla="*/ 5440986 w 11490376"/>
              <a:gd name="connsiteY2907" fmla="*/ 2396363 h 6593118"/>
              <a:gd name="connsiteX2908" fmla="*/ 5413879 w 11490376"/>
              <a:gd name="connsiteY2908" fmla="*/ 2430742 h 6593118"/>
              <a:gd name="connsiteX2909" fmla="*/ 5386771 w 11490376"/>
              <a:gd name="connsiteY2909" fmla="*/ 2438109 h 6593118"/>
              <a:gd name="connsiteX2910" fmla="*/ 5369522 w 11490376"/>
              <a:gd name="connsiteY2910" fmla="*/ 2462667 h 6593118"/>
              <a:gd name="connsiteX2911" fmla="*/ 5352272 w 11490376"/>
              <a:gd name="connsiteY2911" fmla="*/ 2484767 h 6593118"/>
              <a:gd name="connsiteX2912" fmla="*/ 5376914 w 11490376"/>
              <a:gd name="connsiteY2912" fmla="*/ 2514236 h 6593118"/>
              <a:gd name="connsiteX2913" fmla="*/ 5369522 w 11490376"/>
              <a:gd name="connsiteY2913" fmla="*/ 2541248 h 6593118"/>
              <a:gd name="connsiteX2914" fmla="*/ 5352272 w 11490376"/>
              <a:gd name="connsiteY2914" fmla="*/ 2560894 h 6593118"/>
              <a:gd name="connsiteX2915" fmla="*/ 5327628 w 11490376"/>
              <a:gd name="connsiteY2915" fmla="*/ 2575628 h 6593118"/>
              <a:gd name="connsiteX2916" fmla="*/ 5327628 w 11490376"/>
              <a:gd name="connsiteY2916" fmla="*/ 2597728 h 6593118"/>
              <a:gd name="connsiteX2917" fmla="*/ 5307913 w 11490376"/>
              <a:gd name="connsiteY2917" fmla="*/ 2612462 h 6593118"/>
              <a:gd name="connsiteX2918" fmla="*/ 5224131 w 11490376"/>
              <a:gd name="connsiteY2918" fmla="*/ 2610007 h 6593118"/>
              <a:gd name="connsiteX2919" fmla="*/ 5204417 w 11490376"/>
              <a:gd name="connsiteY2919" fmla="*/ 2622285 h 6593118"/>
              <a:gd name="connsiteX2920" fmla="*/ 5182237 w 11490376"/>
              <a:gd name="connsiteY2920" fmla="*/ 2629653 h 6593118"/>
              <a:gd name="connsiteX2921" fmla="*/ 5157595 w 11490376"/>
              <a:gd name="connsiteY2921" fmla="*/ 2612462 h 6593118"/>
              <a:gd name="connsiteX2922" fmla="*/ 5157595 w 11490376"/>
              <a:gd name="connsiteY2922" fmla="*/ 2587906 h 6593118"/>
              <a:gd name="connsiteX2923" fmla="*/ 5135416 w 11490376"/>
              <a:gd name="connsiteY2923" fmla="*/ 2582995 h 6593118"/>
              <a:gd name="connsiteX2924" fmla="*/ 5133302 w 11490376"/>
              <a:gd name="connsiteY2924" fmla="*/ 2564042 h 6593118"/>
              <a:gd name="connsiteX2925" fmla="*/ 5118128 w 11490376"/>
              <a:gd name="connsiteY2925" fmla="*/ 2592418 h 6593118"/>
              <a:gd name="connsiteX2926" fmla="*/ 5091214 w 11490376"/>
              <a:gd name="connsiteY2926" fmla="*/ 2592418 h 6593118"/>
              <a:gd name="connsiteX2927" fmla="*/ 5064299 w 11490376"/>
              <a:gd name="connsiteY2927" fmla="*/ 2582563 h 6593118"/>
              <a:gd name="connsiteX2928" fmla="*/ 5061854 w 11490376"/>
              <a:gd name="connsiteY2928" fmla="*/ 2555465 h 6593118"/>
              <a:gd name="connsiteX2929" fmla="*/ 5059406 w 11490376"/>
              <a:gd name="connsiteY2929" fmla="*/ 2530830 h 6593118"/>
              <a:gd name="connsiteX2930" fmla="*/ 5034941 w 11490376"/>
              <a:gd name="connsiteY2930" fmla="*/ 2520977 h 6593118"/>
              <a:gd name="connsiteX2931" fmla="*/ 5037387 w 11490376"/>
              <a:gd name="connsiteY2931" fmla="*/ 2481561 h 6593118"/>
              <a:gd name="connsiteX2932" fmla="*/ 5059406 w 11490376"/>
              <a:gd name="connsiteY2932" fmla="*/ 2466779 h 6593118"/>
              <a:gd name="connsiteX2933" fmla="*/ 5074086 w 11490376"/>
              <a:gd name="connsiteY2933" fmla="*/ 2442145 h 6593118"/>
              <a:gd name="connsiteX2934" fmla="*/ 5069193 w 11490376"/>
              <a:gd name="connsiteY2934" fmla="*/ 2427363 h 6593118"/>
              <a:gd name="connsiteX2935" fmla="*/ 5069193 w 11490376"/>
              <a:gd name="connsiteY2935" fmla="*/ 2390411 h 6593118"/>
              <a:gd name="connsiteX2936" fmla="*/ 5079411 w 11490376"/>
              <a:gd name="connsiteY2936" fmla="*/ 2363664 h 6593118"/>
              <a:gd name="connsiteX2937" fmla="*/ 5078736 w 11490376"/>
              <a:gd name="connsiteY2937" fmla="*/ 2361983 h 6593118"/>
              <a:gd name="connsiteX2938" fmla="*/ 5061486 w 11490376"/>
              <a:gd name="connsiteY2938" fmla="*/ 2342339 h 6593118"/>
              <a:gd name="connsiteX2939" fmla="*/ 5059021 w 11490376"/>
              <a:gd name="connsiteY2939" fmla="*/ 2315326 h 6593118"/>
              <a:gd name="connsiteX2940" fmla="*/ 5078736 w 11490376"/>
              <a:gd name="connsiteY2940" fmla="*/ 2307959 h 6593118"/>
              <a:gd name="connsiteX2941" fmla="*/ 5071344 w 11490376"/>
              <a:gd name="connsiteY2941" fmla="*/ 2290769 h 6593118"/>
              <a:gd name="connsiteX2942" fmla="*/ 8075620 w 11490376"/>
              <a:gd name="connsiteY2942" fmla="*/ 2283933 h 6593118"/>
              <a:gd name="connsiteX2943" fmla="*/ 8069455 w 11490376"/>
              <a:gd name="connsiteY2943" fmla="*/ 2291332 h 6593118"/>
              <a:gd name="connsiteX2944" fmla="*/ 8121305 w 11490376"/>
              <a:gd name="connsiteY2944" fmla="*/ 2285761 h 6593118"/>
              <a:gd name="connsiteX2945" fmla="*/ 6848927 w 11490376"/>
              <a:gd name="connsiteY2945" fmla="*/ 2275167 h 6593118"/>
              <a:gd name="connsiteX2946" fmla="*/ 6850201 w 11490376"/>
              <a:gd name="connsiteY2946" fmla="*/ 2276455 h 6593118"/>
              <a:gd name="connsiteX2947" fmla="*/ 6861374 w 11490376"/>
              <a:gd name="connsiteY2947" fmla="*/ 2288504 h 6593118"/>
              <a:gd name="connsiteX2948" fmla="*/ 6852956 w 11490376"/>
              <a:gd name="connsiteY2948" fmla="*/ 2278885 h 6593118"/>
              <a:gd name="connsiteX2949" fmla="*/ 2869935 w 11490376"/>
              <a:gd name="connsiteY2949" fmla="*/ 2262035 h 6593118"/>
              <a:gd name="connsiteX2950" fmla="*/ 2867746 w 11490376"/>
              <a:gd name="connsiteY2950" fmla="*/ 2264226 h 6593118"/>
              <a:gd name="connsiteX2951" fmla="*/ 3006393 w 11490376"/>
              <a:gd name="connsiteY2951" fmla="*/ 2270435 h 6593118"/>
              <a:gd name="connsiteX2952" fmla="*/ 6131860 w 11490376"/>
              <a:gd name="connsiteY2952" fmla="*/ 2244407 h 6593118"/>
              <a:gd name="connsiteX2953" fmla="*/ 6142357 w 11490376"/>
              <a:gd name="connsiteY2953" fmla="*/ 2253557 h 6593118"/>
              <a:gd name="connsiteX2954" fmla="*/ 6140661 w 11490376"/>
              <a:gd name="connsiteY2954" fmla="*/ 2254858 h 6593118"/>
              <a:gd name="connsiteX2955" fmla="*/ 6149358 w 11490376"/>
              <a:gd name="connsiteY2955" fmla="*/ 2261329 h 6593118"/>
              <a:gd name="connsiteX2956" fmla="*/ 6150856 w 11490376"/>
              <a:gd name="connsiteY2956" fmla="*/ 2259099 h 6593118"/>
              <a:gd name="connsiteX2957" fmla="*/ 6142592 w 11490376"/>
              <a:gd name="connsiteY2957" fmla="*/ 2252839 h 6593118"/>
              <a:gd name="connsiteX2958" fmla="*/ 3034691 w 11490376"/>
              <a:gd name="connsiteY2958" fmla="*/ 2243125 h 6593118"/>
              <a:gd name="connsiteX2959" fmla="*/ 3012296 w 11490376"/>
              <a:gd name="connsiteY2959" fmla="*/ 2270700 h 6593118"/>
              <a:gd name="connsiteX2960" fmla="*/ 3014409 w 11490376"/>
              <a:gd name="connsiteY2960" fmla="*/ 2270795 h 6593118"/>
              <a:gd name="connsiteX2961" fmla="*/ 7850364 w 11490376"/>
              <a:gd name="connsiteY2961" fmla="*/ 2242425 h 6593118"/>
              <a:gd name="connsiteX2962" fmla="*/ 7847993 w 11490376"/>
              <a:gd name="connsiteY2962" fmla="*/ 2244558 h 6593118"/>
              <a:gd name="connsiteX2963" fmla="*/ 7880788 w 11490376"/>
              <a:gd name="connsiteY2963" fmla="*/ 2277364 h 6593118"/>
              <a:gd name="connsiteX2964" fmla="*/ 7881565 w 11490376"/>
              <a:gd name="connsiteY2964" fmla="*/ 2276032 h 6593118"/>
              <a:gd name="connsiteX2965" fmla="*/ 9169429 w 11490376"/>
              <a:gd name="connsiteY2965" fmla="*/ 2237660 h 6593118"/>
              <a:gd name="connsiteX2966" fmla="*/ 9182905 w 11490376"/>
              <a:gd name="connsiteY2966" fmla="*/ 2242640 h 6593118"/>
              <a:gd name="connsiteX2967" fmla="*/ 9183105 w 11490376"/>
              <a:gd name="connsiteY2967" fmla="*/ 2242439 h 6593118"/>
              <a:gd name="connsiteX2968" fmla="*/ 8540300 w 11490376"/>
              <a:gd name="connsiteY2968" fmla="*/ 2236613 h 6593118"/>
              <a:gd name="connsiteX2969" fmla="*/ 8545462 w 11490376"/>
              <a:gd name="connsiteY2969" fmla="*/ 2237723 h 6593118"/>
              <a:gd name="connsiteX2970" fmla="*/ 8584689 w 11490376"/>
              <a:gd name="connsiteY2970" fmla="*/ 2259852 h 6593118"/>
              <a:gd name="connsiteX2971" fmla="*/ 8609207 w 11490376"/>
              <a:gd name="connsiteY2971" fmla="*/ 2306573 h 6593118"/>
              <a:gd name="connsiteX2972" fmla="*/ 8633723 w 11490376"/>
              <a:gd name="connsiteY2972" fmla="*/ 2328703 h 6593118"/>
              <a:gd name="connsiteX2973" fmla="*/ 8829860 w 11490376"/>
              <a:gd name="connsiteY2973" fmla="*/ 2343457 h 6593118"/>
              <a:gd name="connsiteX2974" fmla="*/ 8873990 w 11490376"/>
              <a:gd name="connsiteY2974" fmla="*/ 2355751 h 6593118"/>
              <a:gd name="connsiteX2975" fmla="*/ 8925476 w 11490376"/>
              <a:gd name="connsiteY2975" fmla="*/ 2385259 h 6593118"/>
              <a:gd name="connsiteX2976" fmla="*/ 8976961 w 11490376"/>
              <a:gd name="connsiteY2976" fmla="*/ 2368047 h 6593118"/>
              <a:gd name="connsiteX2977" fmla="*/ 9004826 w 11490376"/>
              <a:gd name="connsiteY2977" fmla="*/ 2347087 h 6593118"/>
              <a:gd name="connsiteX2978" fmla="*/ 8977788 w 11490376"/>
              <a:gd name="connsiteY2978" fmla="*/ 2365078 h 6593118"/>
              <a:gd name="connsiteX2979" fmla="*/ 8926287 w 11490376"/>
              <a:gd name="connsiteY2979" fmla="*/ 2382214 h 6593118"/>
              <a:gd name="connsiteX2980" fmla="*/ 8874786 w 11490376"/>
              <a:gd name="connsiteY2980" fmla="*/ 2352839 h 6593118"/>
              <a:gd name="connsiteX2981" fmla="*/ 8830643 w 11490376"/>
              <a:gd name="connsiteY2981" fmla="*/ 2340598 h 6593118"/>
              <a:gd name="connsiteX2982" fmla="*/ 8634448 w 11490376"/>
              <a:gd name="connsiteY2982" fmla="*/ 2325911 h 6593118"/>
              <a:gd name="connsiteX2983" fmla="*/ 8609924 w 11490376"/>
              <a:gd name="connsiteY2983" fmla="*/ 2303878 h 6593118"/>
              <a:gd name="connsiteX2984" fmla="*/ 8585399 w 11490376"/>
              <a:gd name="connsiteY2984" fmla="*/ 2257367 h 6593118"/>
              <a:gd name="connsiteX2985" fmla="*/ 8546160 w 11490376"/>
              <a:gd name="connsiteY2985" fmla="*/ 2237782 h 6593118"/>
              <a:gd name="connsiteX2986" fmla="*/ 9134744 w 11490376"/>
              <a:gd name="connsiteY2986" fmla="*/ 2225543 h 6593118"/>
              <a:gd name="connsiteX2987" fmla="*/ 9136322 w 11490376"/>
              <a:gd name="connsiteY2987" fmla="*/ 2252318 h 6593118"/>
              <a:gd name="connsiteX2988" fmla="*/ 9136322 w 11490376"/>
              <a:gd name="connsiteY2988" fmla="*/ 2226093 h 6593118"/>
              <a:gd name="connsiteX2989" fmla="*/ 6051187 w 11490376"/>
              <a:gd name="connsiteY2989" fmla="*/ 2196790 h 6593118"/>
              <a:gd name="connsiteX2990" fmla="*/ 6051309 w 11490376"/>
              <a:gd name="connsiteY2990" fmla="*/ 2197186 h 6593118"/>
              <a:gd name="connsiteX2991" fmla="*/ 6088222 w 11490376"/>
              <a:gd name="connsiteY2991" fmla="*/ 2219244 h 6593118"/>
              <a:gd name="connsiteX2992" fmla="*/ 6119088 w 11490376"/>
              <a:gd name="connsiteY2992" fmla="*/ 2234616 h 6593118"/>
              <a:gd name="connsiteX2993" fmla="*/ 6088718 w 11490376"/>
              <a:gd name="connsiteY2993" fmla="*/ 2215740 h 6593118"/>
              <a:gd name="connsiteX2994" fmla="*/ 8185854 w 11490376"/>
              <a:gd name="connsiteY2994" fmla="*/ 2195888 h 6593118"/>
              <a:gd name="connsiteX2995" fmla="*/ 8149122 w 11490376"/>
              <a:gd name="connsiteY2995" fmla="*/ 2215483 h 6593118"/>
              <a:gd name="connsiteX2996" fmla="*/ 8146673 w 11490376"/>
              <a:gd name="connsiteY2996" fmla="*/ 2264469 h 6593118"/>
              <a:gd name="connsiteX2997" fmla="*/ 8131981 w 11490376"/>
              <a:gd name="connsiteY2997" fmla="*/ 2284062 h 6593118"/>
              <a:gd name="connsiteX2998" fmla="*/ 8092798 w 11490376"/>
              <a:gd name="connsiteY2998" fmla="*/ 2249772 h 6593118"/>
              <a:gd name="connsiteX2999" fmla="*/ 8043822 w 11490376"/>
              <a:gd name="connsiteY2999" fmla="*/ 2249772 h 6593118"/>
              <a:gd name="connsiteX3000" fmla="*/ 7970356 w 11490376"/>
              <a:gd name="connsiteY3000" fmla="*/ 2259570 h 6593118"/>
              <a:gd name="connsiteX3001" fmla="*/ 7943420 w 11490376"/>
              <a:gd name="connsiteY3001" fmla="*/ 2237526 h 6593118"/>
              <a:gd name="connsiteX3002" fmla="*/ 7896892 w 11490376"/>
              <a:gd name="connsiteY3002" fmla="*/ 2249772 h 6593118"/>
              <a:gd name="connsiteX3003" fmla="*/ 7896187 w 11490376"/>
              <a:gd name="connsiteY3003" fmla="*/ 2251065 h 6593118"/>
              <a:gd name="connsiteX3004" fmla="*/ 7942084 w 11490376"/>
              <a:gd name="connsiteY3004" fmla="*/ 2237948 h 6593118"/>
              <a:gd name="connsiteX3005" fmla="*/ 7968354 w 11490376"/>
              <a:gd name="connsiteY3005" fmla="*/ 2259845 h 6593118"/>
              <a:gd name="connsiteX3006" fmla="*/ 8042783 w 11490376"/>
              <a:gd name="connsiteY3006" fmla="*/ 2251087 h 6593118"/>
              <a:gd name="connsiteX3007" fmla="*/ 8090944 w 11490376"/>
              <a:gd name="connsiteY3007" fmla="*/ 2253276 h 6593118"/>
              <a:gd name="connsiteX3008" fmla="*/ 8128931 w 11490376"/>
              <a:gd name="connsiteY3008" fmla="*/ 2284941 h 6593118"/>
              <a:gd name="connsiteX3009" fmla="*/ 8133577 w 11490376"/>
              <a:gd name="connsiteY3009" fmla="*/ 2284442 h 6593118"/>
              <a:gd name="connsiteX3010" fmla="*/ 8148287 w 11490376"/>
              <a:gd name="connsiteY3010" fmla="*/ 2264771 h 6593118"/>
              <a:gd name="connsiteX3011" fmla="*/ 8150738 w 11490376"/>
              <a:gd name="connsiteY3011" fmla="*/ 2215592 h 6593118"/>
              <a:gd name="connsiteX3012" fmla="*/ 8186913 w 11490376"/>
              <a:gd name="connsiteY3012" fmla="*/ 2196241 h 6593118"/>
              <a:gd name="connsiteX3013" fmla="*/ 9235398 w 11490376"/>
              <a:gd name="connsiteY3013" fmla="*/ 2193029 h 6593118"/>
              <a:gd name="connsiteX3014" fmla="*/ 9218127 w 11490376"/>
              <a:gd name="connsiteY3014" fmla="*/ 2205958 h 6593118"/>
              <a:gd name="connsiteX3015" fmla="*/ 9197759 w 11490376"/>
              <a:gd name="connsiteY3015" fmla="*/ 2227742 h 6593118"/>
              <a:gd name="connsiteX3016" fmla="*/ 9217228 w 11490376"/>
              <a:gd name="connsiteY3016" fmla="*/ 2208215 h 6593118"/>
              <a:gd name="connsiteX3017" fmla="*/ 5606618 w 11490376"/>
              <a:gd name="connsiteY3017" fmla="*/ 2162911 h 6593118"/>
              <a:gd name="connsiteX3018" fmla="*/ 5606618 w 11490376"/>
              <a:gd name="connsiteY3018" fmla="*/ 2163238 h 6593118"/>
              <a:gd name="connsiteX3019" fmla="*/ 5637656 w 11490376"/>
              <a:gd name="connsiteY3019" fmla="*/ 2163238 h 6593118"/>
              <a:gd name="connsiteX3020" fmla="*/ 5637927 w 11490376"/>
              <a:gd name="connsiteY3020" fmla="*/ 2162911 h 6593118"/>
              <a:gd name="connsiteX3021" fmla="*/ 9853362 w 11490376"/>
              <a:gd name="connsiteY3021" fmla="*/ 2162358 h 6593118"/>
              <a:gd name="connsiteX3022" fmla="*/ 9849768 w 11490376"/>
              <a:gd name="connsiteY3022" fmla="*/ 2225427 h 6593118"/>
              <a:gd name="connsiteX3023" fmla="*/ 9817896 w 11490376"/>
              <a:gd name="connsiteY3023" fmla="*/ 2222969 h 6593118"/>
              <a:gd name="connsiteX3024" fmla="*/ 9798282 w 11490376"/>
              <a:gd name="connsiteY3024" fmla="*/ 2257394 h 6593118"/>
              <a:gd name="connsiteX3025" fmla="*/ 9799917 w 11490376"/>
              <a:gd name="connsiteY3025" fmla="*/ 2283623 h 6593118"/>
              <a:gd name="connsiteX3026" fmla="*/ 9799917 w 11490376"/>
              <a:gd name="connsiteY3026" fmla="*/ 2261697 h 6593118"/>
              <a:gd name="connsiteX3027" fmla="*/ 9817107 w 11490376"/>
              <a:gd name="connsiteY3027" fmla="*/ 2224865 h 6593118"/>
              <a:gd name="connsiteX3028" fmla="*/ 9851488 w 11490376"/>
              <a:gd name="connsiteY3028" fmla="*/ 2229775 h 6593118"/>
              <a:gd name="connsiteX3029" fmla="*/ 10164097 w 11490376"/>
              <a:gd name="connsiteY3029" fmla="*/ 2152547 h 6593118"/>
              <a:gd name="connsiteX3030" fmla="*/ 10181148 w 11490376"/>
              <a:gd name="connsiteY3030" fmla="*/ 2186648 h 6593118"/>
              <a:gd name="connsiteX3031" fmla="*/ 10195763 w 11490376"/>
              <a:gd name="connsiteY3031" fmla="*/ 2225621 h 6593118"/>
              <a:gd name="connsiteX3032" fmla="*/ 10246914 w 11490376"/>
              <a:gd name="connsiteY3032" fmla="*/ 2242673 h 6593118"/>
              <a:gd name="connsiteX3033" fmla="*/ 10283450 w 11490376"/>
              <a:gd name="connsiteY3033" fmla="*/ 2254851 h 6593118"/>
              <a:gd name="connsiteX3034" fmla="*/ 10290758 w 11490376"/>
              <a:gd name="connsiteY3034" fmla="*/ 2301132 h 6593118"/>
              <a:gd name="connsiteX3035" fmla="*/ 10266400 w 11490376"/>
              <a:gd name="connsiteY3035" fmla="*/ 2313311 h 6593118"/>
              <a:gd name="connsiteX3036" fmla="*/ 10263964 w 11490376"/>
              <a:gd name="connsiteY3036" fmla="*/ 2315746 h 6593118"/>
              <a:gd name="connsiteX3037" fmla="*/ 10263964 w 11490376"/>
              <a:gd name="connsiteY3037" fmla="*/ 2318182 h 6593118"/>
              <a:gd name="connsiteX3038" fmla="*/ 10261529 w 11490376"/>
              <a:gd name="connsiteY3038" fmla="*/ 2320618 h 6593118"/>
              <a:gd name="connsiteX3039" fmla="*/ 10259092 w 11490376"/>
              <a:gd name="connsiteY3039" fmla="*/ 2325489 h 6593118"/>
              <a:gd name="connsiteX3040" fmla="*/ 10254222 w 11490376"/>
              <a:gd name="connsiteY3040" fmla="*/ 2332797 h 6593118"/>
              <a:gd name="connsiteX3041" fmla="*/ 10254222 w 11490376"/>
              <a:gd name="connsiteY3041" fmla="*/ 2337669 h 6593118"/>
              <a:gd name="connsiteX3042" fmla="*/ 10249349 w 11490376"/>
              <a:gd name="connsiteY3042" fmla="*/ 2342540 h 6593118"/>
              <a:gd name="connsiteX3043" fmla="*/ 10244479 w 11490376"/>
              <a:gd name="connsiteY3043" fmla="*/ 2347412 h 6593118"/>
              <a:gd name="connsiteX3044" fmla="*/ 10244479 w 11490376"/>
              <a:gd name="connsiteY3044" fmla="*/ 2354720 h 6593118"/>
              <a:gd name="connsiteX3045" fmla="*/ 10242042 w 11490376"/>
              <a:gd name="connsiteY3045" fmla="*/ 2359592 h 6593118"/>
              <a:gd name="connsiteX3046" fmla="*/ 10242042 w 11490376"/>
              <a:gd name="connsiteY3046" fmla="*/ 2362027 h 6593118"/>
              <a:gd name="connsiteX3047" fmla="*/ 10242042 w 11490376"/>
              <a:gd name="connsiteY3047" fmla="*/ 2364462 h 6593118"/>
              <a:gd name="connsiteX3048" fmla="*/ 10239606 w 11490376"/>
              <a:gd name="connsiteY3048" fmla="*/ 2366899 h 6593118"/>
              <a:gd name="connsiteX3049" fmla="*/ 10237171 w 11490376"/>
              <a:gd name="connsiteY3049" fmla="*/ 2366899 h 6593118"/>
              <a:gd name="connsiteX3050" fmla="*/ 10237171 w 11490376"/>
              <a:gd name="connsiteY3050" fmla="*/ 2364462 h 6593118"/>
              <a:gd name="connsiteX3051" fmla="*/ 10232299 w 11490376"/>
              <a:gd name="connsiteY3051" fmla="*/ 2359592 h 6593118"/>
              <a:gd name="connsiteX3052" fmla="*/ 10229864 w 11490376"/>
              <a:gd name="connsiteY3052" fmla="*/ 2359592 h 6593118"/>
              <a:gd name="connsiteX3053" fmla="*/ 10227428 w 11490376"/>
              <a:gd name="connsiteY3053" fmla="*/ 2354720 h 6593118"/>
              <a:gd name="connsiteX3054" fmla="*/ 10227428 w 11490376"/>
              <a:gd name="connsiteY3054" fmla="*/ 2347412 h 6593118"/>
              <a:gd name="connsiteX3055" fmla="*/ 10224991 w 11490376"/>
              <a:gd name="connsiteY3055" fmla="*/ 2347412 h 6593118"/>
              <a:gd name="connsiteX3056" fmla="*/ 10222556 w 11490376"/>
              <a:gd name="connsiteY3056" fmla="*/ 2344977 h 6593118"/>
              <a:gd name="connsiteX3057" fmla="*/ 10222556 w 11490376"/>
              <a:gd name="connsiteY3057" fmla="*/ 2342540 h 6593118"/>
              <a:gd name="connsiteX3058" fmla="*/ 10222556 w 11490376"/>
              <a:gd name="connsiteY3058" fmla="*/ 2340104 h 6593118"/>
              <a:gd name="connsiteX3059" fmla="*/ 10183584 w 11490376"/>
              <a:gd name="connsiteY3059" fmla="*/ 2332797 h 6593118"/>
              <a:gd name="connsiteX3060" fmla="*/ 10142176 w 11490376"/>
              <a:gd name="connsiteY3060" fmla="*/ 2347412 h 6593118"/>
              <a:gd name="connsiteX3061" fmla="*/ 10120254 w 11490376"/>
              <a:gd name="connsiteY3061" fmla="*/ 2330361 h 6593118"/>
              <a:gd name="connsiteX3062" fmla="*/ 10139741 w 11490376"/>
              <a:gd name="connsiteY3062" fmla="*/ 2293824 h 6593118"/>
              <a:gd name="connsiteX3063" fmla="*/ 10161662 w 11490376"/>
              <a:gd name="connsiteY3063" fmla="*/ 2254851 h 6593118"/>
              <a:gd name="connsiteX3064" fmla="*/ 10156790 w 11490376"/>
              <a:gd name="connsiteY3064" fmla="*/ 2215878 h 6593118"/>
              <a:gd name="connsiteX3065" fmla="*/ 10149484 w 11490376"/>
              <a:gd name="connsiteY3065" fmla="*/ 2172033 h 6593118"/>
              <a:gd name="connsiteX3066" fmla="*/ 6075064 w 11490376"/>
              <a:gd name="connsiteY3066" fmla="*/ 2149817 h 6593118"/>
              <a:gd name="connsiteX3067" fmla="*/ 6073911 w 11490376"/>
              <a:gd name="connsiteY3067" fmla="*/ 2151472 h 6593118"/>
              <a:gd name="connsiteX3068" fmla="*/ 6074024 w 11490376"/>
              <a:gd name="connsiteY3068" fmla="*/ 2151439 h 6593118"/>
              <a:gd name="connsiteX3069" fmla="*/ 5650524 w 11490376"/>
              <a:gd name="connsiteY3069" fmla="*/ 2148022 h 6593118"/>
              <a:gd name="connsiteX3070" fmla="*/ 5649982 w 11490376"/>
              <a:gd name="connsiteY3070" fmla="*/ 2148704 h 6593118"/>
              <a:gd name="connsiteX3071" fmla="*/ 5662093 w 11490376"/>
              <a:gd name="connsiteY3071" fmla="*/ 2165685 h 6593118"/>
              <a:gd name="connsiteX3072" fmla="*/ 5663675 w 11490376"/>
              <a:gd name="connsiteY3072" fmla="*/ 2164101 h 6593118"/>
              <a:gd name="connsiteX3073" fmla="*/ 7448754 w 11490376"/>
              <a:gd name="connsiteY3073" fmla="*/ 2142003 h 6593118"/>
              <a:gd name="connsiteX3074" fmla="*/ 7448754 w 11490376"/>
              <a:gd name="connsiteY3074" fmla="*/ 2181193 h 6593118"/>
              <a:gd name="connsiteX3075" fmla="*/ 7414469 w 11490376"/>
              <a:gd name="connsiteY3075" fmla="*/ 2188540 h 6593118"/>
              <a:gd name="connsiteX3076" fmla="*/ 7408942 w 11490376"/>
              <a:gd name="connsiteY3076" fmla="*/ 2193147 h 6593118"/>
              <a:gd name="connsiteX3077" fmla="*/ 7415874 w 11490376"/>
              <a:gd name="connsiteY3077" fmla="*/ 2277822 h 6593118"/>
              <a:gd name="connsiteX3078" fmla="*/ 7452815 w 11490376"/>
              <a:gd name="connsiteY3078" fmla="*/ 2277822 h 6593118"/>
              <a:gd name="connsiteX3079" fmla="*/ 7470055 w 11490376"/>
              <a:gd name="connsiteY3079" fmla="*/ 2294895 h 6593118"/>
              <a:gd name="connsiteX3080" fmla="*/ 7511922 w 11490376"/>
              <a:gd name="connsiteY3080" fmla="*/ 2294895 h 6593118"/>
              <a:gd name="connsiteX3081" fmla="*/ 7516848 w 11490376"/>
              <a:gd name="connsiteY3081" fmla="*/ 2236361 h 6593118"/>
              <a:gd name="connsiteX3082" fmla="*/ 7539013 w 11490376"/>
              <a:gd name="connsiteY3082" fmla="*/ 2277822 h 6593118"/>
              <a:gd name="connsiteX3083" fmla="*/ 7551327 w 11490376"/>
              <a:gd name="connsiteY3083" fmla="*/ 2309528 h 6593118"/>
              <a:gd name="connsiteX3084" fmla="*/ 7557709 w 11490376"/>
              <a:gd name="connsiteY3084" fmla="*/ 2307772 h 6593118"/>
              <a:gd name="connsiteX3085" fmla="*/ 7546706 w 11490376"/>
              <a:gd name="connsiteY3085" fmla="*/ 2279165 h 6593118"/>
              <a:gd name="connsiteX3086" fmla="*/ 7522218 w 11490376"/>
              <a:gd name="connsiteY3086" fmla="*/ 2237526 h 6593118"/>
              <a:gd name="connsiteX3087" fmla="*/ 7536911 w 11490376"/>
              <a:gd name="connsiteY3087" fmla="*/ 2222830 h 6593118"/>
              <a:gd name="connsiteX3088" fmla="*/ 7517321 w 11490376"/>
              <a:gd name="connsiteY3088" fmla="*/ 2195888 h 6593118"/>
              <a:gd name="connsiteX3089" fmla="*/ 7517321 w 11490376"/>
              <a:gd name="connsiteY3089" fmla="*/ 2142003 h 6593118"/>
              <a:gd name="connsiteX3090" fmla="*/ 3080078 w 11490376"/>
              <a:gd name="connsiteY3090" fmla="*/ 2141599 h 6593118"/>
              <a:gd name="connsiteX3091" fmla="*/ 3079139 w 11490376"/>
              <a:gd name="connsiteY3091" fmla="*/ 2144130 h 6593118"/>
              <a:gd name="connsiteX3092" fmla="*/ 3126050 w 11490376"/>
              <a:gd name="connsiteY3092" fmla="*/ 2156927 h 6593118"/>
              <a:gd name="connsiteX3093" fmla="*/ 3134806 w 11490376"/>
              <a:gd name="connsiteY3093" fmla="*/ 2251072 h 6593118"/>
              <a:gd name="connsiteX3094" fmla="*/ 3128239 w 11490376"/>
              <a:gd name="connsiteY3094" fmla="*/ 2154736 h 6593118"/>
              <a:gd name="connsiteX3095" fmla="*/ 9343734 w 11490376"/>
              <a:gd name="connsiteY3095" fmla="*/ 2132480 h 6593118"/>
              <a:gd name="connsiteX3096" fmla="*/ 9299057 w 11490376"/>
              <a:gd name="connsiteY3096" fmla="*/ 2152103 h 6593118"/>
              <a:gd name="connsiteX3097" fmla="*/ 9258815 w 11490376"/>
              <a:gd name="connsiteY3097" fmla="*/ 2176969 h 6593118"/>
              <a:gd name="connsiteX3098" fmla="*/ 9300587 w 11490376"/>
              <a:gd name="connsiteY3098" fmla="*/ 2154118 h 6593118"/>
              <a:gd name="connsiteX3099" fmla="*/ 8393533 w 11490376"/>
              <a:gd name="connsiteY3099" fmla="*/ 2115081 h 6593118"/>
              <a:gd name="connsiteX3100" fmla="*/ 8403263 w 11490376"/>
              <a:gd name="connsiteY3100" fmla="*/ 2154118 h 6593118"/>
              <a:gd name="connsiteX3101" fmla="*/ 8408844 w 11490376"/>
              <a:gd name="connsiteY3101" fmla="*/ 2166839 h 6593118"/>
              <a:gd name="connsiteX3102" fmla="*/ 8403919 w 11490376"/>
              <a:gd name="connsiteY3102" fmla="*/ 2154551 h 6593118"/>
              <a:gd name="connsiteX3103" fmla="*/ 8394110 w 11490376"/>
              <a:gd name="connsiteY3103" fmla="*/ 2115383 h 6593118"/>
              <a:gd name="connsiteX3104" fmla="*/ 5693560 w 11490376"/>
              <a:gd name="connsiteY3104" fmla="*/ 2107280 h 6593118"/>
              <a:gd name="connsiteX3105" fmla="*/ 5700249 w 11490376"/>
              <a:gd name="connsiteY3105" fmla="*/ 2130649 h 6593118"/>
              <a:gd name="connsiteX3106" fmla="*/ 5688411 w 11490376"/>
              <a:gd name="connsiteY3106" fmla="*/ 2157948 h 6593118"/>
              <a:gd name="connsiteX3107" fmla="*/ 5674203 w 11490376"/>
              <a:gd name="connsiteY3107" fmla="*/ 2152984 h 6593118"/>
              <a:gd name="connsiteX3108" fmla="*/ 5672352 w 11490376"/>
              <a:gd name="connsiteY3108" fmla="*/ 2155410 h 6593118"/>
              <a:gd name="connsiteX3109" fmla="*/ 5674311 w 11490376"/>
              <a:gd name="connsiteY3109" fmla="*/ 2153449 h 6593118"/>
              <a:gd name="connsiteX3110" fmla="*/ 5688974 w 11490376"/>
              <a:gd name="connsiteY3110" fmla="*/ 2158343 h 6593118"/>
              <a:gd name="connsiteX3111" fmla="*/ 5701192 w 11490376"/>
              <a:gd name="connsiteY3111" fmla="*/ 2131421 h 6593118"/>
              <a:gd name="connsiteX3112" fmla="*/ 5715853 w 11490376"/>
              <a:gd name="connsiteY3112" fmla="*/ 2138764 h 6593118"/>
              <a:gd name="connsiteX3113" fmla="*/ 5752509 w 11490376"/>
              <a:gd name="connsiteY3113" fmla="*/ 2138764 h 6593118"/>
              <a:gd name="connsiteX3114" fmla="*/ 5753026 w 11490376"/>
              <a:gd name="connsiteY3114" fmla="*/ 2138525 h 6593118"/>
              <a:gd name="connsiteX3115" fmla="*/ 5718546 w 11490376"/>
              <a:gd name="connsiteY3115" fmla="*/ 2138525 h 6593118"/>
              <a:gd name="connsiteX3116" fmla="*/ 5701267 w 11490376"/>
              <a:gd name="connsiteY3116" fmla="*/ 2128536 h 6593118"/>
              <a:gd name="connsiteX3117" fmla="*/ 5694447 w 11490376"/>
              <a:gd name="connsiteY3117" fmla="*/ 2107842 h 6593118"/>
              <a:gd name="connsiteX3118" fmla="*/ 6322136 w 11490376"/>
              <a:gd name="connsiteY3118" fmla="*/ 2107066 h 6593118"/>
              <a:gd name="connsiteX3119" fmla="*/ 6328706 w 11490376"/>
              <a:gd name="connsiteY3119" fmla="*/ 2113131 h 6593118"/>
              <a:gd name="connsiteX3120" fmla="*/ 6374677 w 11490376"/>
              <a:gd name="connsiteY3120" fmla="*/ 2178824 h 6593118"/>
              <a:gd name="connsiteX3121" fmla="*/ 6330894 w 11490376"/>
              <a:gd name="connsiteY3121" fmla="*/ 2113131 h 6593118"/>
              <a:gd name="connsiteX3122" fmla="*/ 6237601 w 11490376"/>
              <a:gd name="connsiteY3122" fmla="*/ 2103463 h 6593118"/>
              <a:gd name="connsiteX3123" fmla="*/ 6234638 w 11490376"/>
              <a:gd name="connsiteY3123" fmla="*/ 2104352 h 6593118"/>
              <a:gd name="connsiteX3124" fmla="*/ 6235648 w 11490376"/>
              <a:gd name="connsiteY3124" fmla="*/ 2104450 h 6593118"/>
              <a:gd name="connsiteX3125" fmla="*/ 5630686 w 11490376"/>
              <a:gd name="connsiteY3125" fmla="*/ 2098409 h 6593118"/>
              <a:gd name="connsiteX3126" fmla="*/ 5619537 w 11490376"/>
              <a:gd name="connsiteY3126" fmla="*/ 2099650 h 6593118"/>
              <a:gd name="connsiteX3127" fmla="*/ 5630696 w 11490376"/>
              <a:gd name="connsiteY3127" fmla="*/ 2098479 h 6593118"/>
              <a:gd name="connsiteX3128" fmla="*/ 9872541 w 11490376"/>
              <a:gd name="connsiteY3128" fmla="*/ 2090802 h 6593118"/>
              <a:gd name="connsiteX3129" fmla="*/ 9879189 w 11490376"/>
              <a:gd name="connsiteY3129" fmla="*/ 2119693 h 6593118"/>
              <a:gd name="connsiteX3130" fmla="*/ 9854671 w 11490376"/>
              <a:gd name="connsiteY3130" fmla="*/ 2139364 h 6593118"/>
              <a:gd name="connsiteX3131" fmla="*/ 9854579 w 11490376"/>
              <a:gd name="connsiteY3131" fmla="*/ 2140976 h 6593118"/>
              <a:gd name="connsiteX3132" fmla="*/ 9880958 w 11490376"/>
              <a:gd name="connsiteY3132" fmla="*/ 2124192 h 6593118"/>
              <a:gd name="connsiteX3133" fmla="*/ 9873591 w 11490376"/>
              <a:gd name="connsiteY3133" fmla="*/ 2092270 h 6593118"/>
              <a:gd name="connsiteX3134" fmla="*/ 9332459 w 11490376"/>
              <a:gd name="connsiteY3134" fmla="*/ 2087726 h 6593118"/>
              <a:gd name="connsiteX3135" fmla="*/ 9276069 w 11490376"/>
              <a:gd name="connsiteY3135" fmla="*/ 2095103 h 6593118"/>
              <a:gd name="connsiteX3136" fmla="*/ 9247160 w 11490376"/>
              <a:gd name="connsiteY3136" fmla="*/ 2102352 h 6593118"/>
              <a:gd name="connsiteX3137" fmla="*/ 9247556 w 11490376"/>
              <a:gd name="connsiteY3137" fmla="*/ 2103143 h 6593118"/>
              <a:gd name="connsiteX3138" fmla="*/ 9276985 w 11490376"/>
              <a:gd name="connsiteY3138" fmla="*/ 2095799 h 6593118"/>
              <a:gd name="connsiteX3139" fmla="*/ 9333026 w 11490376"/>
              <a:gd name="connsiteY3139" fmla="*/ 2088503 h 6593118"/>
              <a:gd name="connsiteX3140" fmla="*/ 2530614 w 11490376"/>
              <a:gd name="connsiteY3140" fmla="*/ 2078095 h 6593118"/>
              <a:gd name="connsiteX3141" fmla="*/ 2408023 w 11490376"/>
              <a:gd name="connsiteY3141" fmla="*/ 2093423 h 6593118"/>
              <a:gd name="connsiteX3142" fmla="*/ 2412402 w 11490376"/>
              <a:gd name="connsiteY3142" fmla="*/ 2113131 h 6593118"/>
              <a:gd name="connsiteX3143" fmla="*/ 2313891 w 11490376"/>
              <a:gd name="connsiteY3143" fmla="*/ 2104372 h 6593118"/>
              <a:gd name="connsiteX3144" fmla="*/ 2311702 w 11490376"/>
              <a:gd name="connsiteY3144" fmla="*/ 2104372 h 6593118"/>
              <a:gd name="connsiteX3145" fmla="*/ 2408023 w 11490376"/>
              <a:gd name="connsiteY3145" fmla="*/ 2117511 h 6593118"/>
              <a:gd name="connsiteX3146" fmla="*/ 2340160 w 11490376"/>
              <a:gd name="connsiteY3146" fmla="*/ 2163496 h 6593118"/>
              <a:gd name="connsiteX3147" fmla="*/ 2340160 w 11490376"/>
              <a:gd name="connsiteY3147" fmla="*/ 2191963 h 6593118"/>
              <a:gd name="connsiteX3148" fmla="*/ 2399265 w 11490376"/>
              <a:gd name="connsiteY3148" fmla="*/ 2209482 h 6593118"/>
              <a:gd name="connsiteX3149" fmla="*/ 2453995 w 11490376"/>
              <a:gd name="connsiteY3149" fmla="*/ 2139408 h 6593118"/>
              <a:gd name="connsiteX3150" fmla="*/ 2458372 w 11490376"/>
              <a:gd name="connsiteY3150" fmla="*/ 2152547 h 6593118"/>
              <a:gd name="connsiteX3151" fmla="*/ 2526237 w 11490376"/>
              <a:gd name="connsiteY3151" fmla="*/ 2163496 h 6593118"/>
              <a:gd name="connsiteX3152" fmla="*/ 2539370 w 11490376"/>
              <a:gd name="connsiteY3152" fmla="*/ 2198532 h 6593118"/>
              <a:gd name="connsiteX3153" fmla="*/ 2482456 w 11490376"/>
              <a:gd name="connsiteY3153" fmla="*/ 2198532 h 6593118"/>
              <a:gd name="connsiteX3154" fmla="*/ 2440860 w 11490376"/>
              <a:gd name="connsiteY3154" fmla="*/ 2237949 h 6593118"/>
              <a:gd name="connsiteX3155" fmla="*/ 2438671 w 11490376"/>
              <a:gd name="connsiteY3155" fmla="*/ 2277365 h 6593118"/>
              <a:gd name="connsiteX3156" fmla="*/ 2467129 w 11490376"/>
              <a:gd name="connsiteY3156" fmla="*/ 2251087 h 6593118"/>
              <a:gd name="connsiteX3157" fmla="*/ 2447426 w 11490376"/>
              <a:gd name="connsiteY3157" fmla="*/ 2323350 h 6593118"/>
              <a:gd name="connsiteX3158" fmla="*/ 2445239 w 11490376"/>
              <a:gd name="connsiteY3158" fmla="*/ 2395613 h 6593118"/>
              <a:gd name="connsiteX3159" fmla="*/ 2478076 w 11490376"/>
              <a:gd name="connsiteY3159" fmla="*/ 2439407 h 6593118"/>
              <a:gd name="connsiteX3160" fmla="*/ 2519670 w 11490376"/>
              <a:gd name="connsiteY3160" fmla="*/ 2399991 h 6593118"/>
              <a:gd name="connsiteX3161" fmla="*/ 2497778 w 11490376"/>
              <a:gd name="connsiteY3161" fmla="*/ 2314590 h 6593118"/>
              <a:gd name="connsiteX3162" fmla="*/ 2499967 w 11490376"/>
              <a:gd name="connsiteY3162" fmla="*/ 2268605 h 6593118"/>
              <a:gd name="connsiteX3163" fmla="*/ 2539370 w 11490376"/>
              <a:gd name="connsiteY3163" fmla="*/ 2248897 h 6593118"/>
              <a:gd name="connsiteX3164" fmla="*/ 2539370 w 11490376"/>
              <a:gd name="connsiteY3164" fmla="*/ 2205102 h 6593118"/>
              <a:gd name="connsiteX3165" fmla="*/ 2598477 w 11490376"/>
              <a:gd name="connsiteY3165" fmla="*/ 2270795 h 6593118"/>
              <a:gd name="connsiteX3166" fmla="*/ 2585344 w 11490376"/>
              <a:gd name="connsiteY3166" fmla="*/ 2334298 h 6593118"/>
              <a:gd name="connsiteX3167" fmla="*/ 2615993 w 11490376"/>
              <a:gd name="connsiteY3167" fmla="*/ 2316781 h 6593118"/>
              <a:gd name="connsiteX3168" fmla="*/ 2631316 w 11490376"/>
              <a:gd name="connsiteY3168" fmla="*/ 2340867 h 6593118"/>
              <a:gd name="connsiteX3169" fmla="*/ 2613259 w 11490376"/>
              <a:gd name="connsiteY3169" fmla="*/ 2370970 h 6593118"/>
              <a:gd name="connsiteX3170" fmla="*/ 2637882 w 11490376"/>
              <a:gd name="connsiteY3170" fmla="*/ 2336487 h 6593118"/>
              <a:gd name="connsiteX3171" fmla="*/ 2661961 w 11490376"/>
              <a:gd name="connsiteY3171" fmla="*/ 2356195 h 6593118"/>
              <a:gd name="connsiteX3172" fmla="*/ 2668530 w 11490376"/>
              <a:gd name="connsiteY3172" fmla="*/ 2275174 h 6593118"/>
              <a:gd name="connsiteX3173" fmla="*/ 2710122 w 11490376"/>
              <a:gd name="connsiteY3173" fmla="*/ 2281743 h 6593118"/>
              <a:gd name="connsiteX3174" fmla="*/ 2675094 w 11490376"/>
              <a:gd name="connsiteY3174" fmla="*/ 2218240 h 6593118"/>
              <a:gd name="connsiteX3175" fmla="*/ 2563451 w 11490376"/>
              <a:gd name="connsiteY3175" fmla="*/ 2198532 h 6593118"/>
              <a:gd name="connsiteX3176" fmla="*/ 7051659 w 11490376"/>
              <a:gd name="connsiteY3176" fmla="*/ 2077597 h 6593118"/>
              <a:gd name="connsiteX3177" fmla="*/ 7049420 w 11490376"/>
              <a:gd name="connsiteY3177" fmla="*/ 2079994 h 6593118"/>
              <a:gd name="connsiteX3178" fmla="*/ 7034686 w 11490376"/>
              <a:gd name="connsiteY3178" fmla="*/ 2143836 h 6593118"/>
              <a:gd name="connsiteX3179" fmla="*/ 7005215 w 11490376"/>
              <a:gd name="connsiteY3179" fmla="*/ 2173301 h 6593118"/>
              <a:gd name="connsiteX3180" fmla="*/ 6958556 w 11490376"/>
              <a:gd name="connsiteY3180" fmla="*/ 2219955 h 6593118"/>
              <a:gd name="connsiteX3181" fmla="*/ 6938910 w 11490376"/>
              <a:gd name="connsiteY3181" fmla="*/ 2251875 h 6593118"/>
              <a:gd name="connsiteX3182" fmla="*/ 6958556 w 11490376"/>
              <a:gd name="connsiteY3182" fmla="*/ 2300984 h 6593118"/>
              <a:gd name="connsiteX3183" fmla="*/ 6887337 w 11490376"/>
              <a:gd name="connsiteY3183" fmla="*/ 2318172 h 6593118"/>
              <a:gd name="connsiteX3184" fmla="*/ 6886172 w 11490376"/>
              <a:gd name="connsiteY3184" fmla="*/ 2316842 h 6593118"/>
              <a:gd name="connsiteX3185" fmla="*/ 6885844 w 11490376"/>
              <a:gd name="connsiteY3185" fmla="*/ 2317506 h 6593118"/>
              <a:gd name="connsiteX3186" fmla="*/ 6899790 w 11490376"/>
              <a:gd name="connsiteY3186" fmla="*/ 2366470 h 6593118"/>
              <a:gd name="connsiteX3187" fmla="*/ 6900155 w 11490376"/>
              <a:gd name="connsiteY3187" fmla="*/ 2367203 h 6593118"/>
              <a:gd name="connsiteX3188" fmla="*/ 6889119 w 11490376"/>
              <a:gd name="connsiteY3188" fmla="*/ 2320982 h 6593118"/>
              <a:gd name="connsiteX3189" fmla="*/ 6960121 w 11490376"/>
              <a:gd name="connsiteY3189" fmla="*/ 2301451 h 6593118"/>
              <a:gd name="connsiteX3190" fmla="*/ 6996846 w 11490376"/>
              <a:gd name="connsiteY3190" fmla="*/ 2369813 h 6593118"/>
              <a:gd name="connsiteX3191" fmla="*/ 7031123 w 11490376"/>
              <a:gd name="connsiteY3191" fmla="*/ 2406434 h 6593118"/>
              <a:gd name="connsiteX3192" fmla="*/ 7067849 w 11490376"/>
              <a:gd name="connsiteY3192" fmla="*/ 2428408 h 6593118"/>
              <a:gd name="connsiteX3193" fmla="*/ 7072745 w 11490376"/>
              <a:gd name="connsiteY3193" fmla="*/ 2452822 h 6593118"/>
              <a:gd name="connsiteX3194" fmla="*/ 7050710 w 11490376"/>
              <a:gd name="connsiteY3194" fmla="*/ 2460147 h 6593118"/>
              <a:gd name="connsiteX3195" fmla="*/ 7040917 w 11490376"/>
              <a:gd name="connsiteY3195" fmla="*/ 2494327 h 6593118"/>
              <a:gd name="connsiteX3196" fmla="*/ 7023778 w 11490376"/>
              <a:gd name="connsiteY3196" fmla="*/ 2511418 h 6593118"/>
              <a:gd name="connsiteX3197" fmla="*/ 7009088 w 11490376"/>
              <a:gd name="connsiteY3197" fmla="*/ 2465030 h 6593118"/>
              <a:gd name="connsiteX3198" fmla="*/ 7006045 w 11490376"/>
              <a:gd name="connsiteY3198" fmla="*/ 2467052 h 6593118"/>
              <a:gd name="connsiteX3199" fmla="*/ 7019945 w 11490376"/>
              <a:gd name="connsiteY3199" fmla="*/ 2508373 h 6593118"/>
              <a:gd name="connsiteX3200" fmla="*/ 7029835 w 11490376"/>
              <a:gd name="connsiteY3200" fmla="*/ 2554921 h 6593118"/>
              <a:gd name="connsiteX3201" fmla="*/ 7066919 w 11490376"/>
              <a:gd name="connsiteY3201" fmla="*/ 2579419 h 6593118"/>
              <a:gd name="connsiteX3202" fmla="*/ 7104004 w 11490376"/>
              <a:gd name="connsiteY3202" fmla="*/ 2608817 h 6593118"/>
              <a:gd name="connsiteX3203" fmla="*/ 7148506 w 11490376"/>
              <a:gd name="connsiteY3203" fmla="*/ 2616167 h 6593118"/>
              <a:gd name="connsiteX3204" fmla="*/ 7168285 w 11490376"/>
              <a:gd name="connsiteY3204" fmla="*/ 2599018 h 6593118"/>
              <a:gd name="connsiteX3205" fmla="*/ 7205370 w 11490376"/>
              <a:gd name="connsiteY3205" fmla="*/ 2584318 h 6593118"/>
              <a:gd name="connsiteX3206" fmla="*/ 7206905 w 11490376"/>
              <a:gd name="connsiteY3206" fmla="*/ 2583665 h 6593118"/>
              <a:gd name="connsiteX3207" fmla="*/ 7199782 w 11490376"/>
              <a:gd name="connsiteY3207" fmla="*/ 2541106 h 6593118"/>
              <a:gd name="connsiteX3208" fmla="*/ 7194880 w 11490376"/>
              <a:gd name="connsiteY3208" fmla="*/ 2516702 h 6593118"/>
              <a:gd name="connsiteX3209" fmla="*/ 7187528 w 11490376"/>
              <a:gd name="connsiteY3209" fmla="*/ 2499617 h 6593118"/>
              <a:gd name="connsiteX3210" fmla="*/ 7182627 w 11490376"/>
              <a:gd name="connsiteY3210" fmla="*/ 2458130 h 6593118"/>
              <a:gd name="connsiteX3211" fmla="*/ 7167921 w 11490376"/>
              <a:gd name="connsiteY3211" fmla="*/ 2443487 h 6593118"/>
              <a:gd name="connsiteX3212" fmla="*/ 7177725 w 11490376"/>
              <a:gd name="connsiteY3212" fmla="*/ 2428843 h 6593118"/>
              <a:gd name="connsiteX3213" fmla="*/ 7160568 w 11490376"/>
              <a:gd name="connsiteY3213" fmla="*/ 2416641 h 6593118"/>
              <a:gd name="connsiteX3214" fmla="*/ 7163019 w 11490376"/>
              <a:gd name="connsiteY3214" fmla="*/ 2389795 h 6593118"/>
              <a:gd name="connsiteX3215" fmla="*/ 7199782 w 11490376"/>
              <a:gd name="connsiteY3215" fmla="*/ 2428843 h 6593118"/>
              <a:gd name="connsiteX3216" fmla="*/ 7219389 w 11490376"/>
              <a:gd name="connsiteY3216" fmla="*/ 2397117 h 6593118"/>
              <a:gd name="connsiteX3217" fmla="*/ 7251250 w 11490376"/>
              <a:gd name="connsiteY3217" fmla="*/ 2382473 h 6593118"/>
              <a:gd name="connsiteX3218" fmla="*/ 7279784 w 11490376"/>
              <a:gd name="connsiteY3218" fmla="*/ 2394312 h 6593118"/>
              <a:gd name="connsiteX3219" fmla="*/ 7279784 w 11490376"/>
              <a:gd name="connsiteY3219" fmla="*/ 2391831 h 6593118"/>
              <a:gd name="connsiteX3220" fmla="*/ 7250398 w 11490376"/>
              <a:gd name="connsiteY3220" fmla="*/ 2379585 h 6593118"/>
              <a:gd name="connsiteX3221" fmla="*/ 7218563 w 11490376"/>
              <a:gd name="connsiteY3221" fmla="*/ 2394281 h 6593118"/>
              <a:gd name="connsiteX3222" fmla="*/ 7206318 w 11490376"/>
              <a:gd name="connsiteY3222" fmla="*/ 2345295 h 6593118"/>
              <a:gd name="connsiteX3223" fmla="*/ 7167137 w 11490376"/>
              <a:gd name="connsiteY3223" fmla="*/ 2340397 h 6593118"/>
              <a:gd name="connsiteX3224" fmla="*/ 7154892 w 11490376"/>
              <a:gd name="connsiteY3224" fmla="*/ 2374688 h 6593118"/>
              <a:gd name="connsiteX3225" fmla="*/ 7140199 w 11490376"/>
              <a:gd name="connsiteY3225" fmla="*/ 2313454 h 6593118"/>
              <a:gd name="connsiteX3226" fmla="*/ 7086325 w 11490376"/>
              <a:gd name="connsiteY3226" fmla="*/ 2313454 h 6593118"/>
              <a:gd name="connsiteX3227" fmla="*/ 7071633 w 11490376"/>
              <a:gd name="connsiteY3227" fmla="*/ 2276716 h 6593118"/>
              <a:gd name="connsiteX3228" fmla="*/ 7069183 w 11490376"/>
              <a:gd name="connsiteY3228" fmla="*/ 2252222 h 6593118"/>
              <a:gd name="connsiteX3229" fmla="*/ 7096121 w 11490376"/>
              <a:gd name="connsiteY3229" fmla="*/ 2249772 h 6593118"/>
              <a:gd name="connsiteX3230" fmla="*/ 7098569 w 11490376"/>
              <a:gd name="connsiteY3230" fmla="*/ 2222830 h 6593118"/>
              <a:gd name="connsiteX3231" fmla="*/ 7115711 w 11490376"/>
              <a:gd name="connsiteY3231" fmla="*/ 2205685 h 6593118"/>
              <a:gd name="connsiteX3232" fmla="*/ 7167137 w 11490376"/>
              <a:gd name="connsiteY3232" fmla="*/ 2205685 h 6593118"/>
              <a:gd name="connsiteX3233" fmla="*/ 7154892 w 11490376"/>
              <a:gd name="connsiteY3233" fmla="*/ 2183642 h 6593118"/>
              <a:gd name="connsiteX3234" fmla="*/ 7167137 w 11490376"/>
              <a:gd name="connsiteY3234" fmla="*/ 2139554 h 6593118"/>
              <a:gd name="connsiteX3235" fmla="*/ 7140199 w 11490376"/>
              <a:gd name="connsiteY3235" fmla="*/ 2124858 h 6593118"/>
              <a:gd name="connsiteX3236" fmla="*/ 7127956 w 11490376"/>
              <a:gd name="connsiteY3236" fmla="*/ 2142003 h 6593118"/>
              <a:gd name="connsiteX3237" fmla="*/ 7083876 w 11490376"/>
              <a:gd name="connsiteY3237" fmla="*/ 2129757 h 6593118"/>
              <a:gd name="connsiteX3238" fmla="*/ 7037348 w 11490376"/>
              <a:gd name="connsiteY3238" fmla="*/ 2142003 h 6593118"/>
              <a:gd name="connsiteX3239" fmla="*/ 8307020 w 11490376"/>
              <a:gd name="connsiteY3239" fmla="*/ 2072643 h 6593118"/>
              <a:gd name="connsiteX3240" fmla="*/ 8298501 w 11490376"/>
              <a:gd name="connsiteY3240" fmla="*/ 2078321 h 6593118"/>
              <a:gd name="connsiteX3241" fmla="*/ 8288705 w 11490376"/>
              <a:gd name="connsiteY3241" fmla="*/ 2105265 h 6593118"/>
              <a:gd name="connsiteX3242" fmla="*/ 8259320 w 11490376"/>
              <a:gd name="connsiteY3242" fmla="*/ 2112612 h 6593118"/>
              <a:gd name="connsiteX3243" fmla="*/ 8244627 w 11490376"/>
              <a:gd name="connsiteY3243" fmla="*/ 2129757 h 6593118"/>
              <a:gd name="connsiteX3244" fmla="*/ 8230017 w 11490376"/>
              <a:gd name="connsiteY3244" fmla="*/ 2210130 h 6593118"/>
              <a:gd name="connsiteX3245" fmla="*/ 8231644 w 11490376"/>
              <a:gd name="connsiteY3245" fmla="*/ 2210673 h 6593118"/>
              <a:gd name="connsiteX3246" fmla="*/ 8246355 w 11490376"/>
              <a:gd name="connsiteY3246" fmla="*/ 2129528 h 6593118"/>
              <a:gd name="connsiteX3247" fmla="*/ 8263516 w 11490376"/>
              <a:gd name="connsiteY3247" fmla="*/ 2112316 h 6593118"/>
              <a:gd name="connsiteX3248" fmla="*/ 8292937 w 11490376"/>
              <a:gd name="connsiteY3248" fmla="*/ 2104939 h 6593118"/>
              <a:gd name="connsiteX3249" fmla="*/ 8300291 w 11490376"/>
              <a:gd name="connsiteY3249" fmla="*/ 2077890 h 6593118"/>
              <a:gd name="connsiteX3250" fmla="*/ 5919943 w 11490376"/>
              <a:gd name="connsiteY3250" fmla="*/ 2064230 h 6593118"/>
              <a:gd name="connsiteX3251" fmla="*/ 5919530 w 11490376"/>
              <a:gd name="connsiteY3251" fmla="*/ 2064695 h 6593118"/>
              <a:gd name="connsiteX3252" fmla="*/ 5918939 w 11490376"/>
              <a:gd name="connsiteY3252" fmla="*/ 2064429 h 6593118"/>
              <a:gd name="connsiteX3253" fmla="*/ 5923439 w 11490376"/>
              <a:gd name="connsiteY3253" fmla="*/ 2098570 h 6593118"/>
              <a:gd name="connsiteX3254" fmla="*/ 5908627 w 11490376"/>
              <a:gd name="connsiteY3254" fmla="*/ 2118548 h 6593118"/>
              <a:gd name="connsiteX3255" fmla="*/ 5908627 w 11490376"/>
              <a:gd name="connsiteY3255" fmla="*/ 2128536 h 6593118"/>
              <a:gd name="connsiteX3256" fmla="*/ 5898049 w 11490376"/>
              <a:gd name="connsiteY3256" fmla="*/ 2143515 h 6593118"/>
              <a:gd name="connsiteX3257" fmla="*/ 5909871 w 11490376"/>
              <a:gd name="connsiteY3257" fmla="*/ 2129511 h 6593118"/>
              <a:gd name="connsiteX3258" fmla="*/ 5909871 w 11490376"/>
              <a:gd name="connsiteY3258" fmla="*/ 2119700 h 6593118"/>
              <a:gd name="connsiteX3259" fmla="*/ 5924776 w 11490376"/>
              <a:gd name="connsiteY3259" fmla="*/ 2097627 h 6593118"/>
              <a:gd name="connsiteX3260" fmla="*/ 8324080 w 11490376"/>
              <a:gd name="connsiteY3260" fmla="*/ 2063024 h 6593118"/>
              <a:gd name="connsiteX3261" fmla="*/ 8324067 w 11490376"/>
              <a:gd name="connsiteY3261" fmla="*/ 2063037 h 6593118"/>
              <a:gd name="connsiteX3262" fmla="*/ 8341971 w 11490376"/>
              <a:gd name="connsiteY3262" fmla="*/ 2087726 h 6593118"/>
              <a:gd name="connsiteX3263" fmla="*/ 8342145 w 11490376"/>
              <a:gd name="connsiteY3263" fmla="*/ 2087818 h 6593118"/>
              <a:gd name="connsiteX3264" fmla="*/ 5922200 w 11490376"/>
              <a:gd name="connsiteY3264" fmla="*/ 2061693 h 6593118"/>
              <a:gd name="connsiteX3265" fmla="*/ 5920669 w 11490376"/>
              <a:gd name="connsiteY3265" fmla="*/ 2063413 h 6593118"/>
              <a:gd name="connsiteX3266" fmla="*/ 5953434 w 11490376"/>
              <a:gd name="connsiteY3266" fmla="*/ 2068035 h 6593118"/>
              <a:gd name="connsiteX3267" fmla="*/ 6073048 w 11490376"/>
              <a:gd name="connsiteY3267" fmla="*/ 2060157 h 6593118"/>
              <a:gd name="connsiteX3268" fmla="*/ 6086255 w 11490376"/>
              <a:gd name="connsiteY3268" fmla="*/ 2065744 h 6593118"/>
              <a:gd name="connsiteX3269" fmla="*/ 6114459 w 11490376"/>
              <a:gd name="connsiteY3269" fmla="*/ 2088949 h 6593118"/>
              <a:gd name="connsiteX3270" fmla="*/ 6114464 w 11490376"/>
              <a:gd name="connsiteY3270" fmla="*/ 2088940 h 6593118"/>
              <a:gd name="connsiteX3271" fmla="*/ 6114508 w 11490376"/>
              <a:gd name="connsiteY3271" fmla="*/ 2088595 h 6593118"/>
              <a:gd name="connsiteX3272" fmla="*/ 6084991 w 11490376"/>
              <a:gd name="connsiteY3272" fmla="*/ 2063621 h 6593118"/>
              <a:gd name="connsiteX3273" fmla="*/ 6067684 w 11490376"/>
              <a:gd name="connsiteY3273" fmla="*/ 2058601 h 6593118"/>
              <a:gd name="connsiteX3274" fmla="*/ 6010721 w 11490376"/>
              <a:gd name="connsiteY3274" fmla="*/ 2070650 h 6593118"/>
              <a:gd name="connsiteX3275" fmla="*/ 6011726 w 11490376"/>
              <a:gd name="connsiteY3275" fmla="*/ 2070650 h 6593118"/>
              <a:gd name="connsiteX3276" fmla="*/ 6067762 w 11490376"/>
              <a:gd name="connsiteY3276" fmla="*/ 2058623 h 6593118"/>
              <a:gd name="connsiteX3277" fmla="*/ 5811825 w 11490376"/>
              <a:gd name="connsiteY3277" fmla="*/ 2024133 h 6593118"/>
              <a:gd name="connsiteX3278" fmla="*/ 5809682 w 11490376"/>
              <a:gd name="connsiteY3278" fmla="*/ 2058871 h 6593118"/>
              <a:gd name="connsiteX3279" fmla="*/ 5809883 w 11490376"/>
              <a:gd name="connsiteY3279" fmla="*/ 2058616 h 6593118"/>
              <a:gd name="connsiteX3280" fmla="*/ 5812133 w 11490376"/>
              <a:gd name="connsiteY3280" fmla="*/ 2024487 h 6593118"/>
              <a:gd name="connsiteX3281" fmla="*/ 5561529 w 11490376"/>
              <a:gd name="connsiteY3281" fmla="*/ 1999263 h 6593118"/>
              <a:gd name="connsiteX3282" fmla="*/ 5562347 w 11490376"/>
              <a:gd name="connsiteY3282" fmla="*/ 1999536 h 6593118"/>
              <a:gd name="connsiteX3283" fmla="*/ 5567528 w 11490376"/>
              <a:gd name="connsiteY3283" fmla="*/ 1999263 h 6593118"/>
              <a:gd name="connsiteX3284" fmla="*/ 8604116 w 11490376"/>
              <a:gd name="connsiteY3284" fmla="*/ 1993628 h 6593118"/>
              <a:gd name="connsiteX3285" fmla="*/ 8599029 w 11490376"/>
              <a:gd name="connsiteY3285" fmla="*/ 1994053 h 6593118"/>
              <a:gd name="connsiteX3286" fmla="*/ 8611309 w 11490376"/>
              <a:gd name="connsiteY3286" fmla="*/ 2013696 h 6593118"/>
              <a:gd name="connsiteX3287" fmla="*/ 8627079 w 11490376"/>
              <a:gd name="connsiteY3287" fmla="*/ 2051989 h 6593118"/>
              <a:gd name="connsiteX3288" fmla="*/ 8629543 w 11490376"/>
              <a:gd name="connsiteY3288" fmla="*/ 2051735 h 6593118"/>
              <a:gd name="connsiteX3289" fmla="*/ 8612376 w 11490376"/>
              <a:gd name="connsiteY3289" fmla="*/ 2010118 h 6593118"/>
              <a:gd name="connsiteX3290" fmla="*/ 9104925 w 11490376"/>
              <a:gd name="connsiteY3290" fmla="*/ 1986686 h 6593118"/>
              <a:gd name="connsiteX3291" fmla="*/ 9098137 w 11490376"/>
              <a:gd name="connsiteY3291" fmla="*/ 1997997 h 6593118"/>
              <a:gd name="connsiteX3292" fmla="*/ 9106295 w 11490376"/>
              <a:gd name="connsiteY3292" fmla="*/ 1987529 h 6593118"/>
              <a:gd name="connsiteX3293" fmla="*/ 3530216 w 11490376"/>
              <a:gd name="connsiteY3293" fmla="*/ 1983601 h 6593118"/>
              <a:gd name="connsiteX3294" fmla="*/ 3551120 w 11490376"/>
              <a:gd name="connsiteY3294" fmla="*/ 1994126 h 6593118"/>
              <a:gd name="connsiteX3295" fmla="*/ 3548663 w 11490376"/>
              <a:gd name="connsiteY3295" fmla="*/ 2013939 h 6593118"/>
              <a:gd name="connsiteX3296" fmla="*/ 3560959 w 11490376"/>
              <a:gd name="connsiteY3296" fmla="*/ 2046134 h 6593118"/>
              <a:gd name="connsiteX3297" fmla="*/ 3590471 w 11490376"/>
              <a:gd name="connsiteY3297" fmla="*/ 2046134 h 6593118"/>
              <a:gd name="connsiteX3298" fmla="*/ 3617525 w 11490376"/>
              <a:gd name="connsiteY3298" fmla="*/ 2056039 h 6593118"/>
              <a:gd name="connsiteX3299" fmla="*/ 3624901 w 11490376"/>
              <a:gd name="connsiteY3299" fmla="*/ 2105570 h 6593118"/>
              <a:gd name="connsiteX3300" fmla="*/ 3610146 w 11490376"/>
              <a:gd name="connsiteY3300" fmla="*/ 2142718 h 6593118"/>
              <a:gd name="connsiteX3301" fmla="*/ 3590471 w 11490376"/>
              <a:gd name="connsiteY3301" fmla="*/ 2187296 h 6593118"/>
              <a:gd name="connsiteX3302" fmla="*/ 3583093 w 11490376"/>
              <a:gd name="connsiteY3302" fmla="*/ 2157577 h 6593118"/>
              <a:gd name="connsiteX3303" fmla="*/ 3560959 w 11490376"/>
              <a:gd name="connsiteY3303" fmla="*/ 2155101 h 6593118"/>
              <a:gd name="connsiteX3304" fmla="*/ 3560959 w 11490376"/>
              <a:gd name="connsiteY3304" fmla="*/ 2187296 h 6593118"/>
              <a:gd name="connsiteX3305" fmla="*/ 3536366 w 11490376"/>
              <a:gd name="connsiteY3305" fmla="*/ 2177389 h 6593118"/>
              <a:gd name="connsiteX3306" fmla="*/ 3531446 w 11490376"/>
              <a:gd name="connsiteY3306" fmla="*/ 2130336 h 6593118"/>
              <a:gd name="connsiteX3307" fmla="*/ 3504395 w 11490376"/>
              <a:gd name="connsiteY3307" fmla="*/ 2130336 h 6593118"/>
              <a:gd name="connsiteX3308" fmla="*/ 3467502 w 11490376"/>
              <a:gd name="connsiteY3308" fmla="*/ 2145194 h 6593118"/>
              <a:gd name="connsiteX3309" fmla="*/ 3428152 w 11490376"/>
              <a:gd name="connsiteY3309" fmla="*/ 2140241 h 6593118"/>
              <a:gd name="connsiteX3310" fmla="*/ 3428152 w 11490376"/>
              <a:gd name="connsiteY3310" fmla="*/ 2090712 h 6593118"/>
              <a:gd name="connsiteX3311" fmla="*/ 3442907 w 11490376"/>
              <a:gd name="connsiteY3311" fmla="*/ 2056039 h 6593118"/>
              <a:gd name="connsiteX3312" fmla="*/ 3474879 w 11490376"/>
              <a:gd name="connsiteY3312" fmla="*/ 2041181 h 6593118"/>
              <a:gd name="connsiteX3313" fmla="*/ 3494557 w 11490376"/>
              <a:gd name="connsiteY3313" fmla="*/ 2013939 h 6593118"/>
              <a:gd name="connsiteX3314" fmla="*/ 3511771 w 11490376"/>
              <a:gd name="connsiteY3314" fmla="*/ 1989174 h 6593118"/>
              <a:gd name="connsiteX3315" fmla="*/ 3526527 w 11490376"/>
              <a:gd name="connsiteY3315" fmla="*/ 1981744 h 6593118"/>
              <a:gd name="connsiteX3316" fmla="*/ 3536366 w 11490376"/>
              <a:gd name="connsiteY3316" fmla="*/ 1981744 h 6593118"/>
              <a:gd name="connsiteX3317" fmla="*/ 3530216 w 11490376"/>
              <a:gd name="connsiteY3317" fmla="*/ 1983601 h 6593118"/>
              <a:gd name="connsiteX3318" fmla="*/ 8286765 w 11490376"/>
              <a:gd name="connsiteY3318" fmla="*/ 1979172 h 6593118"/>
              <a:gd name="connsiteX3319" fmla="*/ 8320074 w 11490376"/>
              <a:gd name="connsiteY3319" fmla="*/ 2062459 h 6593118"/>
              <a:gd name="connsiteX3320" fmla="*/ 8320326 w 11490376"/>
              <a:gd name="connsiteY3320" fmla="*/ 2062263 h 6593118"/>
              <a:gd name="connsiteX3321" fmla="*/ 8287143 w 11490376"/>
              <a:gd name="connsiteY3321" fmla="*/ 1979320 h 6593118"/>
              <a:gd name="connsiteX3322" fmla="*/ 5571475 w 11490376"/>
              <a:gd name="connsiteY3322" fmla="*/ 1970673 h 6593118"/>
              <a:gd name="connsiteX3323" fmla="*/ 5561909 w 11490376"/>
              <a:gd name="connsiteY3323" fmla="*/ 1981341 h 6593118"/>
              <a:gd name="connsiteX3324" fmla="*/ 5557758 w 11490376"/>
              <a:gd name="connsiteY3324" fmla="*/ 1998004 h 6593118"/>
              <a:gd name="connsiteX3325" fmla="*/ 5558593 w 11490376"/>
              <a:gd name="connsiteY3325" fmla="*/ 1998282 h 6593118"/>
              <a:gd name="connsiteX3326" fmla="*/ 9326994 w 11490376"/>
              <a:gd name="connsiteY3326" fmla="*/ 1943993 h 6593118"/>
              <a:gd name="connsiteX3327" fmla="*/ 9325947 w 11490376"/>
              <a:gd name="connsiteY3327" fmla="*/ 1944943 h 6593118"/>
              <a:gd name="connsiteX3328" fmla="*/ 9323194 w 11490376"/>
              <a:gd name="connsiteY3328" fmla="*/ 1969712 h 6593118"/>
              <a:gd name="connsiteX3329" fmla="*/ 9595500 w 11490376"/>
              <a:gd name="connsiteY3329" fmla="*/ 1927011 h 6593118"/>
              <a:gd name="connsiteX3330" fmla="*/ 9602145 w 11490376"/>
              <a:gd name="connsiteY3330" fmla="*/ 1964779 h 6593118"/>
              <a:gd name="connsiteX3331" fmla="*/ 9602758 w 11490376"/>
              <a:gd name="connsiteY3331" fmla="*/ 1965560 h 6593118"/>
              <a:gd name="connsiteX3332" fmla="*/ 9596084 w 11490376"/>
              <a:gd name="connsiteY3332" fmla="*/ 1927756 h 6593118"/>
              <a:gd name="connsiteX3333" fmla="*/ 7603030 w 11490376"/>
              <a:gd name="connsiteY3333" fmla="*/ 1886493 h 6593118"/>
              <a:gd name="connsiteX3334" fmla="*/ 7599519 w 11490376"/>
              <a:gd name="connsiteY3334" fmla="*/ 1888467 h 6593118"/>
              <a:gd name="connsiteX3335" fmla="*/ 7616076 w 11490376"/>
              <a:gd name="connsiteY3335" fmla="*/ 1931035 h 6593118"/>
              <a:gd name="connsiteX3336" fmla="*/ 7617724 w 11490376"/>
              <a:gd name="connsiteY3336" fmla="*/ 1928915 h 6593118"/>
              <a:gd name="connsiteX3337" fmla="*/ 7615275 w 11490376"/>
              <a:gd name="connsiteY3337" fmla="*/ 1924016 h 6593118"/>
              <a:gd name="connsiteX3338" fmla="*/ 7612825 w 11490376"/>
              <a:gd name="connsiteY3338" fmla="*/ 1919117 h 6593118"/>
              <a:gd name="connsiteX3339" fmla="*/ 7610377 w 11490376"/>
              <a:gd name="connsiteY3339" fmla="*/ 1914219 h 6593118"/>
              <a:gd name="connsiteX3340" fmla="*/ 7607928 w 11490376"/>
              <a:gd name="connsiteY3340" fmla="*/ 1909320 h 6593118"/>
              <a:gd name="connsiteX3341" fmla="*/ 7605479 w 11490376"/>
              <a:gd name="connsiteY3341" fmla="*/ 1901973 h 6593118"/>
              <a:gd name="connsiteX3342" fmla="*/ 7603030 w 11490376"/>
              <a:gd name="connsiteY3342" fmla="*/ 1897074 h 6593118"/>
              <a:gd name="connsiteX3343" fmla="*/ 7603030 w 11490376"/>
              <a:gd name="connsiteY3343" fmla="*/ 1892175 h 6593118"/>
              <a:gd name="connsiteX3344" fmla="*/ 7603030 w 11490376"/>
              <a:gd name="connsiteY3344" fmla="*/ 1887276 h 6593118"/>
              <a:gd name="connsiteX3345" fmla="*/ 7067168 w 11490376"/>
              <a:gd name="connsiteY3345" fmla="*/ 1875489 h 6593118"/>
              <a:gd name="connsiteX3346" fmla="*/ 7019951 w 11490376"/>
              <a:gd name="connsiteY3346" fmla="*/ 1930211 h 6593118"/>
              <a:gd name="connsiteX3347" fmla="*/ 7037141 w 11490376"/>
              <a:gd name="connsiteY3347" fmla="*/ 1971953 h 6593118"/>
              <a:gd name="connsiteX3348" fmla="*/ 7078889 w 11490376"/>
              <a:gd name="connsiteY3348" fmla="*/ 1996508 h 6593118"/>
              <a:gd name="connsiteX3349" fmla="*/ 7083659 w 11490376"/>
              <a:gd name="connsiteY3349" fmla="*/ 2041816 h 6593118"/>
              <a:gd name="connsiteX3350" fmla="*/ 7083876 w 11490376"/>
              <a:gd name="connsiteY3350" fmla="*/ 2041583 h 6593118"/>
              <a:gd name="connsiteX3351" fmla="*/ 7081428 w 11490376"/>
              <a:gd name="connsiteY3351" fmla="*/ 1995046 h 6593118"/>
              <a:gd name="connsiteX3352" fmla="*/ 7039797 w 11490376"/>
              <a:gd name="connsiteY3352" fmla="*/ 1968103 h 6593118"/>
              <a:gd name="connsiteX3353" fmla="*/ 7022655 w 11490376"/>
              <a:gd name="connsiteY3353" fmla="*/ 1928915 h 6593118"/>
              <a:gd name="connsiteX3354" fmla="*/ 7638389 w 11490376"/>
              <a:gd name="connsiteY3354" fmla="*/ 1866607 h 6593118"/>
              <a:gd name="connsiteX3355" fmla="*/ 7605993 w 11490376"/>
              <a:gd name="connsiteY3355" fmla="*/ 1884827 h 6593118"/>
              <a:gd name="connsiteX3356" fmla="*/ 7607928 w 11490376"/>
              <a:gd name="connsiteY3356" fmla="*/ 1884827 h 6593118"/>
              <a:gd name="connsiteX3357" fmla="*/ 7610377 w 11490376"/>
              <a:gd name="connsiteY3357" fmla="*/ 1884827 h 6593118"/>
              <a:gd name="connsiteX3358" fmla="*/ 7615275 w 11490376"/>
              <a:gd name="connsiteY3358" fmla="*/ 1882378 h 6593118"/>
              <a:gd name="connsiteX3359" fmla="*/ 7617724 w 11490376"/>
              <a:gd name="connsiteY3359" fmla="*/ 1879929 h 6593118"/>
              <a:gd name="connsiteX3360" fmla="*/ 7620172 w 11490376"/>
              <a:gd name="connsiteY3360" fmla="*/ 1877479 h 6593118"/>
              <a:gd name="connsiteX3361" fmla="*/ 7625070 w 11490376"/>
              <a:gd name="connsiteY3361" fmla="*/ 1875029 h 6593118"/>
              <a:gd name="connsiteX3362" fmla="*/ 7627519 w 11490376"/>
              <a:gd name="connsiteY3362" fmla="*/ 1875029 h 6593118"/>
              <a:gd name="connsiteX3363" fmla="*/ 7629968 w 11490376"/>
              <a:gd name="connsiteY3363" fmla="*/ 1872580 h 6593118"/>
              <a:gd name="connsiteX3364" fmla="*/ 7634865 w 11490376"/>
              <a:gd name="connsiteY3364" fmla="*/ 1870132 h 6593118"/>
              <a:gd name="connsiteX3365" fmla="*/ 7637315 w 11490376"/>
              <a:gd name="connsiteY3365" fmla="*/ 1867682 h 6593118"/>
              <a:gd name="connsiteX3366" fmla="*/ 8628500 w 11490376"/>
              <a:gd name="connsiteY3366" fmla="*/ 1866369 h 6593118"/>
              <a:gd name="connsiteX3367" fmla="*/ 8628500 w 11490376"/>
              <a:gd name="connsiteY3367" fmla="*/ 1932666 h 6593118"/>
              <a:gd name="connsiteX3368" fmla="*/ 8628500 w 11490376"/>
              <a:gd name="connsiteY3368" fmla="*/ 1990535 h 6593118"/>
              <a:gd name="connsiteX3369" fmla="*/ 8629543 w 11490376"/>
              <a:gd name="connsiteY3369" fmla="*/ 1990535 h 6593118"/>
              <a:gd name="connsiteX3370" fmla="*/ 8629543 w 11490376"/>
              <a:gd name="connsiteY3370" fmla="*/ 1929335 h 6593118"/>
              <a:gd name="connsiteX3371" fmla="*/ 8629543 w 11490376"/>
              <a:gd name="connsiteY3371" fmla="*/ 1866794 h 6593118"/>
              <a:gd name="connsiteX3372" fmla="*/ 9331451 w 11490376"/>
              <a:gd name="connsiteY3372" fmla="*/ 1857893 h 6593118"/>
              <a:gd name="connsiteX3373" fmla="*/ 9330858 w 11490376"/>
              <a:gd name="connsiteY3373" fmla="*/ 1859002 h 6593118"/>
              <a:gd name="connsiteX3374" fmla="*/ 9352671 w 11490376"/>
              <a:gd name="connsiteY3374" fmla="*/ 1919581 h 6593118"/>
              <a:gd name="connsiteX3375" fmla="*/ 9354524 w 11490376"/>
              <a:gd name="connsiteY3375" fmla="*/ 1918058 h 6593118"/>
              <a:gd name="connsiteX3376" fmla="*/ 7184015 w 11490376"/>
              <a:gd name="connsiteY3376" fmla="*/ 1816739 h 6593118"/>
              <a:gd name="connsiteX3377" fmla="*/ 7182034 w 11490376"/>
              <a:gd name="connsiteY3377" fmla="*/ 1817260 h 6593118"/>
              <a:gd name="connsiteX3378" fmla="*/ 7171811 w 11490376"/>
              <a:gd name="connsiteY3378" fmla="*/ 1839406 h 6593118"/>
              <a:gd name="connsiteX3379" fmla="*/ 7128005 w 11490376"/>
              <a:gd name="connsiteY3379" fmla="*/ 1804983 h 6593118"/>
              <a:gd name="connsiteX3380" fmla="*/ 7077096 w 11490376"/>
              <a:gd name="connsiteY3380" fmla="*/ 1863982 h 6593118"/>
              <a:gd name="connsiteX3381" fmla="*/ 7128768 w 11490376"/>
              <a:gd name="connsiteY3381" fmla="*/ 1805840 h 6593118"/>
              <a:gd name="connsiteX3382" fmla="*/ 7671754 w 11490376"/>
              <a:gd name="connsiteY3382" fmla="*/ 1795060 h 6593118"/>
              <a:gd name="connsiteX3383" fmla="*/ 7670738 w 11490376"/>
              <a:gd name="connsiteY3383" fmla="*/ 1795160 h 6593118"/>
              <a:gd name="connsiteX3384" fmla="*/ 7680434 w 11490376"/>
              <a:gd name="connsiteY3384" fmla="*/ 1848482 h 6593118"/>
              <a:gd name="connsiteX3385" fmla="*/ 7681393 w 11490376"/>
              <a:gd name="connsiteY3385" fmla="*/ 1848088 h 6593118"/>
              <a:gd name="connsiteX3386" fmla="*/ 10063337 w 11490376"/>
              <a:gd name="connsiteY3386" fmla="*/ 1775907 h 6593118"/>
              <a:gd name="connsiteX3387" fmla="*/ 10102255 w 11490376"/>
              <a:gd name="connsiteY3387" fmla="*/ 1783260 h 6593118"/>
              <a:gd name="connsiteX3388" fmla="*/ 10109553 w 11490376"/>
              <a:gd name="connsiteY3388" fmla="*/ 1832278 h 6593118"/>
              <a:gd name="connsiteX3389" fmla="*/ 10136308 w 11490376"/>
              <a:gd name="connsiteY3389" fmla="*/ 1866591 h 6593118"/>
              <a:gd name="connsiteX3390" fmla="*/ 10170362 w 11490376"/>
              <a:gd name="connsiteY3390" fmla="*/ 1915610 h 6593118"/>
              <a:gd name="connsiteX3391" fmla="*/ 10146038 w 11490376"/>
              <a:gd name="connsiteY3391" fmla="*/ 1910708 h 6593118"/>
              <a:gd name="connsiteX3392" fmla="*/ 10172793 w 11490376"/>
              <a:gd name="connsiteY3392" fmla="*/ 1979334 h 6593118"/>
              <a:gd name="connsiteX3393" fmla="*/ 10192252 w 11490376"/>
              <a:gd name="connsiteY3393" fmla="*/ 2025902 h 6593118"/>
              <a:gd name="connsiteX3394" fmla="*/ 10172793 w 11490376"/>
              <a:gd name="connsiteY3394" fmla="*/ 2040608 h 6593118"/>
              <a:gd name="connsiteX3395" fmla="*/ 10133875 w 11490376"/>
              <a:gd name="connsiteY3395" fmla="*/ 2023451 h 6593118"/>
              <a:gd name="connsiteX3396" fmla="*/ 10119281 w 11490376"/>
              <a:gd name="connsiteY3396" fmla="*/ 2023451 h 6593118"/>
              <a:gd name="connsiteX3397" fmla="*/ 10114418 w 11490376"/>
              <a:gd name="connsiteY3397" fmla="*/ 2008746 h 6593118"/>
              <a:gd name="connsiteX3398" fmla="*/ 10126579 w 11490376"/>
              <a:gd name="connsiteY3398" fmla="*/ 1974433 h 6593118"/>
              <a:gd name="connsiteX3399" fmla="*/ 10104688 w 11490376"/>
              <a:gd name="connsiteY3399" fmla="*/ 1952374 h 6593118"/>
              <a:gd name="connsiteX3400" fmla="*/ 10092526 w 11490376"/>
              <a:gd name="connsiteY3400" fmla="*/ 1903355 h 6593118"/>
              <a:gd name="connsiteX3401" fmla="*/ 10082796 w 11490376"/>
              <a:gd name="connsiteY3401" fmla="*/ 1859239 h 6593118"/>
              <a:gd name="connsiteX3402" fmla="*/ 10070635 w 11490376"/>
              <a:gd name="connsiteY3402" fmla="*/ 1824925 h 6593118"/>
              <a:gd name="connsiteX3403" fmla="*/ 10070635 w 11490376"/>
              <a:gd name="connsiteY3403" fmla="*/ 1797965 h 6593118"/>
              <a:gd name="connsiteX3404" fmla="*/ 6158363 w 11490376"/>
              <a:gd name="connsiteY3404" fmla="*/ 1768594 h 6593118"/>
              <a:gd name="connsiteX3405" fmla="*/ 6125117 w 11490376"/>
              <a:gd name="connsiteY3405" fmla="*/ 1778096 h 6593118"/>
              <a:gd name="connsiteX3406" fmla="*/ 6127306 w 11490376"/>
              <a:gd name="connsiteY3406" fmla="*/ 1813132 h 6593118"/>
              <a:gd name="connsiteX3407" fmla="*/ 6126310 w 11490376"/>
              <a:gd name="connsiteY3407" fmla="*/ 1812231 h 6593118"/>
              <a:gd name="connsiteX3408" fmla="*/ 6126310 w 11490376"/>
              <a:gd name="connsiteY3408" fmla="*/ 1859534 h 6593118"/>
              <a:gd name="connsiteX3409" fmla="*/ 6129737 w 11490376"/>
              <a:gd name="connsiteY3409" fmla="*/ 1859534 h 6593118"/>
              <a:gd name="connsiteX3410" fmla="*/ 6129737 w 11490376"/>
              <a:gd name="connsiteY3410" fmla="*/ 1813455 h 6593118"/>
              <a:gd name="connsiteX3411" fmla="*/ 6127306 w 11490376"/>
              <a:gd name="connsiteY3411" fmla="*/ 1781254 h 6593118"/>
              <a:gd name="connsiteX3412" fmla="*/ 6171089 w 11490376"/>
              <a:gd name="connsiteY3412" fmla="*/ 1764957 h 6593118"/>
              <a:gd name="connsiteX3413" fmla="*/ 6165415 w 11490376"/>
              <a:gd name="connsiteY3413" fmla="*/ 1766578 h 6593118"/>
              <a:gd name="connsiteX3414" fmla="*/ 6207515 w 11490376"/>
              <a:gd name="connsiteY3414" fmla="*/ 1771346 h 6593118"/>
              <a:gd name="connsiteX3415" fmla="*/ 6209083 w 11490376"/>
              <a:gd name="connsiteY3415" fmla="*/ 1764957 h 6593118"/>
              <a:gd name="connsiteX3416" fmla="*/ 6254656 w 11490376"/>
              <a:gd name="connsiteY3416" fmla="*/ 1727410 h 6593118"/>
              <a:gd name="connsiteX3417" fmla="*/ 6217061 w 11490376"/>
              <a:gd name="connsiteY3417" fmla="*/ 1732110 h 6593118"/>
              <a:gd name="connsiteX3418" fmla="*/ 6216467 w 11490376"/>
              <a:gd name="connsiteY3418" fmla="*/ 1741030 h 6593118"/>
              <a:gd name="connsiteX3419" fmla="*/ 5144125 w 11490376"/>
              <a:gd name="connsiteY3419" fmla="*/ 1723352 h 6593118"/>
              <a:gd name="connsiteX3420" fmla="*/ 5169436 w 11490376"/>
              <a:gd name="connsiteY3420" fmla="*/ 1730651 h 6593118"/>
              <a:gd name="connsiteX3421" fmla="*/ 5184623 w 11490376"/>
              <a:gd name="connsiteY3421" fmla="*/ 1747683 h 6593118"/>
              <a:gd name="connsiteX3422" fmla="*/ 5192216 w 11490376"/>
              <a:gd name="connsiteY3422" fmla="*/ 1769580 h 6593118"/>
              <a:gd name="connsiteX3423" fmla="*/ 5161843 w 11490376"/>
              <a:gd name="connsiteY3423" fmla="*/ 1786612 h 6593118"/>
              <a:gd name="connsiteX3424" fmla="*/ 5125501 w 11490376"/>
              <a:gd name="connsiteY3424" fmla="*/ 1786612 h 6593118"/>
              <a:gd name="connsiteX3425" fmla="*/ 5126447 w 11490376"/>
              <a:gd name="connsiteY3425" fmla="*/ 1788781 h 6593118"/>
              <a:gd name="connsiteX3426" fmla="*/ 5162569 w 11490376"/>
              <a:gd name="connsiteY3426" fmla="*/ 1788781 h 6593118"/>
              <a:gd name="connsiteX3427" fmla="*/ 5177016 w 11490376"/>
              <a:gd name="connsiteY3427" fmla="*/ 1828022 h 6593118"/>
              <a:gd name="connsiteX3428" fmla="*/ 5169792 w 11490376"/>
              <a:gd name="connsiteY3428" fmla="*/ 1879525 h 6593118"/>
              <a:gd name="connsiteX3429" fmla="*/ 5143304 w 11490376"/>
              <a:gd name="connsiteY3429" fmla="*/ 1884430 h 6593118"/>
              <a:gd name="connsiteX3430" fmla="*/ 5111999 w 11490376"/>
              <a:gd name="connsiteY3430" fmla="*/ 1884430 h 6593118"/>
              <a:gd name="connsiteX3431" fmla="*/ 5075879 w 11490376"/>
              <a:gd name="connsiteY3431" fmla="*/ 1908956 h 6593118"/>
              <a:gd name="connsiteX3432" fmla="*/ 5037350 w 11490376"/>
              <a:gd name="connsiteY3432" fmla="*/ 1911409 h 6593118"/>
              <a:gd name="connsiteX3433" fmla="*/ 5037350 w 11490376"/>
              <a:gd name="connsiteY3433" fmla="*/ 1891788 h 6593118"/>
              <a:gd name="connsiteX3434" fmla="*/ 5034942 w 11490376"/>
              <a:gd name="connsiteY3434" fmla="*/ 1859905 h 6593118"/>
              <a:gd name="connsiteX3435" fmla="*/ 5054206 w 11490376"/>
              <a:gd name="connsiteY3435" fmla="*/ 1847642 h 6593118"/>
              <a:gd name="connsiteX3436" fmla="*/ 5054206 w 11490376"/>
              <a:gd name="connsiteY3436" fmla="*/ 1828022 h 6593118"/>
              <a:gd name="connsiteX3437" fmla="*/ 5034942 w 11490376"/>
              <a:gd name="connsiteY3437" fmla="*/ 1823117 h 6593118"/>
              <a:gd name="connsiteX3438" fmla="*/ 5034942 w 11490376"/>
              <a:gd name="connsiteY3438" fmla="*/ 1793686 h 6593118"/>
              <a:gd name="connsiteX3439" fmla="*/ 5042166 w 11490376"/>
              <a:gd name="connsiteY3439" fmla="*/ 1776518 h 6593118"/>
              <a:gd name="connsiteX3440" fmla="*/ 5099960 w 11490376"/>
              <a:gd name="connsiteY3440" fmla="*/ 1769161 h 6593118"/>
              <a:gd name="connsiteX3441" fmla="*/ 5099960 w 11490376"/>
              <a:gd name="connsiteY3441" fmla="*/ 1744636 h 6593118"/>
              <a:gd name="connsiteX3442" fmla="*/ 5109591 w 11490376"/>
              <a:gd name="connsiteY3442" fmla="*/ 1729921 h 6593118"/>
              <a:gd name="connsiteX3443" fmla="*/ 5123788 w 11490376"/>
              <a:gd name="connsiteY3443" fmla="*/ 1738183 h 6593118"/>
              <a:gd name="connsiteX3444" fmla="*/ 5123876 w 11490376"/>
              <a:gd name="connsiteY3444" fmla="*/ 1737950 h 6593118"/>
              <a:gd name="connsiteX3445" fmla="*/ 6448400 w 11490376"/>
              <a:gd name="connsiteY3445" fmla="*/ 1644637 h 6593118"/>
              <a:gd name="connsiteX3446" fmla="*/ 6455433 w 11490376"/>
              <a:gd name="connsiteY3446" fmla="*/ 1768870 h 6593118"/>
              <a:gd name="connsiteX3447" fmla="*/ 6440849 w 11490376"/>
              <a:gd name="connsiteY3447" fmla="*/ 1786207 h 6593118"/>
              <a:gd name="connsiteX3448" fmla="*/ 6423836 w 11490376"/>
              <a:gd name="connsiteY3448" fmla="*/ 1835747 h 6593118"/>
              <a:gd name="connsiteX3449" fmla="*/ 6399875 w 11490376"/>
              <a:gd name="connsiteY3449" fmla="*/ 1874814 h 6593118"/>
              <a:gd name="connsiteX3450" fmla="*/ 6403136 w 11490376"/>
              <a:gd name="connsiteY3450" fmla="*/ 1874445 h 6593118"/>
              <a:gd name="connsiteX3451" fmla="*/ 6427215 w 11490376"/>
              <a:gd name="connsiteY3451" fmla="*/ 1835029 h 6593118"/>
              <a:gd name="connsiteX3452" fmla="*/ 6428695 w 11490376"/>
              <a:gd name="connsiteY3452" fmla="*/ 1834926 h 6593118"/>
              <a:gd name="connsiteX3453" fmla="*/ 6442837 w 11490376"/>
              <a:gd name="connsiteY3453" fmla="*/ 1787795 h 6593118"/>
              <a:gd name="connsiteX3454" fmla="*/ 6457573 w 11490376"/>
              <a:gd name="connsiteY3454" fmla="*/ 1770606 h 6593118"/>
              <a:gd name="connsiteX3455" fmla="*/ 6450204 w 11490376"/>
              <a:gd name="connsiteY3455" fmla="*/ 1645377 h 6593118"/>
              <a:gd name="connsiteX3456" fmla="*/ 6272809 w 11490376"/>
              <a:gd name="connsiteY3456" fmla="*/ 1632264 h 6593118"/>
              <a:gd name="connsiteX3457" fmla="*/ 6269599 w 11490376"/>
              <a:gd name="connsiteY3457" fmla="*/ 1646709 h 6593118"/>
              <a:gd name="connsiteX3458" fmla="*/ 6268312 w 11490376"/>
              <a:gd name="connsiteY3458" fmla="*/ 1650001 h 6593118"/>
              <a:gd name="connsiteX3459" fmla="*/ 6276295 w 11490376"/>
              <a:gd name="connsiteY3459" fmla="*/ 1656102 h 6593118"/>
              <a:gd name="connsiteX3460" fmla="*/ 6273976 w 11490376"/>
              <a:gd name="connsiteY3460" fmla="*/ 1632749 h 6593118"/>
              <a:gd name="connsiteX3461" fmla="*/ 6318403 w 11490376"/>
              <a:gd name="connsiteY3461" fmla="*/ 1619742 h 6593118"/>
              <a:gd name="connsiteX3462" fmla="*/ 6326613 w 11490376"/>
              <a:gd name="connsiteY3462" fmla="*/ 1622729 h 6593118"/>
              <a:gd name="connsiteX3463" fmla="*/ 6326828 w 11490376"/>
              <a:gd name="connsiteY3463" fmla="*/ 1622569 h 6593118"/>
              <a:gd name="connsiteX3464" fmla="*/ 6291103 w 11490376"/>
              <a:gd name="connsiteY3464" fmla="*/ 1610577 h 6593118"/>
              <a:gd name="connsiteX3465" fmla="*/ 6276723 w 11490376"/>
              <a:gd name="connsiteY3465" fmla="*/ 1656429 h 6593118"/>
              <a:gd name="connsiteX3466" fmla="*/ 6278002 w 11490376"/>
              <a:gd name="connsiteY3466" fmla="*/ 1657406 h 6593118"/>
              <a:gd name="connsiteX3467" fmla="*/ 6292379 w 11490376"/>
              <a:gd name="connsiteY3467" fmla="*/ 1611006 h 6593118"/>
              <a:gd name="connsiteX3468" fmla="*/ 5677662 w 11490376"/>
              <a:gd name="connsiteY3468" fmla="*/ 1574447 h 6593118"/>
              <a:gd name="connsiteX3469" fmla="*/ 5700320 w 11490376"/>
              <a:gd name="connsiteY3469" fmla="*/ 1574447 h 6593118"/>
              <a:gd name="connsiteX3470" fmla="*/ 5715425 w 11490376"/>
              <a:gd name="connsiteY3470" fmla="*/ 1574447 h 6593118"/>
              <a:gd name="connsiteX3471" fmla="*/ 5667592 w 11490376"/>
              <a:gd name="connsiteY3471" fmla="*/ 1607147 h 6593118"/>
              <a:gd name="connsiteX3472" fmla="*/ 5158576 w 11490376"/>
              <a:gd name="connsiteY3472" fmla="*/ 1561308 h 6593118"/>
              <a:gd name="connsiteX3473" fmla="*/ 5166020 w 11490376"/>
              <a:gd name="connsiteY3473" fmla="*/ 1587490 h 6593118"/>
              <a:gd name="connsiteX3474" fmla="*/ 5143687 w 11490376"/>
              <a:gd name="connsiteY3474" fmla="*/ 1613672 h 6593118"/>
              <a:gd name="connsiteX3475" fmla="*/ 5131284 w 11490376"/>
              <a:gd name="connsiteY3475" fmla="*/ 1601771 h 6593118"/>
              <a:gd name="connsiteX3476" fmla="*/ 5136247 w 11490376"/>
              <a:gd name="connsiteY3476" fmla="*/ 1575589 h 6593118"/>
              <a:gd name="connsiteX3477" fmla="*/ 980725 w 11490376"/>
              <a:gd name="connsiteY3477" fmla="*/ 1552549 h 6593118"/>
              <a:gd name="connsiteX3478" fmla="*/ 980482 w 11490376"/>
              <a:gd name="connsiteY3478" fmla="*/ 1553098 h 6593118"/>
              <a:gd name="connsiteX3479" fmla="*/ 997082 w 11490376"/>
              <a:gd name="connsiteY3479" fmla="*/ 1553098 h 6593118"/>
              <a:gd name="connsiteX3480" fmla="*/ 997231 w 11490376"/>
              <a:gd name="connsiteY3480" fmla="*/ 1552549 h 6593118"/>
              <a:gd name="connsiteX3481" fmla="*/ 5254395 w 11490376"/>
              <a:gd name="connsiteY3481" fmla="*/ 1550360 h 6593118"/>
              <a:gd name="connsiteX3482" fmla="*/ 5254395 w 11490376"/>
              <a:gd name="connsiteY3482" fmla="*/ 1587039 h 6593118"/>
              <a:gd name="connsiteX3483" fmla="*/ 5308576 w 11490376"/>
              <a:gd name="connsiteY3483" fmla="*/ 1587039 h 6593118"/>
              <a:gd name="connsiteX3484" fmla="*/ 5306114 w 11490376"/>
              <a:gd name="connsiteY3484" fmla="*/ 1626162 h 6593118"/>
              <a:gd name="connsiteX3485" fmla="*/ 5274098 w 11490376"/>
              <a:gd name="connsiteY3485" fmla="*/ 1635943 h 6593118"/>
              <a:gd name="connsiteX3486" fmla="*/ 5333205 w 11490376"/>
              <a:gd name="connsiteY3486" fmla="*/ 1677513 h 6593118"/>
              <a:gd name="connsiteX3487" fmla="*/ 5325816 w 11490376"/>
              <a:gd name="connsiteY3487" fmla="*/ 1719081 h 6593118"/>
              <a:gd name="connsiteX3488" fmla="*/ 5350443 w 11490376"/>
              <a:gd name="connsiteY3488" fmla="*/ 1726417 h 6593118"/>
              <a:gd name="connsiteX3489" fmla="*/ 5345519 w 11490376"/>
              <a:gd name="connsiteY3489" fmla="*/ 1755760 h 6593118"/>
              <a:gd name="connsiteX3490" fmla="*/ 5370146 w 11490376"/>
              <a:gd name="connsiteY3490" fmla="*/ 1765541 h 6593118"/>
              <a:gd name="connsiteX3491" fmla="*/ 5377534 w 11490376"/>
              <a:gd name="connsiteY3491" fmla="*/ 1787549 h 6593118"/>
              <a:gd name="connsiteX3492" fmla="*/ 5377534 w 11490376"/>
              <a:gd name="connsiteY3492" fmla="*/ 1824226 h 6593118"/>
              <a:gd name="connsiteX3493" fmla="*/ 5424327 w 11490376"/>
              <a:gd name="connsiteY3493" fmla="*/ 1838898 h 6593118"/>
              <a:gd name="connsiteX3494" fmla="*/ 5421864 w 11490376"/>
              <a:gd name="connsiteY3494" fmla="*/ 1895139 h 6593118"/>
              <a:gd name="connsiteX3495" fmla="*/ 5397236 w 11490376"/>
              <a:gd name="connsiteY3495" fmla="*/ 1890249 h 6593118"/>
              <a:gd name="connsiteX3496" fmla="*/ 5382460 w 11490376"/>
              <a:gd name="connsiteY3496" fmla="*/ 1902475 h 6593118"/>
              <a:gd name="connsiteX3497" fmla="*/ 5409550 w 11490376"/>
              <a:gd name="connsiteY3497" fmla="*/ 1926927 h 6593118"/>
              <a:gd name="connsiteX3498" fmla="*/ 5365220 w 11490376"/>
              <a:gd name="connsiteY3498" fmla="*/ 1936708 h 6593118"/>
              <a:gd name="connsiteX3499" fmla="*/ 5325816 w 11490376"/>
              <a:gd name="connsiteY3499" fmla="*/ 1961160 h 6593118"/>
              <a:gd name="connsiteX3500" fmla="*/ 5281486 w 11490376"/>
              <a:gd name="connsiteY3500" fmla="*/ 1951379 h 6593118"/>
              <a:gd name="connsiteX3501" fmla="*/ 5247007 w 11490376"/>
              <a:gd name="connsiteY3501" fmla="*/ 1968496 h 6593118"/>
              <a:gd name="connsiteX3502" fmla="*/ 5195296 w 11490376"/>
              <a:gd name="connsiteY3502" fmla="*/ 1988058 h 6593118"/>
              <a:gd name="connsiteX3503" fmla="*/ 5197758 w 11490376"/>
              <a:gd name="connsiteY3503" fmla="*/ 1966051 h 6593118"/>
              <a:gd name="connsiteX3504" fmla="*/ 5217460 w 11490376"/>
              <a:gd name="connsiteY3504" fmla="*/ 1939153 h 6593118"/>
              <a:gd name="connsiteX3505" fmla="*/ 5242083 w 11490376"/>
              <a:gd name="connsiteY3505" fmla="*/ 1914702 h 6593118"/>
              <a:gd name="connsiteX3506" fmla="*/ 5261784 w 11490376"/>
              <a:gd name="connsiteY3506" fmla="*/ 1912256 h 6593118"/>
              <a:gd name="connsiteX3507" fmla="*/ 5266710 w 11490376"/>
              <a:gd name="connsiteY3507" fmla="*/ 1902475 h 6593118"/>
              <a:gd name="connsiteX3508" fmla="*/ 5210072 w 11490376"/>
              <a:gd name="connsiteY3508" fmla="*/ 1890249 h 6593118"/>
              <a:gd name="connsiteX3509" fmla="*/ 5229774 w 11490376"/>
              <a:gd name="connsiteY3509" fmla="*/ 1880468 h 6593118"/>
              <a:gd name="connsiteX3510" fmla="*/ 5234699 w 11490376"/>
              <a:gd name="connsiteY3510" fmla="*/ 1853570 h 6593118"/>
              <a:gd name="connsiteX3511" fmla="*/ 5224848 w 11490376"/>
              <a:gd name="connsiteY3511" fmla="*/ 1838898 h 6593118"/>
              <a:gd name="connsiteX3512" fmla="*/ 5229774 w 11490376"/>
              <a:gd name="connsiteY3512" fmla="*/ 1812000 h 6593118"/>
              <a:gd name="connsiteX3513" fmla="*/ 5254395 w 11490376"/>
              <a:gd name="connsiteY3513" fmla="*/ 1812000 h 6593118"/>
              <a:gd name="connsiteX3514" fmla="*/ 5283950 w 11490376"/>
              <a:gd name="connsiteY3514" fmla="*/ 1792439 h 6593118"/>
              <a:gd name="connsiteX3515" fmla="*/ 5288874 w 11490376"/>
              <a:gd name="connsiteY3515" fmla="*/ 1775322 h 6593118"/>
              <a:gd name="connsiteX3516" fmla="*/ 5271636 w 11490376"/>
              <a:gd name="connsiteY3516" fmla="*/ 1767986 h 6593118"/>
              <a:gd name="connsiteX3517" fmla="*/ 5259321 w 11490376"/>
              <a:gd name="connsiteY3517" fmla="*/ 1748424 h 6593118"/>
              <a:gd name="connsiteX3518" fmla="*/ 5202682 w 11490376"/>
              <a:gd name="connsiteY3518" fmla="*/ 1736198 h 6593118"/>
              <a:gd name="connsiteX3519" fmla="*/ 5210072 w 11490376"/>
              <a:gd name="connsiteY3519" fmla="*/ 1719081 h 6593118"/>
              <a:gd name="connsiteX3520" fmla="*/ 5205146 w 11490376"/>
              <a:gd name="connsiteY3520" fmla="*/ 1699520 h 6593118"/>
              <a:gd name="connsiteX3521" fmla="*/ 5182980 w 11490376"/>
              <a:gd name="connsiteY3521" fmla="*/ 1694630 h 6593118"/>
              <a:gd name="connsiteX3522" fmla="*/ 5175592 w 11490376"/>
              <a:gd name="connsiteY3522" fmla="*/ 1675067 h 6593118"/>
              <a:gd name="connsiteX3523" fmla="*/ 5195296 w 11490376"/>
              <a:gd name="connsiteY3523" fmla="*/ 1662841 h 6593118"/>
              <a:gd name="connsiteX3524" fmla="*/ 5195296 w 11490376"/>
              <a:gd name="connsiteY3524" fmla="*/ 1638388 h 6593118"/>
              <a:gd name="connsiteX3525" fmla="*/ 5190368 w 11490376"/>
              <a:gd name="connsiteY3525" fmla="*/ 1621271 h 6593118"/>
              <a:gd name="connsiteX3526" fmla="*/ 5170667 w 11490376"/>
              <a:gd name="connsiteY3526" fmla="*/ 1611490 h 6593118"/>
              <a:gd name="connsiteX3527" fmla="*/ 5195296 w 11490376"/>
              <a:gd name="connsiteY3527" fmla="*/ 1584594 h 6593118"/>
              <a:gd name="connsiteX3528" fmla="*/ 5210072 w 11490376"/>
              <a:gd name="connsiteY3528" fmla="*/ 1555250 h 6593118"/>
              <a:gd name="connsiteX3529" fmla="*/ 6227902 w 11490376"/>
              <a:gd name="connsiteY3529" fmla="*/ 1549816 h 6593118"/>
              <a:gd name="connsiteX3530" fmla="*/ 6229937 w 11490376"/>
              <a:gd name="connsiteY3530" fmla="*/ 1551454 h 6593118"/>
              <a:gd name="connsiteX3531" fmla="*/ 6295746 w 11490376"/>
              <a:gd name="connsiteY3531" fmla="*/ 1553821 h 6593118"/>
              <a:gd name="connsiteX3532" fmla="*/ 6294641 w 11490376"/>
              <a:gd name="connsiteY3532" fmla="*/ 1552232 h 6593118"/>
              <a:gd name="connsiteX3533" fmla="*/ 1018783 w 11490376"/>
              <a:gd name="connsiteY3533" fmla="*/ 1529640 h 6593118"/>
              <a:gd name="connsiteX3534" fmla="*/ 1024095 w 11490376"/>
              <a:gd name="connsiteY3534" fmla="*/ 1530970 h 6593118"/>
              <a:gd name="connsiteX3535" fmla="*/ 1078125 w 11490376"/>
              <a:gd name="connsiteY3535" fmla="*/ 1589977 h 6593118"/>
              <a:gd name="connsiteX3536" fmla="*/ 1087948 w 11490376"/>
              <a:gd name="connsiteY3536" fmla="*/ 1634231 h 6593118"/>
              <a:gd name="connsiteX3537" fmla="*/ 1105140 w 11490376"/>
              <a:gd name="connsiteY3537" fmla="*/ 1641608 h 6593118"/>
              <a:gd name="connsiteX3538" fmla="*/ 1119875 w 11490376"/>
              <a:gd name="connsiteY3538" fmla="*/ 1700613 h 6593118"/>
              <a:gd name="connsiteX3539" fmla="*/ 1123015 w 11490376"/>
              <a:gd name="connsiteY3539" fmla="*/ 1701440 h 6593118"/>
              <a:gd name="connsiteX3540" fmla="*/ 1109885 w 11490376"/>
              <a:gd name="connsiteY3540" fmla="*/ 1642329 h 6593118"/>
              <a:gd name="connsiteX3541" fmla="*/ 1090183 w 11490376"/>
              <a:gd name="connsiteY3541" fmla="*/ 1633570 h 6593118"/>
              <a:gd name="connsiteX3542" fmla="*/ 1081426 w 11490376"/>
              <a:gd name="connsiteY3542" fmla="*/ 1589776 h 6593118"/>
              <a:gd name="connsiteX3543" fmla="*/ 1028887 w 11490376"/>
              <a:gd name="connsiteY3543" fmla="*/ 1530652 h 6593118"/>
              <a:gd name="connsiteX3544" fmla="*/ 5282307 w 11490376"/>
              <a:gd name="connsiteY3544" fmla="*/ 1521892 h 6593118"/>
              <a:gd name="connsiteX3545" fmla="*/ 5312799 w 11490376"/>
              <a:gd name="connsiteY3545" fmla="*/ 1521892 h 6593118"/>
              <a:gd name="connsiteX3546" fmla="*/ 5286998 w 11490376"/>
              <a:gd name="connsiteY3546" fmla="*/ 1552393 h 6593118"/>
              <a:gd name="connsiteX3547" fmla="*/ 917243 w 11490376"/>
              <a:gd name="connsiteY3547" fmla="*/ 1493425 h 6593118"/>
              <a:gd name="connsiteX3548" fmla="*/ 914229 w 11490376"/>
              <a:gd name="connsiteY3548" fmla="*/ 1494631 h 6593118"/>
              <a:gd name="connsiteX3549" fmla="*/ 928317 w 11490376"/>
              <a:gd name="connsiteY3549" fmla="*/ 1506384 h 6593118"/>
              <a:gd name="connsiteX3550" fmla="*/ 938141 w 11490376"/>
              <a:gd name="connsiteY3550" fmla="*/ 1553098 h 6593118"/>
              <a:gd name="connsiteX3551" fmla="*/ 970067 w 11490376"/>
              <a:gd name="connsiteY3551" fmla="*/ 1572766 h 6593118"/>
              <a:gd name="connsiteX3552" fmla="*/ 970590 w 11490376"/>
              <a:gd name="connsiteY3552" fmla="*/ 1571370 h 6593118"/>
              <a:gd name="connsiteX3553" fmla="*/ 941322 w 11490376"/>
              <a:gd name="connsiteY3553" fmla="*/ 1552549 h 6593118"/>
              <a:gd name="connsiteX3554" fmla="*/ 930378 w 11490376"/>
              <a:gd name="connsiteY3554" fmla="*/ 1506564 h 6593118"/>
              <a:gd name="connsiteX3555" fmla="*/ 5342435 w 11490376"/>
              <a:gd name="connsiteY3555" fmla="*/ 1436492 h 6593118"/>
              <a:gd name="connsiteX3556" fmla="*/ 5349879 w 11490376"/>
              <a:gd name="connsiteY3556" fmla="*/ 1477982 h 6593118"/>
              <a:gd name="connsiteX3557" fmla="*/ 5325068 w 11490376"/>
              <a:gd name="connsiteY3557" fmla="*/ 1477982 h 6593118"/>
              <a:gd name="connsiteX3558" fmla="*/ 5315144 w 11490376"/>
              <a:gd name="connsiteY3558" fmla="*/ 1457237 h 6593118"/>
              <a:gd name="connsiteX3559" fmla="*/ 6383464 w 11490376"/>
              <a:gd name="connsiteY3559" fmla="*/ 1311580 h 6593118"/>
              <a:gd name="connsiteX3560" fmla="*/ 6358328 w 11490376"/>
              <a:gd name="connsiteY3560" fmla="*/ 1332106 h 6593118"/>
              <a:gd name="connsiteX3561" fmla="*/ 6321475 w 11490376"/>
              <a:gd name="connsiteY3561" fmla="*/ 1371341 h 6593118"/>
              <a:gd name="connsiteX3562" fmla="*/ 6287080 w 11490376"/>
              <a:gd name="connsiteY3562" fmla="*/ 1413028 h 6593118"/>
              <a:gd name="connsiteX3563" fmla="*/ 6277252 w 11490376"/>
              <a:gd name="connsiteY3563" fmla="*/ 1447358 h 6593118"/>
              <a:gd name="connsiteX3564" fmla="*/ 6278778 w 11490376"/>
              <a:gd name="connsiteY3564" fmla="*/ 1459538 h 6593118"/>
              <a:gd name="connsiteX3565" fmla="*/ 6278299 w 11490376"/>
              <a:gd name="connsiteY3565" fmla="*/ 1451397 h 6593118"/>
              <a:gd name="connsiteX3566" fmla="*/ 6288123 w 11490376"/>
              <a:gd name="connsiteY3566" fmla="*/ 1419477 h 6593118"/>
              <a:gd name="connsiteX3567" fmla="*/ 6320047 w 11490376"/>
              <a:gd name="connsiteY3567" fmla="*/ 1377733 h 6593118"/>
              <a:gd name="connsiteX3568" fmla="*/ 6359340 w 11490376"/>
              <a:gd name="connsiteY3568" fmla="*/ 1338446 h 6593118"/>
              <a:gd name="connsiteX3569" fmla="*/ 6386354 w 11490376"/>
              <a:gd name="connsiteY3569" fmla="*/ 1313891 h 6593118"/>
              <a:gd name="connsiteX3570" fmla="*/ 2727822 w 11490376"/>
              <a:gd name="connsiteY3570" fmla="*/ 1213134 h 6593118"/>
              <a:gd name="connsiteX3571" fmla="*/ 2786599 w 11490376"/>
              <a:gd name="connsiteY3571" fmla="*/ 1233057 h 6593118"/>
              <a:gd name="connsiteX3572" fmla="*/ 2806191 w 11490376"/>
              <a:gd name="connsiteY3572" fmla="*/ 1270411 h 6593118"/>
              <a:gd name="connsiteX3573" fmla="*/ 2757212 w 11490376"/>
              <a:gd name="connsiteY3573" fmla="*/ 1290334 h 6593118"/>
              <a:gd name="connsiteX3574" fmla="*/ 2700885 w 11490376"/>
              <a:gd name="connsiteY3574" fmla="*/ 1337651 h 6593118"/>
              <a:gd name="connsiteX3575" fmla="*/ 2664152 w 11490376"/>
              <a:gd name="connsiteY3575" fmla="*/ 1290334 h 6593118"/>
              <a:gd name="connsiteX3576" fmla="*/ 2671497 w 11490376"/>
              <a:gd name="connsiteY3576" fmla="*/ 1238038 h 6593118"/>
              <a:gd name="connsiteX3577" fmla="*/ 4672624 w 11490376"/>
              <a:gd name="connsiteY3577" fmla="*/ 1116785 h 6593118"/>
              <a:gd name="connsiteX3578" fmla="*/ 4716472 w 11490376"/>
              <a:gd name="connsiteY3578" fmla="*/ 1153686 h 6593118"/>
              <a:gd name="connsiteX3579" fmla="*/ 4738396 w 11490376"/>
              <a:gd name="connsiteY3579" fmla="*/ 1124166 h 6593118"/>
              <a:gd name="connsiteX3580" fmla="*/ 4806606 w 11490376"/>
              <a:gd name="connsiteY3580" fmla="*/ 1146306 h 6593118"/>
              <a:gd name="connsiteX3581" fmla="*/ 4867506 w 11490376"/>
              <a:gd name="connsiteY3581" fmla="*/ 1126625 h 6593118"/>
              <a:gd name="connsiteX3582" fmla="*/ 4928406 w 11490376"/>
              <a:gd name="connsiteY3582" fmla="*/ 1126625 h 6593118"/>
              <a:gd name="connsiteX3583" fmla="*/ 4940587 w 11490376"/>
              <a:gd name="connsiteY3583" fmla="*/ 1183208 h 6593118"/>
              <a:gd name="connsiteX3584" fmla="*/ 4928406 w 11490376"/>
              <a:gd name="connsiteY3584" fmla="*/ 1234870 h 6593118"/>
              <a:gd name="connsiteX3585" fmla="*/ 4884556 w 11490376"/>
              <a:gd name="connsiteY3585" fmla="*/ 1264391 h 6593118"/>
              <a:gd name="connsiteX3586" fmla="*/ 4840711 w 11490376"/>
              <a:gd name="connsiteY3586" fmla="*/ 1264391 h 6593118"/>
              <a:gd name="connsiteX3587" fmla="*/ 4794429 w 11490376"/>
              <a:gd name="connsiteY3587" fmla="*/ 1313593 h 6593118"/>
              <a:gd name="connsiteX3588" fmla="*/ 4774935 w 11490376"/>
              <a:gd name="connsiteY3588" fmla="*/ 1291452 h 6593118"/>
              <a:gd name="connsiteX3589" fmla="*/ 4718910 w 11490376"/>
              <a:gd name="connsiteY3589" fmla="*/ 1264391 h 6593118"/>
              <a:gd name="connsiteX3590" fmla="*/ 4665316 w 11490376"/>
              <a:gd name="connsiteY3590" fmla="*/ 1276691 h 6593118"/>
              <a:gd name="connsiteX3591" fmla="*/ 4684806 w 11490376"/>
              <a:gd name="connsiteY3591" fmla="*/ 1244710 h 6593118"/>
              <a:gd name="connsiteX3592" fmla="*/ 4684806 w 11490376"/>
              <a:gd name="connsiteY3592" fmla="*/ 1195508 h 6593118"/>
              <a:gd name="connsiteX3593" fmla="*/ 4623904 w 11490376"/>
              <a:gd name="connsiteY3593" fmla="*/ 1207809 h 6593118"/>
              <a:gd name="connsiteX3594" fmla="*/ 4619033 w 11490376"/>
              <a:gd name="connsiteY3594" fmla="*/ 1178287 h 6593118"/>
              <a:gd name="connsiteX3595" fmla="*/ 6304495 w 11490376"/>
              <a:gd name="connsiteY3595" fmla="*/ 1106654 h 6593118"/>
              <a:gd name="connsiteX3596" fmla="*/ 6305891 w 11490376"/>
              <a:gd name="connsiteY3596" fmla="*/ 1123372 h 6593118"/>
              <a:gd name="connsiteX3597" fmla="*/ 6305313 w 11490376"/>
              <a:gd name="connsiteY3597" fmla="*/ 1110089 h 6593118"/>
              <a:gd name="connsiteX3598" fmla="*/ 3011491 w 11490376"/>
              <a:gd name="connsiteY3598" fmla="*/ 1051092 h 6593118"/>
              <a:gd name="connsiteX3599" fmla="*/ 3013922 w 11490376"/>
              <a:gd name="connsiteY3599" fmla="*/ 1053574 h 6593118"/>
              <a:gd name="connsiteX3600" fmla="*/ 3018786 w 11490376"/>
              <a:gd name="connsiteY3600" fmla="*/ 1053574 h 6593118"/>
              <a:gd name="connsiteX3601" fmla="*/ 3021218 w 11490376"/>
              <a:gd name="connsiteY3601" fmla="*/ 1056055 h 6593118"/>
              <a:gd name="connsiteX3602" fmla="*/ 3026082 w 11490376"/>
              <a:gd name="connsiteY3602" fmla="*/ 1056055 h 6593118"/>
              <a:gd name="connsiteX3603" fmla="*/ 3030947 w 11490376"/>
              <a:gd name="connsiteY3603" fmla="*/ 1058535 h 6593118"/>
              <a:gd name="connsiteX3604" fmla="*/ 3030947 w 11490376"/>
              <a:gd name="connsiteY3604" fmla="*/ 1061017 h 6593118"/>
              <a:gd name="connsiteX3605" fmla="*/ 3030947 w 11490376"/>
              <a:gd name="connsiteY3605" fmla="*/ 1063500 h 6593118"/>
              <a:gd name="connsiteX3606" fmla="*/ 3033378 w 11490376"/>
              <a:gd name="connsiteY3606" fmla="*/ 1068464 h 6593118"/>
              <a:gd name="connsiteX3607" fmla="*/ 3035811 w 11490376"/>
              <a:gd name="connsiteY3607" fmla="*/ 1068464 h 6593118"/>
              <a:gd name="connsiteX3608" fmla="*/ 3038242 w 11490376"/>
              <a:gd name="connsiteY3608" fmla="*/ 1075908 h 6593118"/>
              <a:gd name="connsiteX3609" fmla="*/ 3038242 w 11490376"/>
              <a:gd name="connsiteY3609" fmla="*/ 1078391 h 6593118"/>
              <a:gd name="connsiteX3610" fmla="*/ 3038242 w 11490376"/>
              <a:gd name="connsiteY3610" fmla="*/ 1080873 h 6593118"/>
              <a:gd name="connsiteX3611" fmla="*/ 3038242 w 11490376"/>
              <a:gd name="connsiteY3611" fmla="*/ 1085835 h 6593118"/>
              <a:gd name="connsiteX3612" fmla="*/ 3035811 w 11490376"/>
              <a:gd name="connsiteY3612" fmla="*/ 1093282 h 6593118"/>
              <a:gd name="connsiteX3613" fmla="*/ 3030947 w 11490376"/>
              <a:gd name="connsiteY3613" fmla="*/ 1095764 h 6593118"/>
              <a:gd name="connsiteX3614" fmla="*/ 3028515 w 11490376"/>
              <a:gd name="connsiteY3614" fmla="*/ 1100726 h 6593118"/>
              <a:gd name="connsiteX3615" fmla="*/ 3021218 w 11490376"/>
              <a:gd name="connsiteY3615" fmla="*/ 1105689 h 6593118"/>
              <a:gd name="connsiteX3616" fmla="*/ 3013922 w 11490376"/>
              <a:gd name="connsiteY3616" fmla="*/ 1110653 h 6593118"/>
              <a:gd name="connsiteX3617" fmla="*/ 3011491 w 11490376"/>
              <a:gd name="connsiteY3617" fmla="*/ 1113134 h 6593118"/>
              <a:gd name="connsiteX3618" fmla="*/ 3001761 w 11490376"/>
              <a:gd name="connsiteY3618" fmla="*/ 1118098 h 6593118"/>
              <a:gd name="connsiteX3619" fmla="*/ 2996897 w 11490376"/>
              <a:gd name="connsiteY3619" fmla="*/ 1120580 h 6593118"/>
              <a:gd name="connsiteX3620" fmla="*/ 2992032 w 11490376"/>
              <a:gd name="connsiteY3620" fmla="*/ 1120580 h 6593118"/>
              <a:gd name="connsiteX3621" fmla="*/ 2984735 w 11490376"/>
              <a:gd name="connsiteY3621" fmla="*/ 1123062 h 6593118"/>
              <a:gd name="connsiteX3622" fmla="*/ 2982303 w 11490376"/>
              <a:gd name="connsiteY3622" fmla="*/ 1123062 h 6593118"/>
              <a:gd name="connsiteX3623" fmla="*/ 2979871 w 11490376"/>
              <a:gd name="connsiteY3623" fmla="*/ 1123062 h 6593118"/>
              <a:gd name="connsiteX3624" fmla="*/ 2977438 w 11490376"/>
              <a:gd name="connsiteY3624" fmla="*/ 1120580 h 6593118"/>
              <a:gd name="connsiteX3625" fmla="*/ 2975007 w 11490376"/>
              <a:gd name="connsiteY3625" fmla="*/ 1120580 h 6593118"/>
              <a:gd name="connsiteX3626" fmla="*/ 2975007 w 11490376"/>
              <a:gd name="connsiteY3626" fmla="*/ 1118098 h 6593118"/>
              <a:gd name="connsiteX3627" fmla="*/ 2977438 w 11490376"/>
              <a:gd name="connsiteY3627" fmla="*/ 1113134 h 6593118"/>
              <a:gd name="connsiteX3628" fmla="*/ 2979871 w 11490376"/>
              <a:gd name="connsiteY3628" fmla="*/ 1110653 h 6593118"/>
              <a:gd name="connsiteX3629" fmla="*/ 2979871 w 11490376"/>
              <a:gd name="connsiteY3629" fmla="*/ 1105689 h 6593118"/>
              <a:gd name="connsiteX3630" fmla="*/ 2982303 w 11490376"/>
              <a:gd name="connsiteY3630" fmla="*/ 1100726 h 6593118"/>
              <a:gd name="connsiteX3631" fmla="*/ 2982303 w 11490376"/>
              <a:gd name="connsiteY3631" fmla="*/ 1095764 h 6593118"/>
              <a:gd name="connsiteX3632" fmla="*/ 2982303 w 11490376"/>
              <a:gd name="connsiteY3632" fmla="*/ 1093282 h 6593118"/>
              <a:gd name="connsiteX3633" fmla="*/ 2982303 w 11490376"/>
              <a:gd name="connsiteY3633" fmla="*/ 1085835 h 6593118"/>
              <a:gd name="connsiteX3634" fmla="*/ 2982303 w 11490376"/>
              <a:gd name="connsiteY3634" fmla="*/ 1080873 h 6593118"/>
              <a:gd name="connsiteX3635" fmla="*/ 2984735 w 11490376"/>
              <a:gd name="connsiteY3635" fmla="*/ 1078391 h 6593118"/>
              <a:gd name="connsiteX3636" fmla="*/ 2984735 w 11490376"/>
              <a:gd name="connsiteY3636" fmla="*/ 1075908 h 6593118"/>
              <a:gd name="connsiteX3637" fmla="*/ 2987169 w 11490376"/>
              <a:gd name="connsiteY3637" fmla="*/ 1068464 h 6593118"/>
              <a:gd name="connsiteX3638" fmla="*/ 2989601 w 11490376"/>
              <a:gd name="connsiteY3638" fmla="*/ 1068464 h 6593118"/>
              <a:gd name="connsiteX3639" fmla="*/ 2992032 w 11490376"/>
              <a:gd name="connsiteY3639" fmla="*/ 1063500 h 6593118"/>
              <a:gd name="connsiteX3640" fmla="*/ 2992032 w 11490376"/>
              <a:gd name="connsiteY3640" fmla="*/ 1061017 h 6593118"/>
              <a:gd name="connsiteX3641" fmla="*/ 2996897 w 11490376"/>
              <a:gd name="connsiteY3641" fmla="*/ 1058535 h 6593118"/>
              <a:gd name="connsiteX3642" fmla="*/ 2999328 w 11490376"/>
              <a:gd name="connsiteY3642" fmla="*/ 1056055 h 6593118"/>
              <a:gd name="connsiteX3643" fmla="*/ 3001761 w 11490376"/>
              <a:gd name="connsiteY3643" fmla="*/ 1056055 h 6593118"/>
              <a:gd name="connsiteX3644" fmla="*/ 3004195 w 11490376"/>
              <a:gd name="connsiteY3644" fmla="*/ 1053574 h 6593118"/>
              <a:gd name="connsiteX3645" fmla="*/ 3009059 w 11490376"/>
              <a:gd name="connsiteY3645" fmla="*/ 1053574 h 6593118"/>
              <a:gd name="connsiteX3646" fmla="*/ 5896901 w 11490376"/>
              <a:gd name="connsiteY3646" fmla="*/ 1036900 h 6593118"/>
              <a:gd name="connsiteX3647" fmla="*/ 5891976 w 11490376"/>
              <a:gd name="connsiteY3647" fmla="*/ 1068809 h 6593118"/>
              <a:gd name="connsiteX3648" fmla="*/ 5872275 w 11490376"/>
              <a:gd name="connsiteY3648" fmla="*/ 1078628 h 6593118"/>
              <a:gd name="connsiteX3649" fmla="*/ 5867349 w 11490376"/>
              <a:gd name="connsiteY3649" fmla="*/ 1110537 h 6593118"/>
              <a:gd name="connsiteX3650" fmla="*/ 5842720 w 11490376"/>
              <a:gd name="connsiteY3650" fmla="*/ 1110537 h 6593118"/>
              <a:gd name="connsiteX3651" fmla="*/ 5832870 w 11490376"/>
              <a:gd name="connsiteY3651" fmla="*/ 1139991 h 6593118"/>
              <a:gd name="connsiteX3652" fmla="*/ 5815630 w 11490376"/>
              <a:gd name="connsiteY3652" fmla="*/ 1149810 h 6593118"/>
              <a:gd name="connsiteX3653" fmla="*/ 5810705 w 11490376"/>
              <a:gd name="connsiteY3653" fmla="*/ 1193991 h 6593118"/>
              <a:gd name="connsiteX3654" fmla="*/ 5793465 w 11490376"/>
              <a:gd name="connsiteY3654" fmla="*/ 1228355 h 6593118"/>
              <a:gd name="connsiteX3655" fmla="*/ 5815630 w 11490376"/>
              <a:gd name="connsiteY3655" fmla="*/ 1245537 h 6593118"/>
              <a:gd name="connsiteX3656" fmla="*/ 5799733 w 11490376"/>
              <a:gd name="connsiteY3656" fmla="*/ 1256855 h 6593118"/>
              <a:gd name="connsiteX3657" fmla="*/ 5802931 w 11490376"/>
              <a:gd name="connsiteY3657" fmla="*/ 1257497 h 6593118"/>
              <a:gd name="connsiteX3658" fmla="*/ 5820058 w 11490376"/>
              <a:gd name="connsiteY3658" fmla="*/ 1245201 h 6593118"/>
              <a:gd name="connsiteX3659" fmla="*/ 5795591 w 11490376"/>
              <a:gd name="connsiteY3659" fmla="*/ 1227990 h 6593118"/>
              <a:gd name="connsiteX3660" fmla="*/ 5812718 w 11490376"/>
              <a:gd name="connsiteY3660" fmla="*/ 1193563 h 6593118"/>
              <a:gd name="connsiteX3661" fmla="*/ 5820058 w 11490376"/>
              <a:gd name="connsiteY3661" fmla="*/ 1149302 h 6593118"/>
              <a:gd name="connsiteX3662" fmla="*/ 5834738 w 11490376"/>
              <a:gd name="connsiteY3662" fmla="*/ 1139467 h 6593118"/>
              <a:gd name="connsiteX3663" fmla="*/ 5846970 w 11490376"/>
              <a:gd name="connsiteY3663" fmla="*/ 1112419 h 6593118"/>
              <a:gd name="connsiteX3664" fmla="*/ 5868990 w 11490376"/>
              <a:gd name="connsiteY3664" fmla="*/ 1112419 h 6593118"/>
              <a:gd name="connsiteX3665" fmla="*/ 5873884 w 11490376"/>
              <a:gd name="connsiteY3665" fmla="*/ 1077993 h 6593118"/>
              <a:gd name="connsiteX3666" fmla="*/ 5893457 w 11490376"/>
              <a:gd name="connsiteY3666" fmla="*/ 1068158 h 6593118"/>
              <a:gd name="connsiteX3667" fmla="*/ 5898169 w 11490376"/>
              <a:gd name="connsiteY3667" fmla="*/ 1037374 h 6593118"/>
              <a:gd name="connsiteX3668" fmla="*/ 5953545 w 11490376"/>
              <a:gd name="connsiteY3668" fmla="*/ 1014809 h 6593118"/>
              <a:gd name="connsiteX3669" fmla="*/ 5936306 w 11490376"/>
              <a:gd name="connsiteY3669" fmla="*/ 1031991 h 6593118"/>
              <a:gd name="connsiteX3670" fmla="*/ 5917797 w 11490376"/>
              <a:gd name="connsiteY3670" fmla="*/ 1043520 h 6593118"/>
              <a:gd name="connsiteX3671" fmla="*/ 5917924 w 11490376"/>
              <a:gd name="connsiteY3671" fmla="*/ 1043568 h 6593118"/>
              <a:gd name="connsiteX3672" fmla="*/ 5937498 w 11490376"/>
              <a:gd name="connsiteY3672" fmla="*/ 1033732 h 6593118"/>
              <a:gd name="connsiteX3673" fmla="*/ 5956325 w 11490376"/>
              <a:gd name="connsiteY3673" fmla="*/ 1014809 h 6593118"/>
              <a:gd name="connsiteX3674" fmla="*/ 6056275 w 11490376"/>
              <a:gd name="connsiteY3674" fmla="*/ 973847 h 6593118"/>
              <a:gd name="connsiteX3675" fmla="*/ 6081851 w 11490376"/>
              <a:gd name="connsiteY3675" fmla="*/ 1004226 h 6593118"/>
              <a:gd name="connsiteX3676" fmla="*/ 6108763 w 11490376"/>
              <a:gd name="connsiteY3676" fmla="*/ 1028814 h 6593118"/>
              <a:gd name="connsiteX3677" fmla="*/ 6111210 w 11490376"/>
              <a:gd name="connsiteY3677" fmla="*/ 1050945 h 6593118"/>
              <a:gd name="connsiteX3678" fmla="*/ 6116102 w 11490376"/>
              <a:gd name="connsiteY3678" fmla="*/ 1127139 h 6593118"/>
              <a:gd name="connsiteX3679" fmla="*/ 6117556 w 11490376"/>
              <a:gd name="connsiteY3679" fmla="*/ 1126123 h 6593118"/>
              <a:gd name="connsiteX3680" fmla="*/ 6112643 w 11490376"/>
              <a:gd name="connsiteY3680" fmla="*/ 1050104 h 6593118"/>
              <a:gd name="connsiteX3681" fmla="*/ 6110187 w 11490376"/>
              <a:gd name="connsiteY3681" fmla="*/ 1025582 h 6593118"/>
              <a:gd name="connsiteX3682" fmla="*/ 6083161 w 11490376"/>
              <a:gd name="connsiteY3682" fmla="*/ 1001062 h 6593118"/>
              <a:gd name="connsiteX3683" fmla="*/ 6058338 w 11490376"/>
              <a:gd name="connsiteY3683" fmla="*/ 974220 h 6593118"/>
              <a:gd name="connsiteX3684" fmla="*/ 6052055 w 11490376"/>
              <a:gd name="connsiteY3684" fmla="*/ 973082 h 6593118"/>
              <a:gd name="connsiteX3685" fmla="*/ 6032352 w 11490376"/>
              <a:gd name="connsiteY3685" fmla="*/ 990263 h 6593118"/>
              <a:gd name="connsiteX3686" fmla="*/ 6013253 w 11490376"/>
              <a:gd name="connsiteY3686" fmla="*/ 1014061 h 6593118"/>
              <a:gd name="connsiteX3687" fmla="*/ 6013344 w 11490376"/>
              <a:gd name="connsiteY3687" fmla="*/ 1014061 h 6593118"/>
              <a:gd name="connsiteX3688" fmla="*/ 6032917 w 11490376"/>
              <a:gd name="connsiteY3688" fmla="*/ 991930 h 6593118"/>
              <a:gd name="connsiteX3689" fmla="*/ 6053685 w 11490376"/>
              <a:gd name="connsiteY3689" fmla="*/ 973377 h 6593118"/>
              <a:gd name="connsiteX3690" fmla="*/ 2955159 w 11490376"/>
              <a:gd name="connsiteY3690" fmla="*/ 952552 h 6593118"/>
              <a:gd name="connsiteX3691" fmla="*/ 2957641 w 11490376"/>
              <a:gd name="connsiteY3691" fmla="*/ 954952 h 6593118"/>
              <a:gd name="connsiteX3692" fmla="*/ 2960123 w 11490376"/>
              <a:gd name="connsiteY3692" fmla="*/ 954952 h 6593118"/>
              <a:gd name="connsiteX3693" fmla="*/ 2965085 w 11490376"/>
              <a:gd name="connsiteY3693" fmla="*/ 957355 h 6593118"/>
              <a:gd name="connsiteX3694" fmla="*/ 2965085 w 11490376"/>
              <a:gd name="connsiteY3694" fmla="*/ 959757 h 6593118"/>
              <a:gd name="connsiteX3695" fmla="*/ 2967565 w 11490376"/>
              <a:gd name="connsiteY3695" fmla="*/ 962158 h 6593118"/>
              <a:gd name="connsiteX3696" fmla="*/ 2970047 w 11490376"/>
              <a:gd name="connsiteY3696" fmla="*/ 966961 h 6593118"/>
              <a:gd name="connsiteX3697" fmla="*/ 2970047 w 11490376"/>
              <a:gd name="connsiteY3697" fmla="*/ 969364 h 6593118"/>
              <a:gd name="connsiteX3698" fmla="*/ 2972526 w 11490376"/>
              <a:gd name="connsiteY3698" fmla="*/ 976568 h 6593118"/>
              <a:gd name="connsiteX3699" fmla="*/ 2972526 w 11490376"/>
              <a:gd name="connsiteY3699" fmla="*/ 978971 h 6593118"/>
              <a:gd name="connsiteX3700" fmla="*/ 2972526 w 11490376"/>
              <a:gd name="connsiteY3700" fmla="*/ 983773 h 6593118"/>
              <a:gd name="connsiteX3701" fmla="*/ 2972526 w 11490376"/>
              <a:gd name="connsiteY3701" fmla="*/ 986175 h 6593118"/>
              <a:gd name="connsiteX3702" fmla="*/ 2972526 w 11490376"/>
              <a:gd name="connsiteY3702" fmla="*/ 993379 h 6593118"/>
              <a:gd name="connsiteX3703" fmla="*/ 2972526 w 11490376"/>
              <a:gd name="connsiteY3703" fmla="*/ 998185 h 6593118"/>
              <a:gd name="connsiteX3704" fmla="*/ 2972526 w 11490376"/>
              <a:gd name="connsiteY3704" fmla="*/ 1000585 h 6593118"/>
              <a:gd name="connsiteX3705" fmla="*/ 2970047 w 11490376"/>
              <a:gd name="connsiteY3705" fmla="*/ 1005389 h 6593118"/>
              <a:gd name="connsiteX3706" fmla="*/ 2970047 w 11490376"/>
              <a:gd name="connsiteY3706" fmla="*/ 1010192 h 6593118"/>
              <a:gd name="connsiteX3707" fmla="*/ 2967565 w 11490376"/>
              <a:gd name="connsiteY3707" fmla="*/ 1014995 h 6593118"/>
              <a:gd name="connsiteX3708" fmla="*/ 2965085 w 11490376"/>
              <a:gd name="connsiteY3708" fmla="*/ 1017397 h 6593118"/>
              <a:gd name="connsiteX3709" fmla="*/ 2965085 w 11490376"/>
              <a:gd name="connsiteY3709" fmla="*/ 1022200 h 6593118"/>
              <a:gd name="connsiteX3710" fmla="*/ 2960123 w 11490376"/>
              <a:gd name="connsiteY3710" fmla="*/ 1024602 h 6593118"/>
              <a:gd name="connsiteX3711" fmla="*/ 2957641 w 11490376"/>
              <a:gd name="connsiteY3711" fmla="*/ 1024602 h 6593118"/>
              <a:gd name="connsiteX3712" fmla="*/ 2955159 w 11490376"/>
              <a:gd name="connsiteY3712" fmla="*/ 1024602 h 6593118"/>
              <a:gd name="connsiteX3713" fmla="*/ 2952679 w 11490376"/>
              <a:gd name="connsiteY3713" fmla="*/ 1024602 h 6593118"/>
              <a:gd name="connsiteX3714" fmla="*/ 2947718 w 11490376"/>
              <a:gd name="connsiteY3714" fmla="*/ 1022200 h 6593118"/>
              <a:gd name="connsiteX3715" fmla="*/ 2947718 w 11490376"/>
              <a:gd name="connsiteY3715" fmla="*/ 1017397 h 6593118"/>
              <a:gd name="connsiteX3716" fmla="*/ 2945237 w 11490376"/>
              <a:gd name="connsiteY3716" fmla="*/ 1014995 h 6593118"/>
              <a:gd name="connsiteX3717" fmla="*/ 2942757 w 11490376"/>
              <a:gd name="connsiteY3717" fmla="*/ 1014995 h 6593118"/>
              <a:gd name="connsiteX3718" fmla="*/ 2942757 w 11490376"/>
              <a:gd name="connsiteY3718" fmla="*/ 1010192 h 6593118"/>
              <a:gd name="connsiteX3719" fmla="*/ 2942757 w 11490376"/>
              <a:gd name="connsiteY3719" fmla="*/ 1005389 h 6593118"/>
              <a:gd name="connsiteX3720" fmla="*/ 2940275 w 11490376"/>
              <a:gd name="connsiteY3720" fmla="*/ 1000585 h 6593118"/>
              <a:gd name="connsiteX3721" fmla="*/ 2940275 w 11490376"/>
              <a:gd name="connsiteY3721" fmla="*/ 998185 h 6593118"/>
              <a:gd name="connsiteX3722" fmla="*/ 2940275 w 11490376"/>
              <a:gd name="connsiteY3722" fmla="*/ 993379 h 6593118"/>
              <a:gd name="connsiteX3723" fmla="*/ 2937793 w 11490376"/>
              <a:gd name="connsiteY3723" fmla="*/ 986175 h 6593118"/>
              <a:gd name="connsiteX3724" fmla="*/ 2940275 w 11490376"/>
              <a:gd name="connsiteY3724" fmla="*/ 983773 h 6593118"/>
              <a:gd name="connsiteX3725" fmla="*/ 2940275 w 11490376"/>
              <a:gd name="connsiteY3725" fmla="*/ 978971 h 6593118"/>
              <a:gd name="connsiteX3726" fmla="*/ 2940275 w 11490376"/>
              <a:gd name="connsiteY3726" fmla="*/ 976568 h 6593118"/>
              <a:gd name="connsiteX3727" fmla="*/ 2942757 w 11490376"/>
              <a:gd name="connsiteY3727" fmla="*/ 969364 h 6593118"/>
              <a:gd name="connsiteX3728" fmla="*/ 2942757 w 11490376"/>
              <a:gd name="connsiteY3728" fmla="*/ 966961 h 6593118"/>
              <a:gd name="connsiteX3729" fmla="*/ 2942757 w 11490376"/>
              <a:gd name="connsiteY3729" fmla="*/ 962158 h 6593118"/>
              <a:gd name="connsiteX3730" fmla="*/ 2945237 w 11490376"/>
              <a:gd name="connsiteY3730" fmla="*/ 962158 h 6593118"/>
              <a:gd name="connsiteX3731" fmla="*/ 2947718 w 11490376"/>
              <a:gd name="connsiteY3731" fmla="*/ 959757 h 6593118"/>
              <a:gd name="connsiteX3732" fmla="*/ 2947718 w 11490376"/>
              <a:gd name="connsiteY3732" fmla="*/ 957355 h 6593118"/>
              <a:gd name="connsiteX3733" fmla="*/ 2952679 w 11490376"/>
              <a:gd name="connsiteY3733" fmla="*/ 954952 h 6593118"/>
              <a:gd name="connsiteX3734" fmla="*/ 2955159 w 11490376"/>
              <a:gd name="connsiteY3734" fmla="*/ 954952 h 6593118"/>
              <a:gd name="connsiteX3735" fmla="*/ 5826668 w 11490376"/>
              <a:gd name="connsiteY3735" fmla="*/ 943793 h 6593118"/>
              <a:gd name="connsiteX3736" fmla="*/ 5853423 w 11490376"/>
              <a:gd name="connsiteY3736" fmla="*/ 943793 h 6593118"/>
              <a:gd name="connsiteX3737" fmla="*/ 5841262 w 11490376"/>
              <a:gd name="connsiteY3737" fmla="*/ 980745 h 6593118"/>
              <a:gd name="connsiteX3738" fmla="*/ 5812072 w 11490376"/>
              <a:gd name="connsiteY3738" fmla="*/ 970892 h 6593118"/>
              <a:gd name="connsiteX3739" fmla="*/ 3720155 w 11490376"/>
              <a:gd name="connsiteY3739" fmla="*/ 935035 h 6593118"/>
              <a:gd name="connsiteX3740" fmla="*/ 3782486 w 11490376"/>
              <a:gd name="connsiteY3740" fmla="*/ 959364 h 6593118"/>
              <a:gd name="connsiteX3741" fmla="*/ 3737608 w 11490376"/>
              <a:gd name="connsiteY3741" fmla="*/ 976398 h 6593118"/>
              <a:gd name="connsiteX3742" fmla="*/ 3695224 w 11490376"/>
              <a:gd name="connsiteY3742" fmla="*/ 976398 h 6593118"/>
              <a:gd name="connsiteX3743" fmla="*/ 6881313 w 11490376"/>
              <a:gd name="connsiteY3743" fmla="*/ 921894 h 6593118"/>
              <a:gd name="connsiteX3744" fmla="*/ 6908535 w 11490376"/>
              <a:gd name="connsiteY3744" fmla="*/ 943967 h 6593118"/>
              <a:gd name="connsiteX3745" fmla="*/ 6888738 w 11490376"/>
              <a:gd name="connsiteY3745" fmla="*/ 975850 h 6593118"/>
              <a:gd name="connsiteX3746" fmla="*/ 6866466 w 11490376"/>
              <a:gd name="connsiteY3746" fmla="*/ 980755 h 6593118"/>
              <a:gd name="connsiteX3747" fmla="*/ 6854092 w 11490376"/>
              <a:gd name="connsiteY3747" fmla="*/ 951325 h 6593118"/>
              <a:gd name="connsiteX3748" fmla="*/ 2377167 w 11490376"/>
              <a:gd name="connsiteY3748" fmla="*/ 921894 h 6593118"/>
              <a:gd name="connsiteX3749" fmla="*/ 2427516 w 11490376"/>
              <a:gd name="connsiteY3749" fmla="*/ 973629 h 6593118"/>
              <a:gd name="connsiteX3750" fmla="*/ 2389156 w 11490376"/>
              <a:gd name="connsiteY3750" fmla="*/ 998263 h 6593118"/>
              <a:gd name="connsiteX3751" fmla="*/ 2329214 w 11490376"/>
              <a:gd name="connsiteY3751" fmla="*/ 990873 h 6593118"/>
              <a:gd name="connsiteX3752" fmla="*/ 2341201 w 11490376"/>
              <a:gd name="connsiteY3752" fmla="*/ 946531 h 6593118"/>
              <a:gd name="connsiteX3753" fmla="*/ 5980198 w 11490376"/>
              <a:gd name="connsiteY3753" fmla="*/ 915326 h 6593118"/>
              <a:gd name="connsiteX3754" fmla="*/ 5961809 w 11490376"/>
              <a:gd name="connsiteY3754" fmla="*/ 945826 h 6593118"/>
              <a:gd name="connsiteX3755" fmla="*/ 5943420 w 11490376"/>
              <a:gd name="connsiteY3755" fmla="*/ 924710 h 6593118"/>
              <a:gd name="connsiteX3756" fmla="*/ 6199864 w 11490376"/>
              <a:gd name="connsiteY3756" fmla="*/ 914128 h 6593118"/>
              <a:gd name="connsiteX3757" fmla="*/ 6199820 w 11490376"/>
              <a:gd name="connsiteY3757" fmla="*/ 914172 h 6593118"/>
              <a:gd name="connsiteX3758" fmla="*/ 6175193 w 11490376"/>
              <a:gd name="connsiteY3758" fmla="*/ 941174 h 6593118"/>
              <a:gd name="connsiteX3759" fmla="*/ 6171354 w 11490376"/>
              <a:gd name="connsiteY3759" fmla="*/ 952650 h 6593118"/>
              <a:gd name="connsiteX3760" fmla="*/ 6176522 w 11490376"/>
              <a:gd name="connsiteY3760" fmla="*/ 939757 h 6593118"/>
              <a:gd name="connsiteX3761" fmla="*/ 5882125 w 11490376"/>
              <a:gd name="connsiteY3761" fmla="*/ 910946 h 6593118"/>
              <a:gd name="connsiteX3762" fmla="*/ 5916604 w 11490376"/>
              <a:gd name="connsiteY3762" fmla="*/ 910946 h 6593118"/>
              <a:gd name="connsiteX3763" fmla="*/ 5919067 w 11490376"/>
              <a:gd name="connsiteY3763" fmla="*/ 937953 h 6593118"/>
              <a:gd name="connsiteX3764" fmla="*/ 5919067 w 11490376"/>
              <a:gd name="connsiteY3764" fmla="*/ 960049 h 6593118"/>
              <a:gd name="connsiteX3765" fmla="*/ 5911679 w 11490376"/>
              <a:gd name="connsiteY3765" fmla="*/ 989512 h 6593118"/>
              <a:gd name="connsiteX3766" fmla="*/ 5904291 w 11490376"/>
              <a:gd name="connsiteY3766" fmla="*/ 950229 h 6593118"/>
              <a:gd name="connsiteX3767" fmla="*/ 5887051 w 11490376"/>
              <a:gd name="connsiteY3767" fmla="*/ 942863 h 6593118"/>
              <a:gd name="connsiteX3768" fmla="*/ 7161830 w 11490376"/>
              <a:gd name="connsiteY3768" fmla="*/ 867150 h 6593118"/>
              <a:gd name="connsiteX3769" fmla="*/ 7196192 w 11490376"/>
              <a:gd name="connsiteY3769" fmla="*/ 877455 h 6593118"/>
              <a:gd name="connsiteX3770" fmla="*/ 7208465 w 11490376"/>
              <a:gd name="connsiteY3770" fmla="*/ 908369 h 6593118"/>
              <a:gd name="connsiteX3771" fmla="*/ 7152012 w 11490376"/>
              <a:gd name="connsiteY3771" fmla="*/ 903218 h 6593118"/>
              <a:gd name="connsiteX3772" fmla="*/ 7129922 w 11490376"/>
              <a:gd name="connsiteY3772" fmla="*/ 898064 h 6593118"/>
              <a:gd name="connsiteX3773" fmla="*/ 2534992 w 11490376"/>
              <a:gd name="connsiteY3773" fmla="*/ 843064 h 6593118"/>
              <a:gd name="connsiteX3774" fmla="*/ 2583152 w 11490376"/>
              <a:gd name="connsiteY3774" fmla="*/ 884669 h 6593118"/>
              <a:gd name="connsiteX3775" fmla="*/ 2567828 w 11490376"/>
              <a:gd name="connsiteY3775" fmla="*/ 924085 h 6593118"/>
              <a:gd name="connsiteX3776" fmla="*/ 2576589 w 11490376"/>
              <a:gd name="connsiteY3776" fmla="*/ 959121 h 6593118"/>
              <a:gd name="connsiteX3777" fmla="*/ 2605046 w 11490376"/>
              <a:gd name="connsiteY3777" fmla="*/ 985398 h 6593118"/>
              <a:gd name="connsiteX3778" fmla="*/ 2622559 w 11490376"/>
              <a:gd name="connsiteY3778" fmla="*/ 1035762 h 6593118"/>
              <a:gd name="connsiteX3779" fmla="*/ 2661961 w 11490376"/>
              <a:gd name="connsiteY3779" fmla="*/ 985398 h 6593118"/>
              <a:gd name="connsiteX3780" fmla="*/ 2683853 w 11490376"/>
              <a:gd name="connsiteY3780" fmla="*/ 1029193 h 6593118"/>
              <a:gd name="connsiteX3781" fmla="*/ 2681663 w 11490376"/>
              <a:gd name="connsiteY3781" fmla="*/ 1099266 h 6593118"/>
              <a:gd name="connsiteX3782" fmla="*/ 2710122 w 11490376"/>
              <a:gd name="connsiteY3782" fmla="*/ 1099266 h 6593118"/>
              <a:gd name="connsiteX3783" fmla="*/ 2723259 w 11490376"/>
              <a:gd name="connsiteY3783" fmla="*/ 1059850 h 6593118"/>
              <a:gd name="connsiteX3784" fmla="*/ 2767046 w 11490376"/>
              <a:gd name="connsiteY3784" fmla="*/ 1016056 h 6593118"/>
              <a:gd name="connsiteX3785" fmla="*/ 2784557 w 11490376"/>
              <a:gd name="connsiteY3785" fmla="*/ 959121 h 6593118"/>
              <a:gd name="connsiteX3786" fmla="*/ 2863369 w 11490376"/>
              <a:gd name="connsiteY3786" fmla="*/ 967880 h 6593118"/>
              <a:gd name="connsiteX3787" fmla="*/ 2883070 w 11490376"/>
              <a:gd name="connsiteY3787" fmla="*/ 1024814 h 6593118"/>
              <a:gd name="connsiteX3788" fmla="*/ 2850236 w 11490376"/>
              <a:gd name="connsiteY3788" fmla="*/ 1040143 h 6593118"/>
              <a:gd name="connsiteX3789" fmla="*/ 2867746 w 11490376"/>
              <a:gd name="connsiteY3789" fmla="*/ 1112405 h 6593118"/>
              <a:gd name="connsiteX3790" fmla="*/ 2767046 w 11490376"/>
              <a:gd name="connsiteY3790" fmla="*/ 1162771 h 6593118"/>
              <a:gd name="connsiteX3791" fmla="*/ 2753908 w 11490376"/>
              <a:gd name="connsiteY3791" fmla="*/ 1140871 h 6593118"/>
              <a:gd name="connsiteX3792" fmla="*/ 2701367 w 11490376"/>
              <a:gd name="connsiteY3792" fmla="*/ 1143062 h 6593118"/>
              <a:gd name="connsiteX3793" fmla="*/ 2694797 w 11490376"/>
              <a:gd name="connsiteY3793" fmla="*/ 1184668 h 6593118"/>
              <a:gd name="connsiteX3794" fmla="*/ 2633506 w 11490376"/>
              <a:gd name="connsiteY3794" fmla="*/ 1184668 h 6593118"/>
              <a:gd name="connsiteX3795" fmla="*/ 2615992 w 11490376"/>
              <a:gd name="connsiteY3795" fmla="*/ 1167149 h 6593118"/>
              <a:gd name="connsiteX3796" fmla="*/ 2587530 w 11490376"/>
              <a:gd name="connsiteY3796" fmla="*/ 1169340 h 6593118"/>
              <a:gd name="connsiteX3797" fmla="*/ 2589722 w 11490376"/>
              <a:gd name="connsiteY3797" fmla="*/ 1193426 h 6593118"/>
              <a:gd name="connsiteX3798" fmla="*/ 2648829 w 11490376"/>
              <a:gd name="connsiteY3798" fmla="*/ 1217514 h 6593118"/>
              <a:gd name="connsiteX3799" fmla="*/ 2633506 w 11490376"/>
              <a:gd name="connsiteY3799" fmla="*/ 1270069 h 6593118"/>
              <a:gd name="connsiteX3800" fmla="*/ 2602856 w 11490376"/>
              <a:gd name="connsiteY3800" fmla="*/ 1291966 h 6593118"/>
              <a:gd name="connsiteX3801" fmla="*/ 2554696 w 11490376"/>
              <a:gd name="connsiteY3801" fmla="*/ 1298535 h 6593118"/>
              <a:gd name="connsiteX3802" fmla="*/ 2526237 w 11490376"/>
              <a:gd name="connsiteY3802" fmla="*/ 1342330 h 6593118"/>
              <a:gd name="connsiteX3803" fmla="*/ 2460561 w 11490376"/>
              <a:gd name="connsiteY3803" fmla="*/ 1392696 h 6593118"/>
              <a:gd name="connsiteX3804" fmla="*/ 2403644 w 11490376"/>
              <a:gd name="connsiteY3804" fmla="*/ 1443061 h 6593118"/>
              <a:gd name="connsiteX3805" fmla="*/ 2357670 w 11490376"/>
              <a:gd name="connsiteY3805" fmla="*/ 1513133 h 6593118"/>
              <a:gd name="connsiteX3806" fmla="*/ 2355482 w 11490376"/>
              <a:gd name="connsiteY3806" fmla="*/ 1565688 h 6593118"/>
              <a:gd name="connsiteX3807" fmla="*/ 2397076 w 11490376"/>
              <a:gd name="connsiteY3807" fmla="*/ 1572257 h 6593118"/>
              <a:gd name="connsiteX3808" fmla="*/ 2418968 w 11490376"/>
              <a:gd name="connsiteY3808" fmla="*/ 1662037 h 6593118"/>
              <a:gd name="connsiteX3809" fmla="*/ 2515290 w 11490376"/>
              <a:gd name="connsiteY3809" fmla="*/ 1672986 h 6593118"/>
              <a:gd name="connsiteX3810" fmla="*/ 2576589 w 11490376"/>
              <a:gd name="connsiteY3810" fmla="*/ 1732110 h 6593118"/>
              <a:gd name="connsiteX3811" fmla="*/ 2615992 w 11490376"/>
              <a:gd name="connsiteY3811" fmla="*/ 1736489 h 6593118"/>
              <a:gd name="connsiteX3812" fmla="*/ 2648829 w 11490376"/>
              <a:gd name="connsiteY3812" fmla="*/ 1775905 h 6593118"/>
              <a:gd name="connsiteX3813" fmla="*/ 2714502 w 11490376"/>
              <a:gd name="connsiteY3813" fmla="*/ 1771526 h 6593118"/>
              <a:gd name="connsiteX3814" fmla="*/ 2707935 w 11490376"/>
              <a:gd name="connsiteY3814" fmla="*/ 1848168 h 6593118"/>
              <a:gd name="connsiteX3815" fmla="*/ 2701367 w 11490376"/>
              <a:gd name="connsiteY3815" fmla="*/ 1913861 h 6593118"/>
              <a:gd name="connsiteX3816" fmla="*/ 2725449 w 11490376"/>
              <a:gd name="connsiteY3816" fmla="*/ 1964227 h 6593118"/>
              <a:gd name="connsiteX3817" fmla="*/ 2753908 w 11490376"/>
              <a:gd name="connsiteY3817" fmla="*/ 1966416 h 6593118"/>
              <a:gd name="connsiteX3818" fmla="*/ 2777993 w 11490376"/>
              <a:gd name="connsiteY3818" fmla="*/ 1940139 h 6593118"/>
              <a:gd name="connsiteX3819" fmla="*/ 2804261 w 11490376"/>
              <a:gd name="connsiteY3819" fmla="*/ 1964227 h 6593118"/>
              <a:gd name="connsiteX3820" fmla="*/ 2815205 w 11490376"/>
              <a:gd name="connsiteY3820" fmla="*/ 1935760 h 6593118"/>
              <a:gd name="connsiteX3821" fmla="*/ 2830532 w 11490376"/>
              <a:gd name="connsiteY3821" fmla="*/ 1856928 h 6593118"/>
              <a:gd name="connsiteX3822" fmla="*/ 2828343 w 11490376"/>
              <a:gd name="connsiteY3822" fmla="*/ 1828460 h 6593118"/>
              <a:gd name="connsiteX3823" fmla="*/ 2834912 w 11490376"/>
              <a:gd name="connsiteY3823" fmla="*/ 1775905 h 6593118"/>
              <a:gd name="connsiteX3824" fmla="*/ 2885258 w 11490376"/>
              <a:gd name="connsiteY3824" fmla="*/ 1749629 h 6593118"/>
              <a:gd name="connsiteX3825" fmla="*/ 2887449 w 11490376"/>
              <a:gd name="connsiteY3825" fmla="*/ 1747439 h 6593118"/>
              <a:gd name="connsiteX3826" fmla="*/ 2889636 w 11490376"/>
              <a:gd name="connsiteY3826" fmla="*/ 1738680 h 6593118"/>
              <a:gd name="connsiteX3827" fmla="*/ 2889636 w 11490376"/>
              <a:gd name="connsiteY3827" fmla="*/ 1725541 h 6593118"/>
              <a:gd name="connsiteX3828" fmla="*/ 2891825 w 11490376"/>
              <a:gd name="connsiteY3828" fmla="*/ 1708023 h 6593118"/>
              <a:gd name="connsiteX3829" fmla="*/ 2896204 w 11490376"/>
              <a:gd name="connsiteY3829" fmla="*/ 1690505 h 6593118"/>
              <a:gd name="connsiteX3830" fmla="*/ 2896204 w 11490376"/>
              <a:gd name="connsiteY3830" fmla="*/ 1668608 h 6593118"/>
              <a:gd name="connsiteX3831" fmla="*/ 2896204 w 11490376"/>
              <a:gd name="connsiteY3831" fmla="*/ 1648900 h 6593118"/>
              <a:gd name="connsiteX3832" fmla="*/ 2891825 w 11490376"/>
              <a:gd name="connsiteY3832" fmla="*/ 1627001 h 6593118"/>
              <a:gd name="connsiteX3833" fmla="*/ 2889636 w 11490376"/>
              <a:gd name="connsiteY3833" fmla="*/ 1609484 h 6593118"/>
              <a:gd name="connsiteX3834" fmla="*/ 2885258 w 11490376"/>
              <a:gd name="connsiteY3834" fmla="*/ 1591965 h 6593118"/>
              <a:gd name="connsiteX3835" fmla="*/ 2876503 w 11490376"/>
              <a:gd name="connsiteY3835" fmla="*/ 1581016 h 6593118"/>
              <a:gd name="connsiteX3836" fmla="*/ 2867746 w 11490376"/>
              <a:gd name="connsiteY3836" fmla="*/ 1570068 h 6593118"/>
              <a:gd name="connsiteX3837" fmla="*/ 2902770 w 11490376"/>
              <a:gd name="connsiteY3837" fmla="*/ 1554738 h 6593118"/>
              <a:gd name="connsiteX3838" fmla="*/ 2911528 w 11490376"/>
              <a:gd name="connsiteY3838" fmla="*/ 1486856 h 6593118"/>
              <a:gd name="connsiteX3839" fmla="*/ 2904959 w 11490376"/>
              <a:gd name="connsiteY3839" fmla="*/ 1462768 h 6593118"/>
              <a:gd name="connsiteX3840" fmla="*/ 2911528 w 11490376"/>
              <a:gd name="connsiteY3840" fmla="*/ 1405834 h 6593118"/>
              <a:gd name="connsiteX3841" fmla="*/ 2948740 w 11490376"/>
              <a:gd name="connsiteY3841" fmla="*/ 1351090 h 6593118"/>
              <a:gd name="connsiteX3842" fmla="*/ 3005652 w 11490376"/>
              <a:gd name="connsiteY3842" fmla="*/ 1381746 h 6593118"/>
              <a:gd name="connsiteX3843" fmla="*/ 3082267 w 11490376"/>
              <a:gd name="connsiteY3843" fmla="*/ 1381746 h 6593118"/>
              <a:gd name="connsiteX3844" fmla="*/ 3110724 w 11490376"/>
              <a:gd name="connsiteY3844" fmla="*/ 1410213 h 6593118"/>
              <a:gd name="connsiteX3845" fmla="*/ 3145751 w 11490376"/>
              <a:gd name="connsiteY3845" fmla="*/ 1445250 h 6593118"/>
              <a:gd name="connsiteX3846" fmla="*/ 3191727 w 11490376"/>
              <a:gd name="connsiteY3846" fmla="*/ 1462768 h 6593118"/>
              <a:gd name="connsiteX3847" fmla="*/ 3172022 w 11490376"/>
              <a:gd name="connsiteY3847" fmla="*/ 1489045 h 6593118"/>
              <a:gd name="connsiteX3848" fmla="*/ 3174211 w 11490376"/>
              <a:gd name="connsiteY3848" fmla="*/ 1587585 h 6593118"/>
              <a:gd name="connsiteX3849" fmla="*/ 3228941 w 11490376"/>
              <a:gd name="connsiteY3849" fmla="*/ 1602913 h 6593118"/>
              <a:gd name="connsiteX3850" fmla="*/ 3283669 w 11490376"/>
              <a:gd name="connsiteY3850" fmla="*/ 1583205 h 6593118"/>
              <a:gd name="connsiteX3851" fmla="*/ 3303370 w 11490376"/>
              <a:gd name="connsiteY3851" fmla="*/ 1552549 h 6593118"/>
              <a:gd name="connsiteX3852" fmla="*/ 3334018 w 11490376"/>
              <a:gd name="connsiteY3852" fmla="*/ 1502184 h 6593118"/>
              <a:gd name="connsiteX3853" fmla="*/ 3351530 w 11490376"/>
              <a:gd name="connsiteY3853" fmla="*/ 1528461 h 6593118"/>
              <a:gd name="connsiteX3854" fmla="*/ 3362477 w 11490376"/>
              <a:gd name="connsiteY3854" fmla="*/ 1576637 h 6593118"/>
              <a:gd name="connsiteX3855" fmla="*/ 3390935 w 11490376"/>
              <a:gd name="connsiteY3855" fmla="*/ 1576637 h 6593118"/>
              <a:gd name="connsiteX3856" fmla="*/ 3397502 w 11490376"/>
              <a:gd name="connsiteY3856" fmla="*/ 1640140 h 6593118"/>
              <a:gd name="connsiteX3857" fmla="*/ 3417206 w 11490376"/>
              <a:gd name="connsiteY3857" fmla="*/ 1635761 h 6593118"/>
              <a:gd name="connsiteX3858" fmla="*/ 3417206 w 11490376"/>
              <a:gd name="connsiteY3858" fmla="*/ 1664228 h 6593118"/>
              <a:gd name="connsiteX3859" fmla="*/ 3397502 w 11490376"/>
              <a:gd name="connsiteY3859" fmla="*/ 1675176 h 6593118"/>
              <a:gd name="connsiteX3860" fmla="*/ 3401882 w 11490376"/>
              <a:gd name="connsiteY3860" fmla="*/ 1701453 h 6593118"/>
              <a:gd name="connsiteX3861" fmla="*/ 3425961 w 11490376"/>
              <a:gd name="connsiteY3861" fmla="*/ 1705833 h 6593118"/>
              <a:gd name="connsiteX3862" fmla="*/ 3436907 w 11490376"/>
              <a:gd name="connsiteY3862" fmla="*/ 1764957 h 6593118"/>
              <a:gd name="connsiteX3863" fmla="*/ 3485069 w 11490376"/>
              <a:gd name="connsiteY3863" fmla="*/ 1758388 h 6593118"/>
              <a:gd name="connsiteX3864" fmla="*/ 3480690 w 11490376"/>
              <a:gd name="connsiteY3864" fmla="*/ 1784665 h 6593118"/>
              <a:gd name="connsiteX3865" fmla="*/ 3515716 w 11490376"/>
              <a:gd name="connsiteY3865" fmla="*/ 1775905 h 6593118"/>
              <a:gd name="connsiteX3866" fmla="*/ 3491635 w 11490376"/>
              <a:gd name="connsiteY3866" fmla="*/ 1810942 h 6593118"/>
              <a:gd name="connsiteX3867" fmla="*/ 3480690 w 11490376"/>
              <a:gd name="connsiteY3867" fmla="*/ 1835029 h 6593118"/>
              <a:gd name="connsiteX3868" fmla="*/ 3432530 w 11490376"/>
              <a:gd name="connsiteY3868" fmla="*/ 1848168 h 6593118"/>
              <a:gd name="connsiteX3869" fmla="*/ 3452229 w 11490376"/>
              <a:gd name="connsiteY3869" fmla="*/ 1856928 h 6593118"/>
              <a:gd name="connsiteX3870" fmla="*/ 3491635 w 11490376"/>
              <a:gd name="connsiteY3870" fmla="*/ 1848168 h 6593118"/>
              <a:gd name="connsiteX3871" fmla="*/ 3526660 w 11490376"/>
              <a:gd name="connsiteY3871" fmla="*/ 1828460 h 6593118"/>
              <a:gd name="connsiteX3872" fmla="*/ 3557310 w 11490376"/>
              <a:gd name="connsiteY3872" fmla="*/ 1830649 h 6593118"/>
              <a:gd name="connsiteX3873" fmla="*/ 3563876 w 11490376"/>
              <a:gd name="connsiteY3873" fmla="*/ 1863497 h 6593118"/>
              <a:gd name="connsiteX3874" fmla="*/ 3563876 w 11490376"/>
              <a:gd name="connsiteY3874" fmla="*/ 1905103 h 6593118"/>
              <a:gd name="connsiteX3875" fmla="*/ 3568254 w 11490376"/>
              <a:gd name="connsiteY3875" fmla="*/ 1929191 h 6593118"/>
              <a:gd name="connsiteX3876" fmla="*/ 3563876 w 11490376"/>
              <a:gd name="connsiteY3876" fmla="*/ 1948899 h 6593118"/>
              <a:gd name="connsiteX3877" fmla="*/ 3522283 w 11490376"/>
              <a:gd name="connsiteY3877" fmla="*/ 1959847 h 6593118"/>
              <a:gd name="connsiteX3878" fmla="*/ 3485069 w 11490376"/>
              <a:gd name="connsiteY3878" fmla="*/ 1955467 h 6593118"/>
              <a:gd name="connsiteX3879" fmla="*/ 3436907 w 11490376"/>
              <a:gd name="connsiteY3879" fmla="*/ 1999263 h 6593118"/>
              <a:gd name="connsiteX3880" fmla="*/ 3353721 w 11490376"/>
              <a:gd name="connsiteY3880" fmla="*/ 2010212 h 6593118"/>
              <a:gd name="connsiteX3881" fmla="*/ 3266155 w 11490376"/>
              <a:gd name="connsiteY3881" fmla="*/ 2010212 h 6593118"/>
              <a:gd name="connsiteX3882" fmla="*/ 3224562 w 11490376"/>
              <a:gd name="connsiteY3882" fmla="*/ 2003643 h 6593118"/>
              <a:gd name="connsiteX3883" fmla="*/ 3191727 w 11490376"/>
              <a:gd name="connsiteY3883" fmla="*/ 2032109 h 6593118"/>
              <a:gd name="connsiteX3884" fmla="*/ 3147941 w 11490376"/>
              <a:gd name="connsiteY3884" fmla="*/ 2054007 h 6593118"/>
              <a:gd name="connsiteX3885" fmla="*/ 3104157 w 11490376"/>
              <a:gd name="connsiteY3885" fmla="*/ 2108751 h 6593118"/>
              <a:gd name="connsiteX3886" fmla="*/ 3178589 w 11490376"/>
              <a:gd name="connsiteY3886" fmla="*/ 2075904 h 6593118"/>
              <a:gd name="connsiteX3887" fmla="*/ 3220186 w 11490376"/>
              <a:gd name="connsiteY3887" fmla="*/ 2054007 h 6593118"/>
              <a:gd name="connsiteX3888" fmla="*/ 3263967 w 11490376"/>
              <a:gd name="connsiteY3888" fmla="*/ 2080284 h 6593118"/>
              <a:gd name="connsiteX3889" fmla="*/ 3235510 w 11490376"/>
              <a:gd name="connsiteY3889" fmla="*/ 2124080 h 6593118"/>
              <a:gd name="connsiteX3890" fmla="*/ 3274911 w 11490376"/>
              <a:gd name="connsiteY3890" fmla="*/ 2167875 h 6593118"/>
              <a:gd name="connsiteX3891" fmla="*/ 3373422 w 11490376"/>
              <a:gd name="connsiteY3891" fmla="*/ 2216051 h 6593118"/>
              <a:gd name="connsiteX3892" fmla="*/ 3285857 w 11490376"/>
              <a:gd name="connsiteY3892" fmla="*/ 2262035 h 6593118"/>
              <a:gd name="connsiteX3893" fmla="*/ 3200483 w 11490376"/>
              <a:gd name="connsiteY3893" fmla="*/ 2321159 h 6593118"/>
              <a:gd name="connsiteX3894" fmla="*/ 3180780 w 11490376"/>
              <a:gd name="connsiteY3894" fmla="*/ 2299262 h 6593118"/>
              <a:gd name="connsiteX3895" fmla="*/ 3285857 w 11490376"/>
              <a:gd name="connsiteY3895" fmla="*/ 2200722 h 6593118"/>
              <a:gd name="connsiteX3896" fmla="*/ 3279291 w 11490376"/>
              <a:gd name="connsiteY3896" fmla="*/ 2187583 h 6593118"/>
              <a:gd name="connsiteX3897" fmla="*/ 3246453 w 11490376"/>
              <a:gd name="connsiteY3897" fmla="*/ 2187583 h 6593118"/>
              <a:gd name="connsiteX3898" fmla="*/ 3161076 w 11490376"/>
              <a:gd name="connsiteY3898" fmla="*/ 2262035 h 6593118"/>
              <a:gd name="connsiteX3899" fmla="*/ 3134806 w 11490376"/>
              <a:gd name="connsiteY3899" fmla="*/ 2251087 h 6593118"/>
              <a:gd name="connsiteX3900" fmla="*/ 3158887 w 11490376"/>
              <a:gd name="connsiteY3900" fmla="*/ 2264226 h 6593118"/>
              <a:gd name="connsiteX3901" fmla="*/ 3139185 w 11490376"/>
              <a:gd name="connsiteY3901" fmla="*/ 2288314 h 6593118"/>
              <a:gd name="connsiteX3902" fmla="*/ 3106346 w 11490376"/>
              <a:gd name="connsiteY3902" fmla="*/ 2290503 h 6593118"/>
              <a:gd name="connsiteX3903" fmla="*/ 3093211 w 11490376"/>
              <a:gd name="connsiteY3903" fmla="*/ 2316781 h 6593118"/>
              <a:gd name="connsiteX3904" fmla="*/ 3064754 w 11490376"/>
              <a:gd name="connsiteY3904" fmla="*/ 2310210 h 6593118"/>
              <a:gd name="connsiteX3905" fmla="*/ 3060377 w 11490376"/>
              <a:gd name="connsiteY3905" fmla="*/ 2329918 h 6593118"/>
              <a:gd name="connsiteX3906" fmla="*/ 3029730 w 11490376"/>
              <a:gd name="connsiteY3906" fmla="*/ 2329918 h 6593118"/>
              <a:gd name="connsiteX3907" fmla="*/ 3018786 w 11490376"/>
              <a:gd name="connsiteY3907" fmla="*/ 2360575 h 6593118"/>
              <a:gd name="connsiteX3908" fmla="*/ 3014409 w 11490376"/>
              <a:gd name="connsiteY3908" fmla="*/ 2386853 h 6593118"/>
              <a:gd name="connsiteX3909" fmla="*/ 3038487 w 11490376"/>
              <a:gd name="connsiteY3909" fmla="*/ 2410941 h 6593118"/>
              <a:gd name="connsiteX3910" fmla="*/ 3007842 w 11490376"/>
              <a:gd name="connsiteY3910" fmla="*/ 2430649 h 6593118"/>
              <a:gd name="connsiteX3911" fmla="*/ 2944362 w 11490376"/>
              <a:gd name="connsiteY3911" fmla="*/ 2437218 h 6593118"/>
              <a:gd name="connsiteX3912" fmla="*/ 2929038 w 11490376"/>
              <a:gd name="connsiteY3912" fmla="*/ 2465685 h 6593118"/>
              <a:gd name="connsiteX3913" fmla="*/ 2920281 w 11490376"/>
              <a:gd name="connsiteY3913" fmla="*/ 2483202 h 6593118"/>
              <a:gd name="connsiteX3914" fmla="*/ 2880883 w 11490376"/>
              <a:gd name="connsiteY3914" fmla="*/ 2487582 h 6593118"/>
              <a:gd name="connsiteX3915" fmla="*/ 2863369 w 11490376"/>
              <a:gd name="connsiteY3915" fmla="*/ 2511670 h 6593118"/>
              <a:gd name="connsiteX3916" fmla="*/ 2854613 w 11490376"/>
              <a:gd name="connsiteY3916" fmla="*/ 2572984 h 6593118"/>
              <a:gd name="connsiteX3917" fmla="*/ 2828345 w 11490376"/>
              <a:gd name="connsiteY3917" fmla="*/ 2583933 h 6593118"/>
              <a:gd name="connsiteX3918" fmla="*/ 2813019 w 11490376"/>
              <a:gd name="connsiteY3918" fmla="*/ 2601450 h 6593118"/>
              <a:gd name="connsiteX3919" fmla="*/ 2797692 w 11490376"/>
              <a:gd name="connsiteY3919" fmla="*/ 2623349 h 6593118"/>
              <a:gd name="connsiteX3920" fmla="*/ 2817397 w 11490376"/>
              <a:gd name="connsiteY3920" fmla="*/ 2634297 h 6593118"/>
              <a:gd name="connsiteX3921" fmla="*/ 2813019 w 11490376"/>
              <a:gd name="connsiteY3921" fmla="*/ 2708750 h 6593118"/>
              <a:gd name="connsiteX3922" fmla="*/ 2788936 w 11490376"/>
              <a:gd name="connsiteY3922" fmla="*/ 2721888 h 6593118"/>
              <a:gd name="connsiteX3923" fmla="*/ 2782371 w 11490376"/>
              <a:gd name="connsiteY3923" fmla="*/ 2748165 h 6593118"/>
              <a:gd name="connsiteX3924" fmla="*/ 2742964 w 11490376"/>
              <a:gd name="connsiteY3924" fmla="*/ 2745976 h 6593118"/>
              <a:gd name="connsiteX3925" fmla="*/ 2725449 w 11490376"/>
              <a:gd name="connsiteY3925" fmla="*/ 2770064 h 6593118"/>
              <a:gd name="connsiteX3926" fmla="*/ 2686043 w 11490376"/>
              <a:gd name="connsiteY3926" fmla="*/ 2783201 h 6593118"/>
              <a:gd name="connsiteX3927" fmla="*/ 2677287 w 11490376"/>
              <a:gd name="connsiteY3927" fmla="*/ 2816049 h 6593118"/>
              <a:gd name="connsiteX3928" fmla="*/ 2646641 w 11490376"/>
              <a:gd name="connsiteY3928" fmla="*/ 2822617 h 6593118"/>
              <a:gd name="connsiteX3929" fmla="*/ 2618181 w 11490376"/>
              <a:gd name="connsiteY3929" fmla="*/ 2848896 h 6593118"/>
              <a:gd name="connsiteX3930" fmla="*/ 2607234 w 11490376"/>
              <a:gd name="connsiteY3930" fmla="*/ 2883932 h 6593118"/>
              <a:gd name="connsiteX3931" fmla="*/ 2607234 w 11490376"/>
              <a:gd name="connsiteY3931" fmla="*/ 2936487 h 6593118"/>
              <a:gd name="connsiteX3932" fmla="*/ 2605046 w 11490376"/>
              <a:gd name="connsiteY3932" fmla="*/ 2984661 h 6593118"/>
              <a:gd name="connsiteX3933" fmla="*/ 2620370 w 11490376"/>
              <a:gd name="connsiteY3933" fmla="*/ 2991231 h 6593118"/>
              <a:gd name="connsiteX3934" fmla="*/ 2622559 w 11490376"/>
              <a:gd name="connsiteY3934" fmla="*/ 3050355 h 6593118"/>
              <a:gd name="connsiteX3935" fmla="*/ 2633506 w 11490376"/>
              <a:gd name="connsiteY3935" fmla="*/ 3067872 h 6593118"/>
              <a:gd name="connsiteX3936" fmla="*/ 2646641 w 11490376"/>
              <a:gd name="connsiteY3936" fmla="*/ 3153274 h 6593118"/>
              <a:gd name="connsiteX3937" fmla="*/ 2633506 w 11490376"/>
              <a:gd name="connsiteY3937" fmla="*/ 3188310 h 6593118"/>
              <a:gd name="connsiteX3938" fmla="*/ 2613801 w 11490376"/>
              <a:gd name="connsiteY3938" fmla="*/ 3166412 h 6593118"/>
              <a:gd name="connsiteX3939" fmla="*/ 2578775 w 11490376"/>
              <a:gd name="connsiteY3939" fmla="*/ 3142324 h 6593118"/>
              <a:gd name="connsiteX3940" fmla="*/ 2559073 w 11490376"/>
              <a:gd name="connsiteY3940" fmla="*/ 3094150 h 6593118"/>
              <a:gd name="connsiteX3941" fmla="*/ 2543752 w 11490376"/>
              <a:gd name="connsiteY3941" fmla="*/ 3043785 h 6593118"/>
              <a:gd name="connsiteX3942" fmla="*/ 2552508 w 11490376"/>
              <a:gd name="connsiteY3942" fmla="*/ 2989041 h 6593118"/>
              <a:gd name="connsiteX3943" fmla="*/ 2524049 w 11490376"/>
              <a:gd name="connsiteY3943" fmla="*/ 2962764 h 6593118"/>
              <a:gd name="connsiteX3944" fmla="*/ 2486832 w 11490376"/>
              <a:gd name="connsiteY3944" fmla="*/ 2932107 h 6593118"/>
              <a:gd name="connsiteX3945" fmla="*/ 2445239 w 11490376"/>
              <a:gd name="connsiteY3945" fmla="*/ 2943056 h 6593118"/>
              <a:gd name="connsiteX3946" fmla="*/ 2414591 w 11490376"/>
              <a:gd name="connsiteY3946" fmla="*/ 2925537 h 6593118"/>
              <a:gd name="connsiteX3947" fmla="*/ 2333591 w 11490376"/>
              <a:gd name="connsiteY3947" fmla="*/ 2927728 h 6593118"/>
              <a:gd name="connsiteX3948" fmla="*/ 2305136 w 11490376"/>
              <a:gd name="connsiteY3948" fmla="*/ 2947435 h 6593118"/>
              <a:gd name="connsiteX3949" fmla="*/ 2322647 w 11490376"/>
              <a:gd name="connsiteY3949" fmla="*/ 2984661 h 6593118"/>
              <a:gd name="connsiteX3950" fmla="*/ 2285434 w 11490376"/>
              <a:gd name="connsiteY3950" fmla="*/ 2989041 h 6593118"/>
              <a:gd name="connsiteX3951" fmla="*/ 2246036 w 11490376"/>
              <a:gd name="connsiteY3951" fmla="*/ 2980282 h 6593118"/>
              <a:gd name="connsiteX3952" fmla="*/ 2239469 w 11490376"/>
              <a:gd name="connsiteY3952" fmla="*/ 2927728 h 6593118"/>
              <a:gd name="connsiteX3953" fmla="*/ 2213199 w 11490376"/>
              <a:gd name="connsiteY3953" fmla="*/ 2936487 h 6593118"/>
              <a:gd name="connsiteX3954" fmla="*/ 2202254 w 11490376"/>
              <a:gd name="connsiteY3954" fmla="*/ 2975903 h 6593118"/>
              <a:gd name="connsiteX3955" fmla="*/ 2182553 w 11490376"/>
              <a:gd name="connsiteY3955" fmla="*/ 2969332 h 6593118"/>
              <a:gd name="connsiteX3956" fmla="*/ 2160661 w 11490376"/>
              <a:gd name="connsiteY3956" fmla="*/ 2936487 h 6593118"/>
              <a:gd name="connsiteX3957" fmla="*/ 2134392 w 11490376"/>
              <a:gd name="connsiteY3957" fmla="*/ 2951815 h 6593118"/>
              <a:gd name="connsiteX3958" fmla="*/ 2114691 w 11490376"/>
              <a:gd name="connsiteY3958" fmla="*/ 2975903 h 6593118"/>
              <a:gd name="connsiteX3959" fmla="*/ 2092798 w 11490376"/>
              <a:gd name="connsiteY3959" fmla="*/ 3008748 h 6593118"/>
              <a:gd name="connsiteX3960" fmla="*/ 2073097 w 11490376"/>
              <a:gd name="connsiteY3960" fmla="*/ 3032836 h 6593118"/>
              <a:gd name="connsiteX3961" fmla="*/ 2031505 w 11490376"/>
              <a:gd name="connsiteY3961" fmla="*/ 3050355 h 6593118"/>
              <a:gd name="connsiteX3962" fmla="*/ 2018367 w 11490376"/>
              <a:gd name="connsiteY3962" fmla="*/ 3109479 h 6593118"/>
              <a:gd name="connsiteX3963" fmla="*/ 1969576 w 11490376"/>
              <a:gd name="connsiteY3963" fmla="*/ 3109479 h 6593118"/>
              <a:gd name="connsiteX3964" fmla="*/ 1969624 w 11490376"/>
              <a:gd name="connsiteY3964" fmla="*/ 3109723 h 6593118"/>
              <a:gd name="connsiteX3965" fmla="*/ 2018717 w 11490376"/>
              <a:gd name="connsiteY3965" fmla="*/ 3109723 h 6593118"/>
              <a:gd name="connsiteX3966" fmla="*/ 2008899 w 11490376"/>
              <a:gd name="connsiteY3966" fmla="*/ 3158713 h 6593118"/>
              <a:gd name="connsiteX3967" fmla="*/ 1991717 w 11490376"/>
              <a:gd name="connsiteY3967" fmla="*/ 3210151 h 6593118"/>
              <a:gd name="connsiteX3968" fmla="*/ 2011354 w 11490376"/>
              <a:gd name="connsiteY3968" fmla="*/ 3278735 h 6593118"/>
              <a:gd name="connsiteX3969" fmla="*/ 2028539 w 11490376"/>
              <a:gd name="connsiteY3969" fmla="*/ 3379164 h 6593118"/>
              <a:gd name="connsiteX3970" fmla="*/ 2087453 w 11490376"/>
              <a:gd name="connsiteY3970" fmla="*/ 3420804 h 6593118"/>
              <a:gd name="connsiteX3971" fmla="*/ 2166008 w 11490376"/>
              <a:gd name="connsiteY3971" fmla="*/ 3418354 h 6593118"/>
              <a:gd name="connsiteX3972" fmla="*/ 2220012 w 11490376"/>
              <a:gd name="connsiteY3972" fmla="*/ 3401208 h 6593118"/>
              <a:gd name="connsiteX3973" fmla="*/ 2256834 w 11490376"/>
              <a:gd name="connsiteY3973" fmla="*/ 3327725 h 6593118"/>
              <a:gd name="connsiteX3974" fmla="*/ 2288740 w 11490376"/>
              <a:gd name="connsiteY3974" fmla="*/ 3300780 h 6593118"/>
              <a:gd name="connsiteX3975" fmla="*/ 2369746 w 11490376"/>
              <a:gd name="connsiteY3975" fmla="*/ 3308129 h 6593118"/>
              <a:gd name="connsiteX3976" fmla="*/ 2377109 w 11490376"/>
              <a:gd name="connsiteY3976" fmla="*/ 3342421 h 6593118"/>
              <a:gd name="connsiteX3977" fmla="*/ 2362381 w 11490376"/>
              <a:gd name="connsiteY3977" fmla="*/ 3352219 h 6593118"/>
              <a:gd name="connsiteX3978" fmla="*/ 2364835 w 11490376"/>
              <a:gd name="connsiteY3978" fmla="*/ 3398758 h 6593118"/>
              <a:gd name="connsiteX3979" fmla="*/ 2340287 w 11490376"/>
              <a:gd name="connsiteY3979" fmla="*/ 3430602 h 6593118"/>
              <a:gd name="connsiteX3980" fmla="*/ 2296102 w 11490376"/>
              <a:gd name="connsiteY3980" fmla="*/ 3455096 h 6593118"/>
              <a:gd name="connsiteX3981" fmla="*/ 2276465 w 11490376"/>
              <a:gd name="connsiteY3981" fmla="*/ 3462444 h 6593118"/>
              <a:gd name="connsiteX3982" fmla="*/ 2274501 w 11490376"/>
              <a:gd name="connsiteY3982" fmla="*/ 3463247 h 6593118"/>
              <a:gd name="connsiteX3983" fmla="*/ 2269936 w 11490376"/>
              <a:gd name="connsiteY3983" fmla="*/ 3509198 h 6593118"/>
              <a:gd name="connsiteX3984" fmla="*/ 2269936 w 11490376"/>
              <a:gd name="connsiteY3984" fmla="*/ 3543747 h 6593118"/>
              <a:gd name="connsiteX3985" fmla="*/ 2284950 w 11490376"/>
              <a:gd name="connsiteY3985" fmla="*/ 3545636 h 6593118"/>
              <a:gd name="connsiteX3986" fmla="*/ 2272301 w 11490376"/>
              <a:gd name="connsiteY3986" fmla="*/ 3542369 h 6593118"/>
              <a:gd name="connsiteX3987" fmla="*/ 2272301 w 11490376"/>
              <a:gd name="connsiteY3987" fmla="*/ 3510937 h 6593118"/>
              <a:gd name="connsiteX3988" fmla="*/ 2276979 w 11490376"/>
              <a:gd name="connsiteY3988" fmla="*/ 3464996 h 6593118"/>
              <a:gd name="connsiteX3989" fmla="*/ 2295699 w 11490376"/>
              <a:gd name="connsiteY3989" fmla="*/ 3457742 h 6593118"/>
              <a:gd name="connsiteX3990" fmla="*/ 2337818 w 11490376"/>
              <a:gd name="connsiteY3990" fmla="*/ 3433564 h 6593118"/>
              <a:gd name="connsiteX3991" fmla="*/ 2330799 w 11490376"/>
              <a:gd name="connsiteY3991" fmla="*/ 3479503 h 6593118"/>
              <a:gd name="connsiteX3992" fmla="*/ 2337818 w 11490376"/>
              <a:gd name="connsiteY3992" fmla="*/ 3527861 h 6593118"/>
              <a:gd name="connsiteX3993" fmla="*/ 2314418 w 11490376"/>
              <a:gd name="connsiteY3993" fmla="*/ 3544787 h 6593118"/>
              <a:gd name="connsiteX3994" fmla="*/ 2291019 w 11490376"/>
              <a:gd name="connsiteY3994" fmla="*/ 3547204 h 6593118"/>
              <a:gd name="connsiteX3995" fmla="*/ 2289460 w 11490376"/>
              <a:gd name="connsiteY3995" fmla="*/ 3546801 h 6593118"/>
              <a:gd name="connsiteX3996" fmla="*/ 2285791 w 11490376"/>
              <a:gd name="connsiteY3996" fmla="*/ 3570805 h 6593118"/>
              <a:gd name="connsiteX3997" fmla="*/ 2289454 w 11490376"/>
              <a:gd name="connsiteY3997" fmla="*/ 3549221 h 6593118"/>
              <a:gd name="connsiteX3998" fmla="*/ 2311568 w 11490376"/>
              <a:gd name="connsiteY3998" fmla="*/ 3546806 h 6593118"/>
              <a:gd name="connsiteX3999" fmla="*/ 2338596 w 11490376"/>
              <a:gd name="connsiteY3999" fmla="*/ 3529914 h 6593118"/>
              <a:gd name="connsiteX4000" fmla="*/ 2350879 w 11490376"/>
              <a:gd name="connsiteY4000" fmla="*/ 3549221 h 6593118"/>
              <a:gd name="connsiteX4001" fmla="*/ 2375456 w 11490376"/>
              <a:gd name="connsiteY4001" fmla="*/ 3532327 h 6593118"/>
              <a:gd name="connsiteX4002" fmla="*/ 2431968 w 11490376"/>
              <a:gd name="connsiteY4002" fmla="*/ 3532327 h 6593118"/>
              <a:gd name="connsiteX4003" fmla="*/ 2454083 w 11490376"/>
              <a:gd name="connsiteY4003" fmla="*/ 3554046 h 6593118"/>
              <a:gd name="connsiteX4004" fmla="*/ 2490942 w 11490376"/>
              <a:gd name="connsiteY4004" fmla="*/ 3563700 h 6593118"/>
              <a:gd name="connsiteX4005" fmla="*/ 2468825 w 11490376"/>
              <a:gd name="connsiteY4005" fmla="*/ 3590245 h 6593118"/>
              <a:gd name="connsiteX4006" fmla="*/ 2414770 w 11490376"/>
              <a:gd name="connsiteY4006" fmla="*/ 3590245 h 6593118"/>
              <a:gd name="connsiteX4007" fmla="*/ 2402524 w 11490376"/>
              <a:gd name="connsiteY4007" fmla="*/ 3626323 h 6593118"/>
              <a:gd name="connsiteX4008" fmla="*/ 2403644 w 11490376"/>
              <a:gd name="connsiteY4008" fmla="*/ 3626264 h 6593118"/>
              <a:gd name="connsiteX4009" fmla="*/ 2415917 w 11490376"/>
              <a:gd name="connsiteY4009" fmla="*/ 3591227 h 6593118"/>
              <a:gd name="connsiteX4010" fmla="*/ 2469915 w 11490376"/>
              <a:gd name="connsiteY4010" fmla="*/ 3591227 h 6593118"/>
              <a:gd name="connsiteX4011" fmla="*/ 2482188 w 11490376"/>
              <a:gd name="connsiteY4011" fmla="*/ 3608745 h 6593118"/>
              <a:gd name="connsiteX4012" fmla="*/ 2469915 w 11490376"/>
              <a:gd name="connsiteY4012" fmla="*/ 3636274 h 6593118"/>
              <a:gd name="connsiteX4013" fmla="*/ 2460229 w 11490376"/>
              <a:gd name="connsiteY4013" fmla="*/ 3744909 h 6593118"/>
              <a:gd name="connsiteX4014" fmla="*/ 2460652 w 11490376"/>
              <a:gd name="connsiteY4014" fmla="*/ 3744935 h 6593118"/>
              <a:gd name="connsiteX4015" fmla="*/ 2495053 w 11490376"/>
              <a:gd name="connsiteY4015" fmla="*/ 3764149 h 6593118"/>
              <a:gd name="connsiteX4016" fmla="*/ 2497508 w 11490376"/>
              <a:gd name="connsiteY4016" fmla="*/ 3795370 h 6593118"/>
              <a:gd name="connsiteX4017" fmla="*/ 2465565 w 11490376"/>
              <a:gd name="connsiteY4017" fmla="*/ 3812182 h 6593118"/>
              <a:gd name="connsiteX4018" fmla="*/ 2396763 w 11490376"/>
              <a:gd name="connsiteY4018" fmla="*/ 3795370 h 6593118"/>
              <a:gd name="connsiteX4019" fmla="*/ 2379566 w 11490376"/>
              <a:gd name="connsiteY4019" fmla="*/ 3768951 h 6593118"/>
              <a:gd name="connsiteX4020" fmla="*/ 2382020 w 11490376"/>
              <a:gd name="connsiteY4020" fmla="*/ 3740132 h 6593118"/>
              <a:gd name="connsiteX4021" fmla="*/ 2382941 w 11490376"/>
              <a:gd name="connsiteY4021" fmla="*/ 3740188 h 6593118"/>
              <a:gd name="connsiteX4022" fmla="*/ 2359462 w 11490376"/>
              <a:gd name="connsiteY4022" fmla="*/ 3713855 h 6593118"/>
              <a:gd name="connsiteX4023" fmla="*/ 2342281 w 11490376"/>
              <a:gd name="connsiteY4023" fmla="*/ 3668808 h 6593118"/>
              <a:gd name="connsiteX4024" fmla="*/ 2322647 w 11490376"/>
              <a:gd name="connsiteY4024" fmla="*/ 3648788 h 6593118"/>
              <a:gd name="connsiteX4025" fmla="*/ 2357006 w 11490376"/>
              <a:gd name="connsiteY4025" fmla="*/ 3628766 h 6593118"/>
              <a:gd name="connsiteX4026" fmla="*/ 2400295 w 11490376"/>
              <a:gd name="connsiteY4026" fmla="*/ 3626443 h 6593118"/>
              <a:gd name="connsiteX4027" fmla="*/ 2355794 w 11490376"/>
              <a:gd name="connsiteY4027" fmla="*/ 3626443 h 6593118"/>
              <a:gd name="connsiteX4028" fmla="*/ 2323852 w 11490376"/>
              <a:gd name="connsiteY4028" fmla="*/ 3645749 h 6593118"/>
              <a:gd name="connsiteX4029" fmla="*/ 2318939 w 11490376"/>
              <a:gd name="connsiteY4029" fmla="*/ 3599898 h 6593118"/>
              <a:gd name="connsiteX4030" fmla="*/ 2279626 w 11490376"/>
              <a:gd name="connsiteY4030" fmla="*/ 3599898 h 6593118"/>
              <a:gd name="connsiteX4031" fmla="*/ 2253006 w 11490376"/>
              <a:gd name="connsiteY4031" fmla="*/ 3611785 h 6593118"/>
              <a:gd name="connsiteX4032" fmla="*/ 2252781 w 11490376"/>
              <a:gd name="connsiteY4032" fmla="*/ 3612847 h 6593118"/>
              <a:gd name="connsiteX4033" fmla="*/ 2203744 w 11490376"/>
              <a:gd name="connsiteY4033" fmla="*/ 3610379 h 6593118"/>
              <a:gd name="connsiteX4034" fmla="*/ 2169418 w 11490376"/>
              <a:gd name="connsiteY4034" fmla="*/ 3580766 h 6593118"/>
              <a:gd name="connsiteX4035" fmla="*/ 2170035 w 11490376"/>
              <a:gd name="connsiteY4035" fmla="*/ 3578901 h 6593118"/>
              <a:gd name="connsiteX4036" fmla="*/ 2143912 w 11490376"/>
              <a:gd name="connsiteY4036" fmla="*/ 3545727 h 6593118"/>
              <a:gd name="connsiteX4037" fmla="*/ 2102181 w 11490376"/>
              <a:gd name="connsiteY4037" fmla="*/ 3531030 h 6593118"/>
              <a:gd name="connsiteX4038" fmla="*/ 2075180 w 11490376"/>
              <a:gd name="connsiteY4038" fmla="*/ 3518782 h 6593118"/>
              <a:gd name="connsiteX4039" fmla="*/ 2043268 w 11490376"/>
              <a:gd name="connsiteY4039" fmla="*/ 3540828 h 6593118"/>
              <a:gd name="connsiteX4040" fmla="*/ 1945077 w 11490376"/>
              <a:gd name="connsiteY4040" fmla="*/ 3508984 h 6593118"/>
              <a:gd name="connsiteX4041" fmla="*/ 1751147 w 11490376"/>
              <a:gd name="connsiteY4041" fmla="*/ 3381613 h 6593118"/>
              <a:gd name="connsiteX4042" fmla="*/ 1716780 w 11490376"/>
              <a:gd name="connsiteY4042" fmla="*/ 3362017 h 6593118"/>
              <a:gd name="connsiteX4043" fmla="*/ 1729056 w 11490376"/>
              <a:gd name="connsiteY4043" fmla="*/ 3325276 h 6593118"/>
              <a:gd name="connsiteX4044" fmla="*/ 1714325 w 11490376"/>
              <a:gd name="connsiteY4044" fmla="*/ 3283634 h 6593118"/>
              <a:gd name="connsiteX4045" fmla="*/ 1711871 w 11490376"/>
              <a:gd name="connsiteY4045" fmla="*/ 3239544 h 6593118"/>
              <a:gd name="connsiteX4046" fmla="*/ 1684868 w 11490376"/>
              <a:gd name="connsiteY4046" fmla="*/ 3237094 h 6593118"/>
              <a:gd name="connsiteX4047" fmla="*/ 1684868 w 11490376"/>
              <a:gd name="connsiteY4047" fmla="*/ 3205252 h 6593118"/>
              <a:gd name="connsiteX4048" fmla="*/ 1640681 w 11490376"/>
              <a:gd name="connsiteY4048" fmla="*/ 3185656 h 6593118"/>
              <a:gd name="connsiteX4049" fmla="*/ 1638226 w 11490376"/>
              <a:gd name="connsiteY4049" fmla="*/ 3141566 h 6593118"/>
              <a:gd name="connsiteX4050" fmla="*/ 1603860 w 11490376"/>
              <a:gd name="connsiteY4050" fmla="*/ 3129318 h 6593118"/>
              <a:gd name="connsiteX4051" fmla="*/ 1606314 w 11490376"/>
              <a:gd name="connsiteY4051" fmla="*/ 3092577 h 6593118"/>
              <a:gd name="connsiteX4052" fmla="*/ 1586677 w 11490376"/>
              <a:gd name="connsiteY4052" fmla="*/ 3077880 h 6593118"/>
              <a:gd name="connsiteX4053" fmla="*/ 1559674 w 11490376"/>
              <a:gd name="connsiteY4053" fmla="*/ 3033790 h 6593118"/>
              <a:gd name="connsiteX4054" fmla="*/ 1530216 w 11490376"/>
              <a:gd name="connsiteY4054" fmla="*/ 3004395 h 6593118"/>
              <a:gd name="connsiteX4055" fmla="*/ 1525307 w 11490376"/>
              <a:gd name="connsiteY4055" fmla="*/ 2938261 h 6593118"/>
              <a:gd name="connsiteX4056" fmla="*/ 1495848 w 11490376"/>
              <a:gd name="connsiteY4056" fmla="*/ 2916216 h 6593118"/>
              <a:gd name="connsiteX4057" fmla="*/ 1468846 w 11490376"/>
              <a:gd name="connsiteY4057" fmla="*/ 2886823 h 6593118"/>
              <a:gd name="connsiteX4058" fmla="*/ 1444297 w 11490376"/>
              <a:gd name="connsiteY4058" fmla="*/ 2872126 h 6593118"/>
              <a:gd name="connsiteX4059" fmla="*/ 1444297 w 11490376"/>
              <a:gd name="connsiteY4059" fmla="*/ 2928463 h 6593118"/>
              <a:gd name="connsiteX4060" fmla="*/ 1466393 w 11490376"/>
              <a:gd name="connsiteY4060" fmla="*/ 2972553 h 6593118"/>
              <a:gd name="connsiteX4061" fmla="*/ 1493394 w 11490376"/>
              <a:gd name="connsiteY4061" fmla="*/ 3021542 h 6593118"/>
              <a:gd name="connsiteX4062" fmla="*/ 1537580 w 11490376"/>
              <a:gd name="connsiteY4062" fmla="*/ 3075430 h 6593118"/>
              <a:gd name="connsiteX4063" fmla="*/ 1559674 w 11490376"/>
              <a:gd name="connsiteY4063" fmla="*/ 3134217 h 6593118"/>
              <a:gd name="connsiteX4064" fmla="*/ 1591586 w 11490376"/>
              <a:gd name="connsiteY4064" fmla="*/ 3195454 h 6593118"/>
              <a:gd name="connsiteX4065" fmla="*/ 1608770 w 11490376"/>
              <a:gd name="connsiteY4065" fmla="*/ 3251791 h 6593118"/>
              <a:gd name="connsiteX4066" fmla="*/ 1581768 w 11490376"/>
              <a:gd name="connsiteY4066" fmla="*/ 3251791 h 6593118"/>
              <a:gd name="connsiteX4067" fmla="*/ 1513034 w 11490376"/>
              <a:gd name="connsiteY4067" fmla="*/ 3175858 h 6593118"/>
              <a:gd name="connsiteX4068" fmla="*/ 1508124 w 11490376"/>
              <a:gd name="connsiteY4068" fmla="*/ 3119520 h 6593118"/>
              <a:gd name="connsiteX4069" fmla="*/ 1468846 w 11490376"/>
              <a:gd name="connsiteY4069" fmla="*/ 3087678 h 6593118"/>
              <a:gd name="connsiteX4070" fmla="*/ 1409932 w 11490376"/>
              <a:gd name="connsiteY4070" fmla="*/ 3043588 h 6593118"/>
              <a:gd name="connsiteX4071" fmla="*/ 1429571 w 11490376"/>
              <a:gd name="connsiteY4071" fmla="*/ 3031340 h 6593118"/>
              <a:gd name="connsiteX4072" fmla="*/ 1439389 w 11490376"/>
              <a:gd name="connsiteY4072" fmla="*/ 2997049 h 6593118"/>
              <a:gd name="connsiteX4073" fmla="*/ 1407477 w 11490376"/>
              <a:gd name="connsiteY4073" fmla="*/ 2948058 h 6593118"/>
              <a:gd name="connsiteX4074" fmla="*/ 1375565 w 11490376"/>
              <a:gd name="connsiteY4074" fmla="*/ 2908867 h 6593118"/>
              <a:gd name="connsiteX4075" fmla="*/ 1368201 w 11490376"/>
              <a:gd name="connsiteY4075" fmla="*/ 2818238 h 6593118"/>
              <a:gd name="connsiteX4076" fmla="*/ 1440581 w 11490376"/>
              <a:gd name="connsiteY4076" fmla="*/ 2822897 h 6593118"/>
              <a:gd name="connsiteX4077" fmla="*/ 1440441 w 11490376"/>
              <a:gd name="connsiteY4077" fmla="*/ 2822617 h 6593118"/>
              <a:gd name="connsiteX4078" fmla="*/ 1363824 w 11490376"/>
              <a:gd name="connsiteY4078" fmla="*/ 2816049 h 6593118"/>
              <a:gd name="connsiteX4079" fmla="*/ 1366012 w 11490376"/>
              <a:gd name="connsiteY4079" fmla="*/ 2789772 h 6593118"/>
              <a:gd name="connsiteX4080" fmla="*/ 1320041 w 11490376"/>
              <a:gd name="connsiteY4080" fmla="*/ 2772253 h 6593118"/>
              <a:gd name="connsiteX4081" fmla="*/ 1291582 w 11490376"/>
              <a:gd name="connsiteY4081" fmla="*/ 2748165 h 6593118"/>
              <a:gd name="connsiteX4082" fmla="*/ 1258747 w 11490376"/>
              <a:gd name="connsiteY4082" fmla="*/ 2732837 h 6593118"/>
              <a:gd name="connsiteX4083" fmla="*/ 1263124 w 11490376"/>
              <a:gd name="connsiteY4083" fmla="*/ 2682472 h 6593118"/>
              <a:gd name="connsiteX4084" fmla="*/ 1221531 w 11490376"/>
              <a:gd name="connsiteY4084" fmla="*/ 2673713 h 6593118"/>
              <a:gd name="connsiteX4085" fmla="*/ 1223719 w 11490376"/>
              <a:gd name="connsiteY4085" fmla="*/ 2647437 h 6593118"/>
              <a:gd name="connsiteX4086" fmla="*/ 1236855 w 11490376"/>
              <a:gd name="connsiteY4086" fmla="*/ 2614589 h 6593118"/>
              <a:gd name="connsiteX4087" fmla="*/ 1212775 w 11490376"/>
              <a:gd name="connsiteY4087" fmla="*/ 2586122 h 6593118"/>
              <a:gd name="connsiteX4088" fmla="*/ 1184316 w 11490376"/>
              <a:gd name="connsiteY4088" fmla="*/ 2557656 h 6593118"/>
              <a:gd name="connsiteX4089" fmla="*/ 1177747 w 11490376"/>
              <a:gd name="connsiteY4089" fmla="*/ 2450357 h 6593118"/>
              <a:gd name="connsiteX4090" fmla="*/ 1197451 w 11490376"/>
              <a:gd name="connsiteY4090" fmla="*/ 2432838 h 6593118"/>
              <a:gd name="connsiteX4091" fmla="*/ 1184316 w 11490376"/>
              <a:gd name="connsiteY4091" fmla="*/ 2417510 h 6593118"/>
              <a:gd name="connsiteX4092" fmla="*/ 1179937 w 11490376"/>
              <a:gd name="connsiteY4092" fmla="*/ 2399991 h 6593118"/>
              <a:gd name="connsiteX4093" fmla="*/ 1190883 w 11490376"/>
              <a:gd name="connsiteY4093" fmla="*/ 2382473 h 6593118"/>
              <a:gd name="connsiteX4094" fmla="*/ 1195261 w 11490376"/>
              <a:gd name="connsiteY4094" fmla="*/ 2343058 h 6593118"/>
              <a:gd name="connsiteX4095" fmla="*/ 1212775 w 11490376"/>
              <a:gd name="connsiteY4095" fmla="*/ 2329918 h 6593118"/>
              <a:gd name="connsiteX4096" fmla="*/ 1212775 w 11490376"/>
              <a:gd name="connsiteY4096" fmla="*/ 2268605 h 6593118"/>
              <a:gd name="connsiteX4097" fmla="*/ 1232476 w 11490376"/>
              <a:gd name="connsiteY4097" fmla="*/ 2251087 h 6593118"/>
              <a:gd name="connsiteX4098" fmla="*/ 1249989 w 11490376"/>
              <a:gd name="connsiteY4098" fmla="*/ 2183204 h 6593118"/>
              <a:gd name="connsiteX4099" fmla="*/ 1265313 w 11490376"/>
              <a:gd name="connsiteY4099" fmla="*/ 2176635 h 6593118"/>
              <a:gd name="connsiteX4100" fmla="*/ 1239044 w 11490376"/>
              <a:gd name="connsiteY4100" fmla="*/ 2143788 h 6593118"/>
              <a:gd name="connsiteX4101" fmla="*/ 1239044 w 11490376"/>
              <a:gd name="connsiteY4101" fmla="*/ 2117511 h 6593118"/>
              <a:gd name="connsiteX4102" fmla="*/ 1274069 w 11490376"/>
              <a:gd name="connsiteY4102" fmla="*/ 2108751 h 6593118"/>
              <a:gd name="connsiteX4103" fmla="*/ 1293772 w 11490376"/>
              <a:gd name="connsiteY4103" fmla="*/ 2135030 h 6593118"/>
              <a:gd name="connsiteX4104" fmla="*/ 1309094 w 11490376"/>
              <a:gd name="connsiteY4104" fmla="*/ 2156927 h 6593118"/>
              <a:gd name="connsiteX4105" fmla="*/ 1315661 w 11490376"/>
              <a:gd name="connsiteY4105" fmla="*/ 2084664 h 6593118"/>
              <a:gd name="connsiteX4106" fmla="*/ 2248226 w 11490376"/>
              <a:gd name="connsiteY4106" fmla="*/ 2082475 h 6593118"/>
              <a:gd name="connsiteX4107" fmla="*/ 2246036 w 11490376"/>
              <a:gd name="connsiteY4107" fmla="*/ 2104368 h 6593118"/>
              <a:gd name="connsiteX4108" fmla="*/ 2252604 w 11490376"/>
              <a:gd name="connsiteY4108" fmla="*/ 2080284 h 6593118"/>
              <a:gd name="connsiteX4109" fmla="*/ 1315661 w 11490376"/>
              <a:gd name="connsiteY4109" fmla="*/ 2084664 h 6593118"/>
              <a:gd name="connsiteX4110" fmla="*/ 1271880 w 11490376"/>
              <a:gd name="connsiteY4110" fmla="*/ 2025540 h 6593118"/>
              <a:gd name="connsiteX4111" fmla="*/ 1225908 w 11490376"/>
              <a:gd name="connsiteY4111" fmla="*/ 1992693 h 6593118"/>
              <a:gd name="connsiteX4112" fmla="*/ 1188693 w 11490376"/>
              <a:gd name="connsiteY4112" fmla="*/ 1951088 h 6593118"/>
              <a:gd name="connsiteX4113" fmla="*/ 1186504 w 11490376"/>
              <a:gd name="connsiteY4113" fmla="*/ 1898533 h 6593118"/>
              <a:gd name="connsiteX4114" fmla="*/ 1182127 w 11490376"/>
              <a:gd name="connsiteY4114" fmla="*/ 1854737 h 6593118"/>
              <a:gd name="connsiteX4115" fmla="*/ 1149289 w 11490376"/>
              <a:gd name="connsiteY4115" fmla="*/ 1856928 h 6593118"/>
              <a:gd name="connsiteX4116" fmla="*/ 1144910 w 11490376"/>
              <a:gd name="connsiteY4116" fmla="*/ 1826271 h 6593118"/>
              <a:gd name="connsiteX4117" fmla="*/ 1125209 w 11490376"/>
              <a:gd name="connsiteY4117" fmla="*/ 1815321 h 6593118"/>
              <a:gd name="connsiteX4118" fmla="*/ 1129587 w 11490376"/>
              <a:gd name="connsiteY4118" fmla="*/ 1764957 h 6593118"/>
              <a:gd name="connsiteX4119" fmla="*/ 1144910 w 11490376"/>
              <a:gd name="connsiteY4119" fmla="*/ 1736489 h 6593118"/>
              <a:gd name="connsiteX4120" fmla="*/ 1168990 w 11490376"/>
              <a:gd name="connsiteY4120" fmla="*/ 1712402 h 6593118"/>
              <a:gd name="connsiteX4121" fmla="*/ 1123499 w 11490376"/>
              <a:gd name="connsiteY4121" fmla="*/ 1701568 h 6593118"/>
              <a:gd name="connsiteX4122" fmla="*/ 1166535 w 11490376"/>
              <a:gd name="connsiteY4122" fmla="*/ 1712906 h 6593118"/>
              <a:gd name="connsiteX4123" fmla="*/ 1141976 w 11490376"/>
              <a:gd name="connsiteY4123" fmla="*/ 1737493 h 6593118"/>
              <a:gd name="connsiteX4124" fmla="*/ 1114962 w 11490376"/>
              <a:gd name="connsiteY4124" fmla="*/ 1737493 h 6593118"/>
              <a:gd name="connsiteX4125" fmla="*/ 1087948 w 11490376"/>
              <a:gd name="connsiteY4125" fmla="*/ 1722740 h 6593118"/>
              <a:gd name="connsiteX4126" fmla="*/ 1087948 w 11490376"/>
              <a:gd name="connsiteY4126" fmla="*/ 1693237 h 6593118"/>
              <a:gd name="connsiteX4127" fmla="*/ 1065846 w 11490376"/>
              <a:gd name="connsiteY4127" fmla="*/ 1690779 h 6593118"/>
              <a:gd name="connsiteX4128" fmla="*/ 1051111 w 11490376"/>
              <a:gd name="connsiteY4128" fmla="*/ 1673569 h 6593118"/>
              <a:gd name="connsiteX4129" fmla="*/ 1051111 w 11490376"/>
              <a:gd name="connsiteY4129" fmla="*/ 1641608 h 6593118"/>
              <a:gd name="connsiteX4130" fmla="*/ 1053566 w 11490376"/>
              <a:gd name="connsiteY4130" fmla="*/ 1624397 h 6593118"/>
              <a:gd name="connsiteX4131" fmla="*/ 1038830 w 11490376"/>
              <a:gd name="connsiteY4131" fmla="*/ 1621938 h 6593118"/>
              <a:gd name="connsiteX4132" fmla="*/ 1024095 w 11490376"/>
              <a:gd name="connsiteY4132" fmla="*/ 1634231 h 6593118"/>
              <a:gd name="connsiteX4133" fmla="*/ 1004448 w 11490376"/>
              <a:gd name="connsiteY4133" fmla="*/ 1621938 h 6593118"/>
              <a:gd name="connsiteX4134" fmla="*/ 989710 w 11490376"/>
              <a:gd name="connsiteY4134" fmla="*/ 1597352 h 6593118"/>
              <a:gd name="connsiteX4135" fmla="*/ 974979 w 11490376"/>
              <a:gd name="connsiteY4135" fmla="*/ 1621938 h 6593118"/>
              <a:gd name="connsiteX4136" fmla="*/ 945508 w 11490376"/>
              <a:gd name="connsiteY4136" fmla="*/ 1607187 h 6593118"/>
              <a:gd name="connsiteX4137" fmla="*/ 938141 w 11490376"/>
              <a:gd name="connsiteY4137" fmla="*/ 1580142 h 6593118"/>
              <a:gd name="connsiteX4138" fmla="*/ 908672 w 11490376"/>
              <a:gd name="connsiteY4138" fmla="*/ 1582601 h 6593118"/>
              <a:gd name="connsiteX4139" fmla="*/ 903759 w 11490376"/>
              <a:gd name="connsiteY4139" fmla="*/ 1555556 h 6593118"/>
              <a:gd name="connsiteX4140" fmla="*/ 866921 w 11490376"/>
              <a:gd name="connsiteY4140" fmla="*/ 1545722 h 6593118"/>
              <a:gd name="connsiteX4141" fmla="*/ 862009 w 11490376"/>
              <a:gd name="connsiteY4141" fmla="*/ 1526053 h 6593118"/>
              <a:gd name="connsiteX4142" fmla="*/ 852187 w 11490376"/>
              <a:gd name="connsiteY4142" fmla="*/ 1516219 h 6593118"/>
              <a:gd name="connsiteX4143" fmla="*/ 744124 w 11490376"/>
              <a:gd name="connsiteY4143" fmla="*/ 1508842 h 6593118"/>
              <a:gd name="connsiteX4144" fmla="*/ 744124 w 11490376"/>
              <a:gd name="connsiteY4144" fmla="*/ 1479339 h 6593118"/>
              <a:gd name="connsiteX4145" fmla="*/ 712198 w 11490376"/>
              <a:gd name="connsiteY4145" fmla="*/ 1474423 h 6593118"/>
              <a:gd name="connsiteX4146" fmla="*/ 699918 w 11490376"/>
              <a:gd name="connsiteY4146" fmla="*/ 1452295 h 6593118"/>
              <a:gd name="connsiteX4147" fmla="*/ 655713 w 11490376"/>
              <a:gd name="connsiteY4147" fmla="*/ 1467046 h 6593118"/>
              <a:gd name="connsiteX4148" fmla="*/ 648345 w 11490376"/>
              <a:gd name="connsiteY4148" fmla="*/ 1506384 h 6593118"/>
              <a:gd name="connsiteX4149" fmla="*/ 616419 w 11490376"/>
              <a:gd name="connsiteY4149" fmla="*/ 1523595 h 6593118"/>
              <a:gd name="connsiteX4150" fmla="*/ 616419 w 11490376"/>
              <a:gd name="connsiteY4150" fmla="*/ 1526053 h 6593118"/>
              <a:gd name="connsiteX4151" fmla="*/ 616419 w 11490376"/>
              <a:gd name="connsiteY4151" fmla="*/ 1528512 h 6593118"/>
              <a:gd name="connsiteX4152" fmla="*/ 611507 w 11490376"/>
              <a:gd name="connsiteY4152" fmla="*/ 1533428 h 6593118"/>
              <a:gd name="connsiteX4153" fmla="*/ 604140 w 11490376"/>
              <a:gd name="connsiteY4153" fmla="*/ 1540805 h 6593118"/>
              <a:gd name="connsiteX4154" fmla="*/ 599229 w 11490376"/>
              <a:gd name="connsiteY4154" fmla="*/ 1550638 h 6593118"/>
              <a:gd name="connsiteX4155" fmla="*/ 589405 w 11490376"/>
              <a:gd name="connsiteY4155" fmla="*/ 1558015 h 6593118"/>
              <a:gd name="connsiteX4156" fmla="*/ 579581 w 11490376"/>
              <a:gd name="connsiteY4156" fmla="*/ 1567849 h 6593118"/>
              <a:gd name="connsiteX4157" fmla="*/ 572213 w 11490376"/>
              <a:gd name="connsiteY4157" fmla="*/ 1575224 h 6593118"/>
              <a:gd name="connsiteX4158" fmla="*/ 562391 w 11490376"/>
              <a:gd name="connsiteY4158" fmla="*/ 1582601 h 6593118"/>
              <a:gd name="connsiteX4159" fmla="*/ 552567 w 11490376"/>
              <a:gd name="connsiteY4159" fmla="*/ 1585059 h 6593118"/>
              <a:gd name="connsiteX4160" fmla="*/ 542744 w 11490376"/>
              <a:gd name="connsiteY4160" fmla="*/ 1587519 h 6593118"/>
              <a:gd name="connsiteX4161" fmla="*/ 532920 w 11490376"/>
              <a:gd name="connsiteY4161" fmla="*/ 1587519 h 6593118"/>
              <a:gd name="connsiteX4162" fmla="*/ 505906 w 11490376"/>
              <a:gd name="connsiteY4162" fmla="*/ 1567849 h 6593118"/>
              <a:gd name="connsiteX4163" fmla="*/ 530465 w 11490376"/>
              <a:gd name="connsiteY4163" fmla="*/ 1550638 h 6593118"/>
              <a:gd name="connsiteX4164" fmla="*/ 513273 w 11490376"/>
              <a:gd name="connsiteY4164" fmla="*/ 1526053 h 6593118"/>
              <a:gd name="connsiteX4165" fmla="*/ 606596 w 11490376"/>
              <a:gd name="connsiteY4165" fmla="*/ 1459671 h 6593118"/>
              <a:gd name="connsiteX4166" fmla="*/ 547656 w 11490376"/>
              <a:gd name="connsiteY4166" fmla="*/ 1444920 h 6593118"/>
              <a:gd name="connsiteX4167" fmla="*/ 481347 w 11490376"/>
              <a:gd name="connsiteY4167" fmla="*/ 1526053 h 6593118"/>
              <a:gd name="connsiteX4168" fmla="*/ 427318 w 11490376"/>
              <a:gd name="connsiteY4168" fmla="*/ 1577684 h 6593118"/>
              <a:gd name="connsiteX4169" fmla="*/ 434686 w 11490376"/>
              <a:gd name="connsiteY4169" fmla="*/ 1609645 h 6593118"/>
              <a:gd name="connsiteX4170" fmla="*/ 385570 w 11490376"/>
              <a:gd name="connsiteY4170" fmla="*/ 1641608 h 6593118"/>
              <a:gd name="connsiteX4171" fmla="*/ 358554 w 11490376"/>
              <a:gd name="connsiteY4171" fmla="*/ 1661276 h 6593118"/>
              <a:gd name="connsiteX4172" fmla="*/ 338909 w 11490376"/>
              <a:gd name="connsiteY4172" fmla="*/ 1678486 h 6593118"/>
              <a:gd name="connsiteX4173" fmla="*/ 166998 w 11490376"/>
              <a:gd name="connsiteY4173" fmla="*/ 1794040 h 6593118"/>
              <a:gd name="connsiteX4174" fmla="*/ 2456 w 11490376"/>
              <a:gd name="connsiteY4174" fmla="*/ 1826001 h 6593118"/>
              <a:gd name="connsiteX4175" fmla="*/ 0 w 11490376"/>
              <a:gd name="connsiteY4175" fmla="*/ 1806333 h 6593118"/>
              <a:gd name="connsiteX4176" fmla="*/ 49118 w 11490376"/>
              <a:gd name="connsiteY4176" fmla="*/ 1784205 h 6593118"/>
              <a:gd name="connsiteX4177" fmla="*/ 149807 w 11490376"/>
              <a:gd name="connsiteY4177" fmla="*/ 1737493 h 6593118"/>
              <a:gd name="connsiteX4178" fmla="*/ 292248 w 11490376"/>
              <a:gd name="connsiteY4178" fmla="*/ 1644066 h 6593118"/>
              <a:gd name="connsiteX4179" fmla="*/ 282424 w 11490376"/>
              <a:gd name="connsiteY4179" fmla="*/ 1587519 h 6593118"/>
              <a:gd name="connsiteX4180" fmla="*/ 240673 w 11490376"/>
              <a:gd name="connsiteY4180" fmla="*/ 1602269 h 6593118"/>
              <a:gd name="connsiteX4181" fmla="*/ 223482 w 11490376"/>
              <a:gd name="connsiteY4181" fmla="*/ 1587519 h 6593118"/>
              <a:gd name="connsiteX4182" fmla="*/ 166998 w 11490376"/>
              <a:gd name="connsiteY4182" fmla="*/ 1607187 h 6593118"/>
              <a:gd name="connsiteX4183" fmla="*/ 162086 w 11490376"/>
              <a:gd name="connsiteY4183" fmla="*/ 1567849 h 6593118"/>
              <a:gd name="connsiteX4184" fmla="*/ 181733 w 11490376"/>
              <a:gd name="connsiteY4184" fmla="*/ 1538346 h 6593118"/>
              <a:gd name="connsiteX4185" fmla="*/ 181733 w 11490376"/>
              <a:gd name="connsiteY4185" fmla="*/ 1489174 h 6593118"/>
              <a:gd name="connsiteX4186" fmla="*/ 162086 w 11490376"/>
              <a:gd name="connsiteY4186" fmla="*/ 1518677 h 6593118"/>
              <a:gd name="connsiteX4187" fmla="*/ 125248 w 11490376"/>
              <a:gd name="connsiteY4187" fmla="*/ 1526053 h 6593118"/>
              <a:gd name="connsiteX4188" fmla="*/ 93323 w 11490376"/>
              <a:gd name="connsiteY4188" fmla="*/ 1489174 h 6593118"/>
              <a:gd name="connsiteX4189" fmla="*/ 137529 w 11490376"/>
              <a:gd name="connsiteY4189" fmla="*/ 1462130 h 6593118"/>
              <a:gd name="connsiteX4190" fmla="*/ 105601 w 11490376"/>
              <a:gd name="connsiteY4190" fmla="*/ 1452295 h 6593118"/>
              <a:gd name="connsiteX4191" fmla="*/ 88411 w 11490376"/>
              <a:gd name="connsiteY4191" fmla="*/ 1420334 h 6593118"/>
              <a:gd name="connsiteX4192" fmla="*/ 137529 w 11490376"/>
              <a:gd name="connsiteY4192" fmla="*/ 1395747 h 6593118"/>
              <a:gd name="connsiteX4193" fmla="*/ 142440 w 11490376"/>
              <a:gd name="connsiteY4193" fmla="*/ 1358868 h 6593118"/>
              <a:gd name="connsiteX4194" fmla="*/ 194012 w 11490376"/>
              <a:gd name="connsiteY4194" fmla="*/ 1334283 h 6593118"/>
              <a:gd name="connsiteX4195" fmla="*/ 223482 w 11490376"/>
              <a:gd name="connsiteY4195" fmla="*/ 1358868 h 6593118"/>
              <a:gd name="connsiteX4196" fmla="*/ 235763 w 11490376"/>
              <a:gd name="connsiteY4196" fmla="*/ 1321990 h 6593118"/>
              <a:gd name="connsiteX4197" fmla="*/ 292248 w 11490376"/>
              <a:gd name="connsiteY4197" fmla="*/ 1321990 h 6593118"/>
              <a:gd name="connsiteX4198" fmla="*/ 297158 w 11490376"/>
              <a:gd name="connsiteY4198" fmla="*/ 1277736 h 6593118"/>
              <a:gd name="connsiteX4199" fmla="*/ 319262 w 11490376"/>
              <a:gd name="connsiteY4199" fmla="*/ 1260525 h 6593118"/>
              <a:gd name="connsiteX4200" fmla="*/ 302070 w 11490376"/>
              <a:gd name="connsiteY4200" fmla="*/ 1243315 h 6593118"/>
              <a:gd name="connsiteX4201" fmla="*/ 252953 w 11490376"/>
              <a:gd name="connsiteY4201" fmla="*/ 1272818 h 6593118"/>
              <a:gd name="connsiteX4202" fmla="*/ 181733 w 11490376"/>
              <a:gd name="connsiteY4202" fmla="*/ 1272818 h 6593118"/>
              <a:gd name="connsiteX4203" fmla="*/ 157174 w 11490376"/>
              <a:gd name="connsiteY4203" fmla="*/ 1255608 h 6593118"/>
              <a:gd name="connsiteX4204" fmla="*/ 162086 w 11490376"/>
              <a:gd name="connsiteY4204" fmla="*/ 1218729 h 6593118"/>
              <a:gd name="connsiteX4205" fmla="*/ 125248 w 11490376"/>
              <a:gd name="connsiteY4205" fmla="*/ 1199061 h 6593118"/>
              <a:gd name="connsiteX4206" fmla="*/ 142440 w 11490376"/>
              <a:gd name="connsiteY4206" fmla="*/ 1174475 h 6593118"/>
              <a:gd name="connsiteX4207" fmla="*/ 203836 w 11490376"/>
              <a:gd name="connsiteY4207" fmla="*/ 1167098 h 6593118"/>
              <a:gd name="connsiteX4208" fmla="*/ 203836 w 11490376"/>
              <a:gd name="connsiteY4208" fmla="*/ 1149889 h 6593118"/>
              <a:gd name="connsiteX4209" fmla="*/ 240673 w 11490376"/>
              <a:gd name="connsiteY4209" fmla="*/ 1137596 h 6593118"/>
              <a:gd name="connsiteX4210" fmla="*/ 265232 w 11490376"/>
              <a:gd name="connsiteY4210" fmla="*/ 1167098 h 6593118"/>
              <a:gd name="connsiteX4211" fmla="*/ 314350 w 11490376"/>
              <a:gd name="connsiteY4211" fmla="*/ 1154807 h 6593118"/>
              <a:gd name="connsiteX4212" fmla="*/ 388025 w 11490376"/>
              <a:gd name="connsiteY4212" fmla="*/ 1142514 h 6593118"/>
              <a:gd name="connsiteX4213" fmla="*/ 282424 w 11490376"/>
              <a:gd name="connsiteY4213" fmla="*/ 1100718 h 6593118"/>
              <a:gd name="connsiteX4214" fmla="*/ 216115 w 11490376"/>
              <a:gd name="connsiteY4214" fmla="*/ 1051545 h 6593118"/>
              <a:gd name="connsiteX4215" fmla="*/ 228394 w 11490376"/>
              <a:gd name="connsiteY4215" fmla="*/ 1022042 h 6593118"/>
              <a:gd name="connsiteX4216" fmla="*/ 351187 w 11490376"/>
              <a:gd name="connsiteY4216" fmla="*/ 1002373 h 6593118"/>
              <a:gd name="connsiteX4217" fmla="*/ 383113 w 11490376"/>
              <a:gd name="connsiteY4217" fmla="*/ 933532 h 6593118"/>
              <a:gd name="connsiteX4218" fmla="*/ 469068 w 11490376"/>
              <a:gd name="connsiteY4218" fmla="*/ 928616 h 6593118"/>
              <a:gd name="connsiteX4219" fmla="*/ 486259 w 11490376"/>
              <a:gd name="connsiteY4219" fmla="*/ 891737 h 6593118"/>
              <a:gd name="connsiteX4220" fmla="*/ 562391 w 11490376"/>
              <a:gd name="connsiteY4220" fmla="*/ 891737 h 6593118"/>
              <a:gd name="connsiteX4221" fmla="*/ 589405 w 11490376"/>
              <a:gd name="connsiteY4221" fmla="*/ 867150 h 6593118"/>
              <a:gd name="connsiteX4222" fmla="*/ 616419 w 11490376"/>
              <a:gd name="connsiteY4222" fmla="*/ 869610 h 6593118"/>
              <a:gd name="connsiteX4223" fmla="*/ 616419 w 11490376"/>
              <a:gd name="connsiteY4223" fmla="*/ 904030 h 6593118"/>
              <a:gd name="connsiteX4224" fmla="*/ 670449 w 11490376"/>
              <a:gd name="connsiteY4224" fmla="*/ 911404 h 6593118"/>
              <a:gd name="connsiteX4225" fmla="*/ 707286 w 11490376"/>
              <a:gd name="connsiteY4225" fmla="*/ 876985 h 6593118"/>
              <a:gd name="connsiteX4226" fmla="*/ 744124 w 11490376"/>
              <a:gd name="connsiteY4226" fmla="*/ 928616 h 6593118"/>
              <a:gd name="connsiteX4227" fmla="*/ 854642 w 11490376"/>
              <a:gd name="connsiteY4227" fmla="*/ 918781 h 6593118"/>
              <a:gd name="connsiteX4228" fmla="*/ 879200 w 11490376"/>
              <a:gd name="connsiteY4228" fmla="*/ 943367 h 6593118"/>
              <a:gd name="connsiteX4229" fmla="*/ 916039 w 11490376"/>
              <a:gd name="connsiteY4229" fmla="*/ 940908 h 6593118"/>
              <a:gd name="connsiteX4230" fmla="*/ 1001993 w 11490376"/>
              <a:gd name="connsiteY4230" fmla="*/ 931074 h 6593118"/>
              <a:gd name="connsiteX4231" fmla="*/ 1038830 w 11490376"/>
              <a:gd name="connsiteY4231" fmla="*/ 965495 h 6593118"/>
              <a:gd name="connsiteX4232" fmla="*/ 881656 w 11490376"/>
              <a:gd name="connsiteY4232" fmla="*/ 1506384 h 6593118"/>
              <a:gd name="connsiteX4233" fmla="*/ 884814 w 11490376"/>
              <a:gd name="connsiteY4233" fmla="*/ 1505169 h 6593118"/>
              <a:gd name="connsiteX4234" fmla="*/ 1042021 w 11490376"/>
              <a:gd name="connsiteY4234" fmla="*/ 967880 h 6593118"/>
              <a:gd name="connsiteX4235" fmla="*/ 1142721 w 11490376"/>
              <a:gd name="connsiteY4235" fmla="*/ 985398 h 6593118"/>
              <a:gd name="connsiteX4236" fmla="*/ 1232474 w 11490376"/>
              <a:gd name="connsiteY4236" fmla="*/ 1029193 h 6593118"/>
              <a:gd name="connsiteX4237" fmla="*/ 1271880 w 11490376"/>
              <a:gd name="connsiteY4237" fmla="*/ 1031384 h 6593118"/>
              <a:gd name="connsiteX4238" fmla="*/ 1274068 w 11490376"/>
              <a:gd name="connsiteY4238" fmla="*/ 998537 h 6593118"/>
              <a:gd name="connsiteX4239" fmla="*/ 1309094 w 11490376"/>
              <a:gd name="connsiteY4239" fmla="*/ 970070 h 6593118"/>
              <a:gd name="connsiteX4240" fmla="*/ 1394469 w 11490376"/>
              <a:gd name="connsiteY4240" fmla="*/ 917516 h 6593118"/>
              <a:gd name="connsiteX4241" fmla="*/ 1420739 w 11490376"/>
              <a:gd name="connsiteY4241" fmla="*/ 930654 h 6593118"/>
              <a:gd name="connsiteX4242" fmla="*/ 1357254 w 11490376"/>
              <a:gd name="connsiteY4242" fmla="*/ 970070 h 6593118"/>
              <a:gd name="connsiteX4243" fmla="*/ 1425116 w 11490376"/>
              <a:gd name="connsiteY4243" fmla="*/ 967880 h 6593118"/>
              <a:gd name="connsiteX4244" fmla="*/ 1447007 w 11490376"/>
              <a:gd name="connsiteY4244" fmla="*/ 943793 h 6593118"/>
              <a:gd name="connsiteX4245" fmla="*/ 1462333 w 11490376"/>
              <a:gd name="connsiteY4245" fmla="*/ 917516 h 6593118"/>
              <a:gd name="connsiteX4246" fmla="*/ 1484223 w 11490376"/>
              <a:gd name="connsiteY4246" fmla="*/ 906566 h 6593118"/>
              <a:gd name="connsiteX4247" fmla="*/ 1512682 w 11490376"/>
              <a:gd name="connsiteY4247" fmla="*/ 959121 h 6593118"/>
              <a:gd name="connsiteX4248" fmla="*/ 1554274 w 11490376"/>
              <a:gd name="connsiteY4248" fmla="*/ 963501 h 6593118"/>
              <a:gd name="connsiteX4249" fmla="*/ 1573976 w 11490376"/>
              <a:gd name="connsiteY4249" fmla="*/ 943793 h 6593118"/>
              <a:gd name="connsiteX4250" fmla="*/ 1595868 w 11490376"/>
              <a:gd name="connsiteY4250" fmla="*/ 978828 h 6593118"/>
              <a:gd name="connsiteX4251" fmla="*/ 1628705 w 11490376"/>
              <a:gd name="connsiteY4251" fmla="*/ 956932 h 6593118"/>
              <a:gd name="connsiteX4252" fmla="*/ 1757863 w 11490376"/>
              <a:gd name="connsiteY4252" fmla="*/ 998537 h 6593118"/>
              <a:gd name="connsiteX4253" fmla="*/ 1841049 w 11490376"/>
              <a:gd name="connsiteY4253" fmla="*/ 1000726 h 6593118"/>
              <a:gd name="connsiteX4254" fmla="*/ 1902344 w 11490376"/>
              <a:gd name="connsiteY4254" fmla="*/ 1031384 h 6593118"/>
              <a:gd name="connsiteX4255" fmla="*/ 1891399 w 11490376"/>
              <a:gd name="connsiteY4255" fmla="*/ 1077369 h 6593118"/>
              <a:gd name="connsiteX4256" fmla="*/ 1972396 w 11490376"/>
              <a:gd name="connsiteY4256" fmla="*/ 1051092 h 6593118"/>
              <a:gd name="connsiteX4257" fmla="*/ 2033692 w 11490376"/>
              <a:gd name="connsiteY4257" fmla="*/ 1108027 h 6593118"/>
              <a:gd name="connsiteX4258" fmla="*/ 2075286 w 11490376"/>
              <a:gd name="connsiteY4258" fmla="*/ 1105836 h 6593118"/>
              <a:gd name="connsiteX4259" fmla="*/ 2070906 w 11490376"/>
              <a:gd name="connsiteY4259" fmla="*/ 1077369 h 6593118"/>
              <a:gd name="connsiteX4260" fmla="*/ 2119068 w 11490376"/>
              <a:gd name="connsiteY4260" fmla="*/ 1027004 h 6593118"/>
              <a:gd name="connsiteX4261" fmla="*/ 2171606 w 11490376"/>
              <a:gd name="connsiteY4261" fmla="*/ 1066419 h 6593118"/>
              <a:gd name="connsiteX4262" fmla="*/ 2327026 w 11490376"/>
              <a:gd name="connsiteY4262" fmla="*/ 1077369 h 6593118"/>
              <a:gd name="connsiteX4263" fmla="*/ 2355482 w 11490376"/>
              <a:gd name="connsiteY4263" fmla="*/ 1040143 h 6593118"/>
              <a:gd name="connsiteX4264" fmla="*/ 2399265 w 11490376"/>
              <a:gd name="connsiteY4264" fmla="*/ 1035762 h 6593118"/>
              <a:gd name="connsiteX4265" fmla="*/ 2423344 w 11490376"/>
              <a:gd name="connsiteY4265" fmla="*/ 1070799 h 6593118"/>
              <a:gd name="connsiteX4266" fmla="*/ 2462752 w 11490376"/>
              <a:gd name="connsiteY4266" fmla="*/ 1051092 h 6593118"/>
              <a:gd name="connsiteX4267" fmla="*/ 2497775 w 11490376"/>
              <a:gd name="connsiteY4267" fmla="*/ 1027004 h 6593118"/>
              <a:gd name="connsiteX4268" fmla="*/ 2480264 w 11490376"/>
              <a:gd name="connsiteY4268" fmla="*/ 956932 h 6593118"/>
              <a:gd name="connsiteX4269" fmla="*/ 2434292 w 11490376"/>
              <a:gd name="connsiteY4269" fmla="*/ 924085 h 6593118"/>
              <a:gd name="connsiteX4270" fmla="*/ 2467129 w 11490376"/>
              <a:gd name="connsiteY4270" fmla="*/ 904377 h 6593118"/>
              <a:gd name="connsiteX4271" fmla="*/ 2486831 w 11490376"/>
              <a:gd name="connsiteY4271" fmla="*/ 871531 h 6593118"/>
              <a:gd name="connsiteX4272" fmla="*/ 5106475 w 11490376"/>
              <a:gd name="connsiteY4272" fmla="*/ 843063 h 6593118"/>
              <a:gd name="connsiteX4273" fmla="*/ 5142047 w 11490376"/>
              <a:gd name="connsiteY4273" fmla="*/ 867981 h 6593118"/>
              <a:gd name="connsiteX4274" fmla="*/ 5087503 w 11490376"/>
              <a:gd name="connsiteY4274" fmla="*/ 912834 h 6593118"/>
              <a:gd name="connsiteX4275" fmla="*/ 10940158 w 11490376"/>
              <a:gd name="connsiteY4275" fmla="*/ 783939 h 6593118"/>
              <a:gd name="connsiteX4276" fmla="*/ 10973795 w 11490376"/>
              <a:gd name="connsiteY4276" fmla="*/ 803403 h 6593118"/>
              <a:gd name="connsiteX4277" fmla="*/ 10964185 w 11490376"/>
              <a:gd name="connsiteY4277" fmla="*/ 839900 h 6593118"/>
              <a:gd name="connsiteX4278" fmla="*/ 10925741 w 11490376"/>
              <a:gd name="connsiteY4278" fmla="*/ 842332 h 6593118"/>
              <a:gd name="connsiteX4279" fmla="*/ 10877687 w 11490376"/>
              <a:gd name="connsiteY4279" fmla="*/ 847199 h 6593118"/>
              <a:gd name="connsiteX4280" fmla="*/ 10884896 w 11490376"/>
              <a:gd name="connsiteY4280" fmla="*/ 815569 h 6593118"/>
              <a:gd name="connsiteX4281" fmla="*/ 10913728 w 11490376"/>
              <a:gd name="connsiteY4281" fmla="*/ 788805 h 6593118"/>
              <a:gd name="connsiteX4282" fmla="*/ 2132460 w 11490376"/>
              <a:gd name="connsiteY4282" fmla="*/ 733576 h 6593118"/>
              <a:gd name="connsiteX4283" fmla="*/ 2206223 w 11490376"/>
              <a:gd name="connsiteY4283" fmla="*/ 745829 h 6593118"/>
              <a:gd name="connsiteX4284" fmla="*/ 2186552 w 11490376"/>
              <a:gd name="connsiteY4284" fmla="*/ 787495 h 6593118"/>
              <a:gd name="connsiteX4285" fmla="*/ 2225893 w 11490376"/>
              <a:gd name="connsiteY4285" fmla="*/ 863474 h 6593118"/>
              <a:gd name="connsiteX4286" fmla="*/ 2287354 w 11490376"/>
              <a:gd name="connsiteY4286" fmla="*/ 900238 h 6593118"/>
              <a:gd name="connsiteX4287" fmla="*/ 2230810 w 11490376"/>
              <a:gd name="connsiteY4287" fmla="*/ 910042 h 6593118"/>
              <a:gd name="connsiteX4288" fmla="*/ 2252938 w 11490376"/>
              <a:gd name="connsiteY4288" fmla="*/ 973766 h 6593118"/>
              <a:gd name="connsiteX4289" fmla="*/ 2161963 w 11490376"/>
              <a:gd name="connsiteY4289" fmla="*/ 990922 h 6593118"/>
              <a:gd name="connsiteX4290" fmla="*/ 2016901 w 11490376"/>
              <a:gd name="connsiteY4290" fmla="*/ 998277 h 6593118"/>
              <a:gd name="connsiteX4291" fmla="*/ 1930846 w 11490376"/>
              <a:gd name="connsiteY4291" fmla="*/ 998277 h 6593118"/>
              <a:gd name="connsiteX4292" fmla="*/ 1869379 w 11490376"/>
              <a:gd name="connsiteY4292" fmla="*/ 966413 h 6593118"/>
              <a:gd name="connsiteX4293" fmla="*/ 1800535 w 11490376"/>
              <a:gd name="connsiteY4293" fmla="*/ 929649 h 6593118"/>
              <a:gd name="connsiteX4294" fmla="*/ 1820205 w 11490376"/>
              <a:gd name="connsiteY4294" fmla="*/ 910042 h 6593118"/>
              <a:gd name="connsiteX4295" fmla="*/ 1918552 w 11490376"/>
              <a:gd name="connsiteY4295" fmla="*/ 885532 h 6593118"/>
              <a:gd name="connsiteX4296" fmla="*/ 1790699 w 11490376"/>
              <a:gd name="connsiteY4296" fmla="*/ 863474 h 6593118"/>
              <a:gd name="connsiteX4297" fmla="*/ 1795617 w 11490376"/>
              <a:gd name="connsiteY4297" fmla="*/ 831612 h 6593118"/>
              <a:gd name="connsiteX4298" fmla="*/ 1874297 w 11490376"/>
              <a:gd name="connsiteY4298" fmla="*/ 824259 h 6593118"/>
              <a:gd name="connsiteX4299" fmla="*/ 1874297 w 11490376"/>
              <a:gd name="connsiteY4299" fmla="*/ 794849 h 6593118"/>
              <a:gd name="connsiteX4300" fmla="*/ 1943141 w 11490376"/>
              <a:gd name="connsiteY4300" fmla="*/ 755633 h 6593118"/>
              <a:gd name="connsiteX4301" fmla="*/ 1999691 w 11490376"/>
              <a:gd name="connsiteY4301" fmla="*/ 740927 h 6593118"/>
              <a:gd name="connsiteX4302" fmla="*/ 2021818 w 11490376"/>
              <a:gd name="connsiteY4302" fmla="*/ 787495 h 6593118"/>
              <a:gd name="connsiteX4303" fmla="*/ 2046407 w 11490376"/>
              <a:gd name="connsiteY4303" fmla="*/ 745829 h 6593118"/>
              <a:gd name="connsiteX4304" fmla="*/ 2078370 w 11490376"/>
              <a:gd name="connsiteY4304" fmla="*/ 767887 h 6593118"/>
              <a:gd name="connsiteX4305" fmla="*/ 2115250 w 11490376"/>
              <a:gd name="connsiteY4305" fmla="*/ 812006 h 6593118"/>
              <a:gd name="connsiteX4306" fmla="*/ 2795110 w 11490376"/>
              <a:gd name="connsiteY4306" fmla="*/ 681019 h 6593118"/>
              <a:gd name="connsiteX4307" fmla="*/ 2770510 w 11490376"/>
              <a:gd name="connsiteY4307" fmla="*/ 769672 h 6593118"/>
              <a:gd name="connsiteX4308" fmla="*/ 2814793 w 11490376"/>
              <a:gd name="connsiteY4308" fmla="*/ 779522 h 6593118"/>
              <a:gd name="connsiteX4309" fmla="*/ 2822173 w 11490376"/>
              <a:gd name="connsiteY4309" fmla="*/ 735196 h 6593118"/>
              <a:gd name="connsiteX4310" fmla="*/ 2863999 w 11490376"/>
              <a:gd name="connsiteY4310" fmla="*/ 681019 h 6593118"/>
              <a:gd name="connsiteX4311" fmla="*/ 2947641 w 11490376"/>
              <a:gd name="connsiteY4311" fmla="*/ 685945 h 6593118"/>
              <a:gd name="connsiteX4312" fmla="*/ 2932881 w 11490376"/>
              <a:gd name="connsiteY4312" fmla="*/ 796759 h 6593118"/>
              <a:gd name="connsiteX4313" fmla="*/ 2967320 w 11490376"/>
              <a:gd name="connsiteY4313" fmla="*/ 747509 h 6593118"/>
              <a:gd name="connsiteX4314" fmla="*/ 3092784 w 11490376"/>
              <a:gd name="connsiteY4314" fmla="*/ 735196 h 6593118"/>
              <a:gd name="connsiteX4315" fmla="*/ 3139530 w 11490376"/>
              <a:gd name="connsiteY4315" fmla="*/ 813998 h 6593118"/>
              <a:gd name="connsiteX4316" fmla="*/ 3201040 w 11490376"/>
              <a:gd name="connsiteY4316" fmla="*/ 846010 h 6593118"/>
              <a:gd name="connsiteX4317" fmla="*/ 3301907 w 11490376"/>
              <a:gd name="connsiteY4317" fmla="*/ 887874 h 6593118"/>
              <a:gd name="connsiteX4318" fmla="*/ 3328968 w 11490376"/>
              <a:gd name="connsiteY4318" fmla="*/ 942049 h 6593118"/>
              <a:gd name="connsiteX4319" fmla="*/ 3294526 w 11490376"/>
              <a:gd name="connsiteY4319" fmla="*/ 983914 h 6593118"/>
              <a:gd name="connsiteX4320" fmla="*/ 3343730 w 11490376"/>
              <a:gd name="connsiteY4320" fmla="*/ 1052864 h 6593118"/>
              <a:gd name="connsiteX4321" fmla="*/ 3410157 w 11490376"/>
              <a:gd name="connsiteY4321" fmla="*/ 1072565 h 6593118"/>
              <a:gd name="connsiteX4322" fmla="*/ 3471661 w 11490376"/>
              <a:gd name="connsiteY4322" fmla="*/ 1114427 h 6593118"/>
              <a:gd name="connsiteX4323" fmla="*/ 3447060 w 11490376"/>
              <a:gd name="connsiteY4323" fmla="*/ 1156291 h 6593118"/>
              <a:gd name="connsiteX4324" fmla="*/ 3410157 w 11490376"/>
              <a:gd name="connsiteY4324" fmla="*/ 1217855 h 6593118"/>
              <a:gd name="connsiteX4325" fmla="*/ 3314209 w 11490376"/>
              <a:gd name="connsiteY4325" fmla="*/ 1119353 h 6593118"/>
              <a:gd name="connsiteX4326" fmla="*/ 3282226 w 11490376"/>
              <a:gd name="connsiteY4326" fmla="*/ 1129204 h 6593118"/>
              <a:gd name="connsiteX4327" fmla="*/ 3274845 w 11490376"/>
              <a:gd name="connsiteY4327" fmla="*/ 1200616 h 6593118"/>
              <a:gd name="connsiteX4328" fmla="*/ 3336350 w 11490376"/>
              <a:gd name="connsiteY4328" fmla="*/ 1210467 h 6593118"/>
              <a:gd name="connsiteX4329" fmla="*/ 3356031 w 11490376"/>
              <a:gd name="connsiteY4329" fmla="*/ 1286805 h 6593118"/>
              <a:gd name="connsiteX4330" fmla="*/ 3328968 w 11490376"/>
              <a:gd name="connsiteY4330" fmla="*/ 1345906 h 6593118"/>
              <a:gd name="connsiteX4331" fmla="*/ 3245323 w 11490376"/>
              <a:gd name="connsiteY4331" fmla="*/ 1291729 h 6593118"/>
              <a:gd name="connsiteX4332" fmla="*/ 3287145 w 11490376"/>
              <a:gd name="connsiteY4332" fmla="*/ 1390232 h 6593118"/>
              <a:gd name="connsiteX4333" fmla="*/ 3164133 w 11490376"/>
              <a:gd name="connsiteY4333" fmla="*/ 1328669 h 6593118"/>
              <a:gd name="connsiteX4334" fmla="*/ 3073103 w 11490376"/>
              <a:gd name="connsiteY4334" fmla="*/ 1254791 h 6593118"/>
              <a:gd name="connsiteX4335" fmla="*/ 2982083 w 11490376"/>
              <a:gd name="connsiteY4335" fmla="*/ 1279417 h 6593118"/>
              <a:gd name="connsiteX4336" fmla="*/ 2937800 w 11490376"/>
              <a:gd name="connsiteY4336" fmla="*/ 1237556 h 6593118"/>
              <a:gd name="connsiteX4337" fmla="*/ 2962402 w 11490376"/>
              <a:gd name="connsiteY4337" fmla="*/ 1200616 h 6593118"/>
              <a:gd name="connsiteX4338" fmla="*/ 3073103 w 11490376"/>
              <a:gd name="connsiteY4338" fmla="*/ 1175991 h 6593118"/>
              <a:gd name="connsiteX4339" fmla="*/ 3139530 w 11490376"/>
              <a:gd name="connsiteY4339" fmla="*/ 1102114 h 6593118"/>
              <a:gd name="connsiteX4340" fmla="*/ 3134608 w 11490376"/>
              <a:gd name="connsiteY4340" fmla="*/ 1035625 h 6593118"/>
              <a:gd name="connsiteX4341" fmla="*/ 3097705 w 11490376"/>
              <a:gd name="connsiteY4341" fmla="*/ 1003613 h 6593118"/>
              <a:gd name="connsiteX4342" fmla="*/ 3036203 w 11490376"/>
              <a:gd name="connsiteY4342" fmla="*/ 1003613 h 6593118"/>
              <a:gd name="connsiteX4343" fmla="*/ 3041123 w 11490376"/>
              <a:gd name="connsiteY4343" fmla="*/ 961750 h 6593118"/>
              <a:gd name="connsiteX4344" fmla="*/ 2974700 w 11490376"/>
              <a:gd name="connsiteY4344" fmla="*/ 900185 h 6593118"/>
              <a:gd name="connsiteX4345" fmla="*/ 2918119 w 11490376"/>
              <a:gd name="connsiteY4345" fmla="*/ 937125 h 6593118"/>
              <a:gd name="connsiteX4346" fmla="*/ 2846779 w 11490376"/>
              <a:gd name="connsiteY4346" fmla="*/ 900185 h 6593118"/>
              <a:gd name="connsiteX4347" fmla="*/ 2728680 w 11490376"/>
              <a:gd name="connsiteY4347" fmla="*/ 917424 h 6593118"/>
              <a:gd name="connsiteX4348" fmla="*/ 2716380 w 11490376"/>
              <a:gd name="connsiteY4348" fmla="*/ 895261 h 6593118"/>
              <a:gd name="connsiteX4349" fmla="*/ 2740983 w 11490376"/>
              <a:gd name="connsiteY4349" fmla="*/ 868173 h 6593118"/>
              <a:gd name="connsiteX4350" fmla="*/ 2686855 w 11490376"/>
              <a:gd name="connsiteY4350" fmla="*/ 846010 h 6593118"/>
              <a:gd name="connsiteX4351" fmla="*/ 2679474 w 11490376"/>
              <a:gd name="connsiteY4351" fmla="*/ 779522 h 6593118"/>
              <a:gd name="connsiteX4352" fmla="*/ 2721300 w 11490376"/>
              <a:gd name="connsiteY4352" fmla="*/ 703182 h 6593118"/>
              <a:gd name="connsiteX4353" fmla="*/ 2205903 w 11490376"/>
              <a:gd name="connsiteY4353" fmla="*/ 681019 h 6593118"/>
              <a:gd name="connsiteX4354" fmla="*/ 2208456 w 11490376"/>
              <a:gd name="connsiteY4354" fmla="*/ 681019 h 6593118"/>
              <a:gd name="connsiteX4355" fmla="*/ 2213564 w 11490376"/>
              <a:gd name="connsiteY4355" fmla="*/ 681019 h 6593118"/>
              <a:gd name="connsiteX4356" fmla="*/ 2218673 w 11490376"/>
              <a:gd name="connsiteY4356" fmla="*/ 681019 h 6593118"/>
              <a:gd name="connsiteX4357" fmla="*/ 2226334 w 11490376"/>
              <a:gd name="connsiteY4357" fmla="*/ 681019 h 6593118"/>
              <a:gd name="connsiteX4358" fmla="*/ 2228888 w 11490376"/>
              <a:gd name="connsiteY4358" fmla="*/ 681019 h 6593118"/>
              <a:gd name="connsiteX4359" fmla="*/ 2233995 w 11490376"/>
              <a:gd name="connsiteY4359" fmla="*/ 681019 h 6593118"/>
              <a:gd name="connsiteX4360" fmla="*/ 2239104 w 11490376"/>
              <a:gd name="connsiteY4360" fmla="*/ 683648 h 6593118"/>
              <a:gd name="connsiteX4361" fmla="*/ 2244212 w 11490376"/>
              <a:gd name="connsiteY4361" fmla="*/ 686275 h 6593118"/>
              <a:gd name="connsiteX4362" fmla="*/ 2246765 w 11490376"/>
              <a:gd name="connsiteY4362" fmla="*/ 688903 h 6593118"/>
              <a:gd name="connsiteX4363" fmla="*/ 2251874 w 11490376"/>
              <a:gd name="connsiteY4363" fmla="*/ 688903 h 6593118"/>
              <a:gd name="connsiteX4364" fmla="*/ 2254428 w 11490376"/>
              <a:gd name="connsiteY4364" fmla="*/ 691532 h 6593118"/>
              <a:gd name="connsiteX4365" fmla="*/ 2254428 w 11490376"/>
              <a:gd name="connsiteY4365" fmla="*/ 696786 h 6593118"/>
              <a:gd name="connsiteX4366" fmla="*/ 2254428 w 11490376"/>
              <a:gd name="connsiteY4366" fmla="*/ 699414 h 6593118"/>
              <a:gd name="connsiteX4367" fmla="*/ 2254428 w 11490376"/>
              <a:gd name="connsiteY4367" fmla="*/ 702042 h 6593118"/>
              <a:gd name="connsiteX4368" fmla="*/ 2254428 w 11490376"/>
              <a:gd name="connsiteY4368" fmla="*/ 704668 h 6593118"/>
              <a:gd name="connsiteX4369" fmla="*/ 2254428 w 11490376"/>
              <a:gd name="connsiteY4369" fmla="*/ 707297 h 6593118"/>
              <a:gd name="connsiteX4370" fmla="*/ 2251874 w 11490376"/>
              <a:gd name="connsiteY4370" fmla="*/ 709925 h 6593118"/>
              <a:gd name="connsiteX4371" fmla="*/ 2246765 w 11490376"/>
              <a:gd name="connsiteY4371" fmla="*/ 709925 h 6593118"/>
              <a:gd name="connsiteX4372" fmla="*/ 2244212 w 11490376"/>
              <a:gd name="connsiteY4372" fmla="*/ 712552 h 6593118"/>
              <a:gd name="connsiteX4373" fmla="*/ 2239104 w 11490376"/>
              <a:gd name="connsiteY4373" fmla="*/ 715179 h 6593118"/>
              <a:gd name="connsiteX4374" fmla="*/ 2233995 w 11490376"/>
              <a:gd name="connsiteY4374" fmla="*/ 717809 h 6593118"/>
              <a:gd name="connsiteX4375" fmla="*/ 2228888 w 11490376"/>
              <a:gd name="connsiteY4375" fmla="*/ 717809 h 6593118"/>
              <a:gd name="connsiteX4376" fmla="*/ 2226334 w 11490376"/>
              <a:gd name="connsiteY4376" fmla="*/ 717809 h 6593118"/>
              <a:gd name="connsiteX4377" fmla="*/ 2218673 w 11490376"/>
              <a:gd name="connsiteY4377" fmla="*/ 717809 h 6593118"/>
              <a:gd name="connsiteX4378" fmla="*/ 2213564 w 11490376"/>
              <a:gd name="connsiteY4378" fmla="*/ 717809 h 6593118"/>
              <a:gd name="connsiteX4379" fmla="*/ 2208456 w 11490376"/>
              <a:gd name="connsiteY4379" fmla="*/ 717809 h 6593118"/>
              <a:gd name="connsiteX4380" fmla="*/ 2205903 w 11490376"/>
              <a:gd name="connsiteY4380" fmla="*/ 717809 h 6593118"/>
              <a:gd name="connsiteX4381" fmla="*/ 2200795 w 11490376"/>
              <a:gd name="connsiteY4381" fmla="*/ 715179 h 6593118"/>
              <a:gd name="connsiteX4382" fmla="*/ 2195686 w 11490376"/>
              <a:gd name="connsiteY4382" fmla="*/ 712552 h 6593118"/>
              <a:gd name="connsiteX4383" fmla="*/ 2193133 w 11490376"/>
              <a:gd name="connsiteY4383" fmla="*/ 712552 h 6593118"/>
              <a:gd name="connsiteX4384" fmla="*/ 2190578 w 11490376"/>
              <a:gd name="connsiteY4384" fmla="*/ 709925 h 6593118"/>
              <a:gd name="connsiteX4385" fmla="*/ 2185472 w 11490376"/>
              <a:gd name="connsiteY4385" fmla="*/ 709925 h 6593118"/>
              <a:gd name="connsiteX4386" fmla="*/ 2185472 w 11490376"/>
              <a:gd name="connsiteY4386" fmla="*/ 707297 h 6593118"/>
              <a:gd name="connsiteX4387" fmla="*/ 2182918 w 11490376"/>
              <a:gd name="connsiteY4387" fmla="*/ 704668 h 6593118"/>
              <a:gd name="connsiteX4388" fmla="*/ 2182918 w 11490376"/>
              <a:gd name="connsiteY4388" fmla="*/ 702042 h 6593118"/>
              <a:gd name="connsiteX4389" fmla="*/ 2180362 w 11490376"/>
              <a:gd name="connsiteY4389" fmla="*/ 699414 h 6593118"/>
              <a:gd name="connsiteX4390" fmla="*/ 2182918 w 11490376"/>
              <a:gd name="connsiteY4390" fmla="*/ 699414 h 6593118"/>
              <a:gd name="connsiteX4391" fmla="*/ 2182918 w 11490376"/>
              <a:gd name="connsiteY4391" fmla="*/ 696786 h 6593118"/>
              <a:gd name="connsiteX4392" fmla="*/ 2185472 w 11490376"/>
              <a:gd name="connsiteY4392" fmla="*/ 691532 h 6593118"/>
              <a:gd name="connsiteX4393" fmla="*/ 2185472 w 11490376"/>
              <a:gd name="connsiteY4393" fmla="*/ 688903 h 6593118"/>
              <a:gd name="connsiteX4394" fmla="*/ 2190578 w 11490376"/>
              <a:gd name="connsiteY4394" fmla="*/ 688903 h 6593118"/>
              <a:gd name="connsiteX4395" fmla="*/ 2193133 w 11490376"/>
              <a:gd name="connsiteY4395" fmla="*/ 686275 h 6593118"/>
              <a:gd name="connsiteX4396" fmla="*/ 2195686 w 11490376"/>
              <a:gd name="connsiteY4396" fmla="*/ 686275 h 6593118"/>
              <a:gd name="connsiteX4397" fmla="*/ 2200795 w 11490376"/>
              <a:gd name="connsiteY4397" fmla="*/ 683648 h 6593118"/>
              <a:gd name="connsiteX4398" fmla="*/ 2439292 w 11490376"/>
              <a:gd name="connsiteY4398" fmla="*/ 672261 h 6593118"/>
              <a:gd name="connsiteX4399" fmla="*/ 2431940 w 11490376"/>
              <a:gd name="connsiteY4399" fmla="*/ 740580 h 6593118"/>
              <a:gd name="connsiteX4400" fmla="*/ 2451544 w 11490376"/>
              <a:gd name="connsiteY4400" fmla="*/ 784502 h 6593118"/>
              <a:gd name="connsiteX4401" fmla="*/ 2419689 w 11490376"/>
              <a:gd name="connsiteY4401" fmla="*/ 840623 h 6593118"/>
              <a:gd name="connsiteX4402" fmla="*/ 2365776 w 11490376"/>
              <a:gd name="connsiteY4402" fmla="*/ 833303 h 6593118"/>
              <a:gd name="connsiteX4403" fmla="*/ 2341271 w 11490376"/>
              <a:gd name="connsiteY4403" fmla="*/ 801583 h 6593118"/>
              <a:gd name="connsiteX4404" fmla="*/ 2289812 w 11490376"/>
              <a:gd name="connsiteY4404" fmla="*/ 772302 h 6593118"/>
              <a:gd name="connsiteX4405" fmla="*/ 2297162 w 11490376"/>
              <a:gd name="connsiteY4405" fmla="*/ 735702 h 6593118"/>
              <a:gd name="connsiteX4406" fmla="*/ 2351070 w 11490376"/>
              <a:gd name="connsiteY4406" fmla="*/ 764982 h 6593118"/>
              <a:gd name="connsiteX4407" fmla="*/ 2358423 w 11490376"/>
              <a:gd name="connsiteY4407" fmla="*/ 723500 h 6593118"/>
              <a:gd name="connsiteX4408" fmla="*/ 2346174 w 11490376"/>
              <a:gd name="connsiteY4408" fmla="*/ 684461 h 6593118"/>
              <a:gd name="connsiteX4409" fmla="*/ 2581618 w 11490376"/>
              <a:gd name="connsiteY4409" fmla="*/ 665692 h 6593118"/>
              <a:gd name="connsiteX4410" fmla="*/ 2631285 w 11490376"/>
              <a:gd name="connsiteY4410" fmla="*/ 673097 h 6593118"/>
              <a:gd name="connsiteX4411" fmla="*/ 2666046 w 11490376"/>
              <a:gd name="connsiteY4411" fmla="*/ 685440 h 6593118"/>
              <a:gd name="connsiteX4412" fmla="*/ 2633768 w 11490376"/>
              <a:gd name="connsiteY4412" fmla="*/ 722467 h 6593118"/>
              <a:gd name="connsiteX4413" fmla="*/ 2584104 w 11490376"/>
              <a:gd name="connsiteY4413" fmla="*/ 761962 h 6593118"/>
              <a:gd name="connsiteX4414" fmla="*/ 2549340 w 11490376"/>
              <a:gd name="connsiteY4414" fmla="*/ 761962 h 6593118"/>
              <a:gd name="connsiteX4415" fmla="*/ 2536922 w 11490376"/>
              <a:gd name="connsiteY4415" fmla="*/ 798990 h 6593118"/>
              <a:gd name="connsiteX4416" fmla="*/ 2502155 w 11490376"/>
              <a:gd name="connsiteY4416" fmla="*/ 798990 h 6593118"/>
              <a:gd name="connsiteX4417" fmla="*/ 2507122 w 11490376"/>
              <a:gd name="connsiteY4417" fmla="*/ 742213 h 6593118"/>
              <a:gd name="connsiteX4418" fmla="*/ 2524505 w 11490376"/>
              <a:gd name="connsiteY4418" fmla="*/ 690376 h 6593118"/>
              <a:gd name="connsiteX4419" fmla="*/ 1739256 w 11490376"/>
              <a:gd name="connsiteY4419" fmla="*/ 628466 h 6593118"/>
              <a:gd name="connsiteX4420" fmla="*/ 1771121 w 11490376"/>
              <a:gd name="connsiteY4420" fmla="*/ 657693 h 6593118"/>
              <a:gd name="connsiteX4421" fmla="*/ 1849558 w 11490376"/>
              <a:gd name="connsiteY4421" fmla="*/ 674742 h 6593118"/>
              <a:gd name="connsiteX4422" fmla="*/ 1910838 w 11490376"/>
              <a:gd name="connsiteY4422" fmla="*/ 730760 h 6593118"/>
              <a:gd name="connsiteX4423" fmla="*/ 1861816 w 11490376"/>
              <a:gd name="connsiteY4423" fmla="*/ 767293 h 6593118"/>
              <a:gd name="connsiteX4424" fmla="*/ 1788279 w 11490376"/>
              <a:gd name="connsiteY4424" fmla="*/ 784342 h 6593118"/>
              <a:gd name="connsiteX4425" fmla="*/ 1739256 w 11490376"/>
              <a:gd name="connsiteY4425" fmla="*/ 816003 h 6593118"/>
              <a:gd name="connsiteX4426" fmla="*/ 1643658 w 11490376"/>
              <a:gd name="connsiteY4426" fmla="*/ 864715 h 6593118"/>
              <a:gd name="connsiteX4427" fmla="*/ 1597086 w 11490376"/>
              <a:gd name="connsiteY4427" fmla="*/ 833054 h 6593118"/>
              <a:gd name="connsiteX4428" fmla="*/ 1565220 w 11490376"/>
              <a:gd name="connsiteY4428" fmla="*/ 798956 h 6593118"/>
              <a:gd name="connsiteX4429" fmla="*/ 1609342 w 11490376"/>
              <a:gd name="connsiteY4429" fmla="*/ 750244 h 6593118"/>
              <a:gd name="connsiteX4430" fmla="*/ 1633854 w 11490376"/>
              <a:gd name="connsiteY4430" fmla="*/ 706404 h 6593118"/>
              <a:gd name="connsiteX4431" fmla="*/ 1675524 w 11490376"/>
              <a:gd name="connsiteY4431" fmla="*/ 638209 h 6593118"/>
              <a:gd name="connsiteX4432" fmla="*/ 1702488 w 11490376"/>
              <a:gd name="connsiteY4432" fmla="*/ 665000 h 6593118"/>
              <a:gd name="connsiteX4433" fmla="*/ 7502696 w 11490376"/>
              <a:gd name="connsiteY4433" fmla="*/ 608758 h 6593118"/>
              <a:gd name="connsiteX4434" fmla="*/ 7507387 w 11490376"/>
              <a:gd name="connsiteY4434" fmla="*/ 608758 h 6593118"/>
              <a:gd name="connsiteX4435" fmla="*/ 7509733 w 11490376"/>
              <a:gd name="connsiteY4435" fmla="*/ 608758 h 6593118"/>
              <a:gd name="connsiteX4436" fmla="*/ 7512078 w 11490376"/>
              <a:gd name="connsiteY4436" fmla="*/ 611221 h 6593118"/>
              <a:gd name="connsiteX4437" fmla="*/ 7514424 w 11490376"/>
              <a:gd name="connsiteY4437" fmla="*/ 611221 h 6593118"/>
              <a:gd name="connsiteX4438" fmla="*/ 7519115 w 11490376"/>
              <a:gd name="connsiteY4438" fmla="*/ 613685 h 6593118"/>
              <a:gd name="connsiteX4439" fmla="*/ 7519115 w 11490376"/>
              <a:gd name="connsiteY4439" fmla="*/ 616149 h 6593118"/>
              <a:gd name="connsiteX4440" fmla="*/ 7519115 w 11490376"/>
              <a:gd name="connsiteY4440" fmla="*/ 618612 h 6593118"/>
              <a:gd name="connsiteX4441" fmla="*/ 7519115 w 11490376"/>
              <a:gd name="connsiteY4441" fmla="*/ 621075 h 6593118"/>
              <a:gd name="connsiteX4442" fmla="*/ 7519115 w 11490376"/>
              <a:gd name="connsiteY4442" fmla="*/ 626002 h 6593118"/>
              <a:gd name="connsiteX4443" fmla="*/ 7519115 w 11490376"/>
              <a:gd name="connsiteY4443" fmla="*/ 628466 h 6593118"/>
              <a:gd name="connsiteX4444" fmla="*/ 7523806 w 11490376"/>
              <a:gd name="connsiteY4444" fmla="*/ 628466 h 6593118"/>
              <a:gd name="connsiteX4445" fmla="*/ 7519115 w 11490376"/>
              <a:gd name="connsiteY4445" fmla="*/ 630929 h 6593118"/>
              <a:gd name="connsiteX4446" fmla="*/ 7519115 w 11490376"/>
              <a:gd name="connsiteY4446" fmla="*/ 633393 h 6593118"/>
              <a:gd name="connsiteX4447" fmla="*/ 7519115 w 11490376"/>
              <a:gd name="connsiteY4447" fmla="*/ 635857 h 6593118"/>
              <a:gd name="connsiteX4448" fmla="*/ 7519115 w 11490376"/>
              <a:gd name="connsiteY4448" fmla="*/ 638320 h 6593118"/>
              <a:gd name="connsiteX4449" fmla="*/ 7519115 w 11490376"/>
              <a:gd name="connsiteY4449" fmla="*/ 640783 h 6593118"/>
              <a:gd name="connsiteX4450" fmla="*/ 7519115 w 11490376"/>
              <a:gd name="connsiteY4450" fmla="*/ 643246 h 6593118"/>
              <a:gd name="connsiteX4451" fmla="*/ 7514424 w 11490376"/>
              <a:gd name="connsiteY4451" fmla="*/ 643246 h 6593118"/>
              <a:gd name="connsiteX4452" fmla="*/ 7512078 w 11490376"/>
              <a:gd name="connsiteY4452" fmla="*/ 645710 h 6593118"/>
              <a:gd name="connsiteX4453" fmla="*/ 7509733 w 11490376"/>
              <a:gd name="connsiteY4453" fmla="*/ 645710 h 6593118"/>
              <a:gd name="connsiteX4454" fmla="*/ 7507387 w 11490376"/>
              <a:gd name="connsiteY4454" fmla="*/ 645710 h 6593118"/>
              <a:gd name="connsiteX4455" fmla="*/ 7502696 w 11490376"/>
              <a:gd name="connsiteY4455" fmla="*/ 645710 h 6593118"/>
              <a:gd name="connsiteX4456" fmla="*/ 7500351 w 11490376"/>
              <a:gd name="connsiteY4456" fmla="*/ 645710 h 6593118"/>
              <a:gd name="connsiteX4457" fmla="*/ 7500351 w 11490376"/>
              <a:gd name="connsiteY4457" fmla="*/ 643246 h 6593118"/>
              <a:gd name="connsiteX4458" fmla="*/ 7498005 w 11490376"/>
              <a:gd name="connsiteY4458" fmla="*/ 643246 h 6593118"/>
              <a:gd name="connsiteX4459" fmla="*/ 7495660 w 11490376"/>
              <a:gd name="connsiteY4459" fmla="*/ 640783 h 6593118"/>
              <a:gd name="connsiteX4460" fmla="*/ 7493314 w 11490376"/>
              <a:gd name="connsiteY4460" fmla="*/ 638320 h 6593118"/>
              <a:gd name="connsiteX4461" fmla="*/ 7493314 w 11490376"/>
              <a:gd name="connsiteY4461" fmla="*/ 635857 h 6593118"/>
              <a:gd name="connsiteX4462" fmla="*/ 7493314 w 11490376"/>
              <a:gd name="connsiteY4462" fmla="*/ 633393 h 6593118"/>
              <a:gd name="connsiteX4463" fmla="*/ 7493314 w 11490376"/>
              <a:gd name="connsiteY4463" fmla="*/ 630929 h 6593118"/>
              <a:gd name="connsiteX4464" fmla="*/ 7493314 w 11490376"/>
              <a:gd name="connsiteY4464" fmla="*/ 628466 h 6593118"/>
              <a:gd name="connsiteX4465" fmla="*/ 7493314 w 11490376"/>
              <a:gd name="connsiteY4465" fmla="*/ 626002 h 6593118"/>
              <a:gd name="connsiteX4466" fmla="*/ 7493314 w 11490376"/>
              <a:gd name="connsiteY4466" fmla="*/ 621075 h 6593118"/>
              <a:gd name="connsiteX4467" fmla="*/ 7493314 w 11490376"/>
              <a:gd name="connsiteY4467" fmla="*/ 618612 h 6593118"/>
              <a:gd name="connsiteX4468" fmla="*/ 7495660 w 11490376"/>
              <a:gd name="connsiteY4468" fmla="*/ 616149 h 6593118"/>
              <a:gd name="connsiteX4469" fmla="*/ 7498005 w 11490376"/>
              <a:gd name="connsiteY4469" fmla="*/ 613685 h 6593118"/>
              <a:gd name="connsiteX4470" fmla="*/ 7500351 w 11490376"/>
              <a:gd name="connsiteY4470" fmla="*/ 611221 h 6593118"/>
              <a:gd name="connsiteX4471" fmla="*/ 2543556 w 11490376"/>
              <a:gd name="connsiteY4471" fmla="*/ 575911 h 6593118"/>
              <a:gd name="connsiteX4472" fmla="*/ 2586244 w 11490376"/>
              <a:gd name="connsiteY4472" fmla="*/ 580862 h 6593118"/>
              <a:gd name="connsiteX4473" fmla="*/ 2593778 w 11490376"/>
              <a:gd name="connsiteY4473" fmla="*/ 613043 h 6593118"/>
              <a:gd name="connsiteX4474" fmla="*/ 2556111 w 11490376"/>
              <a:gd name="connsiteY4474" fmla="*/ 630370 h 6593118"/>
              <a:gd name="connsiteX4475" fmla="*/ 2510913 w 11490376"/>
              <a:gd name="connsiteY4475" fmla="*/ 613043 h 6593118"/>
              <a:gd name="connsiteX4476" fmla="*/ 1898841 w 11490376"/>
              <a:gd name="connsiteY4476" fmla="*/ 560584 h 6593118"/>
              <a:gd name="connsiteX4477" fmla="*/ 1901469 w 11490376"/>
              <a:gd name="connsiteY4477" fmla="*/ 563193 h 6593118"/>
              <a:gd name="connsiteX4478" fmla="*/ 1904096 w 11490376"/>
              <a:gd name="connsiteY4478" fmla="*/ 563193 h 6593118"/>
              <a:gd name="connsiteX4479" fmla="*/ 1909348 w 11490376"/>
              <a:gd name="connsiteY4479" fmla="*/ 565804 h 6593118"/>
              <a:gd name="connsiteX4480" fmla="*/ 1911976 w 11490376"/>
              <a:gd name="connsiteY4480" fmla="*/ 568416 h 6593118"/>
              <a:gd name="connsiteX4481" fmla="*/ 1911976 w 11490376"/>
              <a:gd name="connsiteY4481" fmla="*/ 571027 h 6593118"/>
              <a:gd name="connsiteX4482" fmla="*/ 1914603 w 11490376"/>
              <a:gd name="connsiteY4482" fmla="*/ 573638 h 6593118"/>
              <a:gd name="connsiteX4483" fmla="*/ 1914603 w 11490376"/>
              <a:gd name="connsiteY4483" fmla="*/ 576247 h 6593118"/>
              <a:gd name="connsiteX4484" fmla="*/ 1917230 w 11490376"/>
              <a:gd name="connsiteY4484" fmla="*/ 581470 h 6593118"/>
              <a:gd name="connsiteX4485" fmla="*/ 1917230 w 11490376"/>
              <a:gd name="connsiteY4485" fmla="*/ 584081 h 6593118"/>
              <a:gd name="connsiteX4486" fmla="*/ 1917230 w 11490376"/>
              <a:gd name="connsiteY4486" fmla="*/ 589303 h 6593118"/>
              <a:gd name="connsiteX4487" fmla="*/ 1917230 w 11490376"/>
              <a:gd name="connsiteY4487" fmla="*/ 594525 h 6593118"/>
              <a:gd name="connsiteX4488" fmla="*/ 1917230 w 11490376"/>
              <a:gd name="connsiteY4488" fmla="*/ 599746 h 6593118"/>
              <a:gd name="connsiteX4489" fmla="*/ 1917230 w 11490376"/>
              <a:gd name="connsiteY4489" fmla="*/ 602357 h 6593118"/>
              <a:gd name="connsiteX4490" fmla="*/ 1917230 w 11490376"/>
              <a:gd name="connsiteY4490" fmla="*/ 607579 h 6593118"/>
              <a:gd name="connsiteX4491" fmla="*/ 1914603 w 11490376"/>
              <a:gd name="connsiteY4491" fmla="*/ 612801 h 6593118"/>
              <a:gd name="connsiteX4492" fmla="*/ 1914603 w 11490376"/>
              <a:gd name="connsiteY4492" fmla="*/ 615411 h 6593118"/>
              <a:gd name="connsiteX4493" fmla="*/ 1911976 w 11490376"/>
              <a:gd name="connsiteY4493" fmla="*/ 618022 h 6593118"/>
              <a:gd name="connsiteX4494" fmla="*/ 1911976 w 11490376"/>
              <a:gd name="connsiteY4494" fmla="*/ 620635 h 6593118"/>
              <a:gd name="connsiteX4495" fmla="*/ 1909348 w 11490376"/>
              <a:gd name="connsiteY4495" fmla="*/ 623244 h 6593118"/>
              <a:gd name="connsiteX4496" fmla="*/ 1904096 w 11490376"/>
              <a:gd name="connsiteY4496" fmla="*/ 625856 h 6593118"/>
              <a:gd name="connsiteX4497" fmla="*/ 1901469 w 11490376"/>
              <a:gd name="connsiteY4497" fmla="*/ 625856 h 6593118"/>
              <a:gd name="connsiteX4498" fmla="*/ 1898841 w 11490376"/>
              <a:gd name="connsiteY4498" fmla="*/ 625856 h 6593118"/>
              <a:gd name="connsiteX4499" fmla="*/ 1896213 w 11490376"/>
              <a:gd name="connsiteY4499" fmla="*/ 625856 h 6593118"/>
              <a:gd name="connsiteX4500" fmla="*/ 1890961 w 11490376"/>
              <a:gd name="connsiteY4500" fmla="*/ 623244 h 6593118"/>
              <a:gd name="connsiteX4501" fmla="*/ 1888334 w 11490376"/>
              <a:gd name="connsiteY4501" fmla="*/ 623244 h 6593118"/>
              <a:gd name="connsiteX4502" fmla="*/ 1888334 w 11490376"/>
              <a:gd name="connsiteY4502" fmla="*/ 620635 h 6593118"/>
              <a:gd name="connsiteX4503" fmla="*/ 1885706 w 11490376"/>
              <a:gd name="connsiteY4503" fmla="*/ 618022 h 6593118"/>
              <a:gd name="connsiteX4504" fmla="*/ 1885706 w 11490376"/>
              <a:gd name="connsiteY4504" fmla="*/ 615411 h 6593118"/>
              <a:gd name="connsiteX4505" fmla="*/ 1885706 w 11490376"/>
              <a:gd name="connsiteY4505" fmla="*/ 612801 h 6593118"/>
              <a:gd name="connsiteX4506" fmla="*/ 1883080 w 11490376"/>
              <a:gd name="connsiteY4506" fmla="*/ 607579 h 6593118"/>
              <a:gd name="connsiteX4507" fmla="*/ 1883080 w 11490376"/>
              <a:gd name="connsiteY4507" fmla="*/ 602357 h 6593118"/>
              <a:gd name="connsiteX4508" fmla="*/ 1883080 w 11490376"/>
              <a:gd name="connsiteY4508" fmla="*/ 599746 h 6593118"/>
              <a:gd name="connsiteX4509" fmla="*/ 1880452 w 11490376"/>
              <a:gd name="connsiteY4509" fmla="*/ 594525 h 6593118"/>
              <a:gd name="connsiteX4510" fmla="*/ 1883080 w 11490376"/>
              <a:gd name="connsiteY4510" fmla="*/ 589303 h 6593118"/>
              <a:gd name="connsiteX4511" fmla="*/ 1883080 w 11490376"/>
              <a:gd name="connsiteY4511" fmla="*/ 584081 h 6593118"/>
              <a:gd name="connsiteX4512" fmla="*/ 1883080 w 11490376"/>
              <a:gd name="connsiteY4512" fmla="*/ 581470 h 6593118"/>
              <a:gd name="connsiteX4513" fmla="*/ 1885706 w 11490376"/>
              <a:gd name="connsiteY4513" fmla="*/ 576247 h 6593118"/>
              <a:gd name="connsiteX4514" fmla="*/ 1885706 w 11490376"/>
              <a:gd name="connsiteY4514" fmla="*/ 573638 h 6593118"/>
              <a:gd name="connsiteX4515" fmla="*/ 1885706 w 11490376"/>
              <a:gd name="connsiteY4515" fmla="*/ 571027 h 6593118"/>
              <a:gd name="connsiteX4516" fmla="*/ 1888334 w 11490376"/>
              <a:gd name="connsiteY4516" fmla="*/ 568416 h 6593118"/>
              <a:gd name="connsiteX4517" fmla="*/ 1888334 w 11490376"/>
              <a:gd name="connsiteY4517" fmla="*/ 565804 h 6593118"/>
              <a:gd name="connsiteX4518" fmla="*/ 1890961 w 11490376"/>
              <a:gd name="connsiteY4518" fmla="*/ 565804 h 6593118"/>
              <a:gd name="connsiteX4519" fmla="*/ 1896213 w 11490376"/>
              <a:gd name="connsiteY4519" fmla="*/ 563193 h 6593118"/>
              <a:gd name="connsiteX4520" fmla="*/ 1898841 w 11490376"/>
              <a:gd name="connsiteY4520" fmla="*/ 563193 h 6593118"/>
              <a:gd name="connsiteX4521" fmla="*/ 9759275 w 11490376"/>
              <a:gd name="connsiteY4521" fmla="*/ 534304 h 6593118"/>
              <a:gd name="connsiteX4522" fmla="*/ 9778600 w 11490376"/>
              <a:gd name="connsiteY4522" fmla="*/ 549157 h 6593118"/>
              <a:gd name="connsiteX4523" fmla="*/ 9829328 w 11490376"/>
              <a:gd name="connsiteY4523" fmla="*/ 549157 h 6593118"/>
              <a:gd name="connsiteX4524" fmla="*/ 9887301 w 11490376"/>
              <a:gd name="connsiteY4524" fmla="*/ 549157 h 6593118"/>
              <a:gd name="connsiteX4525" fmla="*/ 9894548 w 11490376"/>
              <a:gd name="connsiteY4525" fmla="*/ 581337 h 6593118"/>
              <a:gd name="connsiteX4526" fmla="*/ 9819666 w 11490376"/>
              <a:gd name="connsiteY4526" fmla="*/ 588764 h 6593118"/>
              <a:gd name="connsiteX4527" fmla="*/ 9778600 w 11490376"/>
              <a:gd name="connsiteY4527" fmla="*/ 576386 h 6593118"/>
              <a:gd name="connsiteX4528" fmla="*/ 9756860 w 11490376"/>
              <a:gd name="connsiteY4528" fmla="*/ 551632 h 6593118"/>
              <a:gd name="connsiteX4529" fmla="*/ 2320735 w 11490376"/>
              <a:gd name="connsiteY4529" fmla="*/ 501458 h 6593118"/>
              <a:gd name="connsiteX4530" fmla="*/ 2349962 w 11490376"/>
              <a:gd name="connsiteY4530" fmla="*/ 536115 h 6593118"/>
              <a:gd name="connsiteX4531" fmla="*/ 2369452 w 11490376"/>
              <a:gd name="connsiteY4531" fmla="*/ 546017 h 6593118"/>
              <a:gd name="connsiteX4532" fmla="*/ 2418167 w 11490376"/>
              <a:gd name="connsiteY4532" fmla="*/ 513836 h 6593118"/>
              <a:gd name="connsiteX4533" fmla="*/ 2466882 w 11490376"/>
              <a:gd name="connsiteY4533" fmla="*/ 518788 h 6593118"/>
              <a:gd name="connsiteX4534" fmla="*/ 2462010 w 11490376"/>
              <a:gd name="connsiteY4534" fmla="*/ 593049 h 6593118"/>
              <a:gd name="connsiteX4535" fmla="*/ 2359706 w 11490376"/>
              <a:gd name="connsiteY4535" fmla="*/ 612852 h 6593118"/>
              <a:gd name="connsiteX4536" fmla="*/ 2328045 w 11490376"/>
              <a:gd name="connsiteY4536" fmla="*/ 575721 h 6593118"/>
              <a:gd name="connsiteX4537" fmla="*/ 2296380 w 11490376"/>
              <a:gd name="connsiteY4537" fmla="*/ 526213 h 6593118"/>
              <a:gd name="connsiteX4538" fmla="*/ 2161496 w 11490376"/>
              <a:gd name="connsiteY4538" fmla="*/ 501458 h 6593118"/>
              <a:gd name="connsiteX4539" fmla="*/ 2173778 w 11490376"/>
              <a:gd name="connsiteY4539" fmla="*/ 546419 h 6593118"/>
              <a:gd name="connsiteX4540" fmla="*/ 2240104 w 11490376"/>
              <a:gd name="connsiteY4540" fmla="*/ 566400 h 6593118"/>
              <a:gd name="connsiteX4541" fmla="*/ 2272032 w 11490376"/>
              <a:gd name="connsiteY4541" fmla="*/ 636335 h 6593118"/>
              <a:gd name="connsiteX4542" fmla="*/ 2210625 w 11490376"/>
              <a:gd name="connsiteY4542" fmla="*/ 616352 h 6593118"/>
              <a:gd name="connsiteX4543" fmla="*/ 2141845 w 11490376"/>
              <a:gd name="connsiteY4543" fmla="*/ 628842 h 6593118"/>
              <a:gd name="connsiteX4544" fmla="*/ 2087801 w 11490376"/>
              <a:gd name="connsiteY4544" fmla="*/ 648823 h 6593118"/>
              <a:gd name="connsiteX4545" fmla="*/ 2026389 w 11490376"/>
              <a:gd name="connsiteY4545" fmla="*/ 658815 h 6593118"/>
              <a:gd name="connsiteX4546" fmla="*/ 1952694 w 11490376"/>
              <a:gd name="connsiteY4546" fmla="*/ 638832 h 6593118"/>
              <a:gd name="connsiteX4547" fmla="*/ 1964977 w 11490376"/>
              <a:gd name="connsiteY4547" fmla="*/ 583883 h 6593118"/>
              <a:gd name="connsiteX4548" fmla="*/ 2033759 w 11490376"/>
              <a:gd name="connsiteY4548" fmla="*/ 583883 h 6593118"/>
              <a:gd name="connsiteX4549" fmla="*/ 2063237 w 11490376"/>
              <a:gd name="connsiteY4549" fmla="*/ 551414 h 6593118"/>
              <a:gd name="connsiteX4550" fmla="*/ 2100084 w 11490376"/>
              <a:gd name="connsiteY4550" fmla="*/ 546419 h 6593118"/>
              <a:gd name="connsiteX4551" fmla="*/ 2104997 w 11490376"/>
              <a:gd name="connsiteY4551" fmla="*/ 508953 h 6593118"/>
              <a:gd name="connsiteX4552" fmla="*/ 9502178 w 11490376"/>
              <a:gd name="connsiteY4552" fmla="*/ 499268 h 6593118"/>
              <a:gd name="connsiteX4553" fmla="*/ 9539206 w 11490376"/>
              <a:gd name="connsiteY4553" fmla="*/ 518776 h 6593118"/>
              <a:gd name="connsiteX4554" fmla="*/ 9551550 w 11490376"/>
              <a:gd name="connsiteY4554" fmla="*/ 535848 h 6593118"/>
              <a:gd name="connsiteX4555" fmla="*/ 9591047 w 11490376"/>
              <a:gd name="connsiteY4555" fmla="*/ 535848 h 6593118"/>
              <a:gd name="connsiteX4556" fmla="*/ 9595984 w 11490376"/>
              <a:gd name="connsiteY4556" fmla="*/ 509022 h 6593118"/>
              <a:gd name="connsiteX4557" fmla="*/ 9610796 w 11490376"/>
              <a:gd name="connsiteY4557" fmla="*/ 501706 h 6593118"/>
              <a:gd name="connsiteX4558" fmla="*/ 9645355 w 11490376"/>
              <a:gd name="connsiteY4558" fmla="*/ 518776 h 6593118"/>
              <a:gd name="connsiteX4559" fmla="*/ 9665104 w 11490376"/>
              <a:gd name="connsiteY4559" fmla="*/ 555356 h 6593118"/>
              <a:gd name="connsiteX4560" fmla="*/ 9699665 w 11490376"/>
              <a:gd name="connsiteY4560" fmla="*/ 569987 h 6593118"/>
              <a:gd name="connsiteX4561" fmla="*/ 9682384 w 11490376"/>
              <a:gd name="connsiteY4561" fmla="*/ 594375 h 6593118"/>
              <a:gd name="connsiteX4562" fmla="*/ 9635482 w 11490376"/>
              <a:gd name="connsiteY4562" fmla="*/ 596813 h 6593118"/>
              <a:gd name="connsiteX4563" fmla="*/ 9600921 w 11490376"/>
              <a:gd name="connsiteY4563" fmla="*/ 582181 h 6593118"/>
              <a:gd name="connsiteX4564" fmla="*/ 9576235 w 11490376"/>
              <a:gd name="connsiteY4564" fmla="*/ 604129 h 6593118"/>
              <a:gd name="connsiteX4565" fmla="*/ 9516989 w 11490376"/>
              <a:gd name="connsiteY4565" fmla="*/ 596813 h 6593118"/>
              <a:gd name="connsiteX4566" fmla="*/ 9470086 w 11490376"/>
              <a:gd name="connsiteY4566" fmla="*/ 562671 h 6593118"/>
              <a:gd name="connsiteX4567" fmla="*/ 9470086 w 11490376"/>
              <a:gd name="connsiteY4567" fmla="*/ 518776 h 6593118"/>
              <a:gd name="connsiteX4568" fmla="*/ 2651566 w 11490376"/>
              <a:gd name="connsiteY4568" fmla="*/ 470802 h 6593118"/>
              <a:gd name="connsiteX4569" fmla="*/ 2717322 w 11490376"/>
              <a:gd name="connsiteY4569" fmla="*/ 478160 h 6593118"/>
              <a:gd name="connsiteX4570" fmla="*/ 2734371 w 11490376"/>
              <a:gd name="connsiteY4570" fmla="*/ 546830 h 6593118"/>
              <a:gd name="connsiteX4571" fmla="*/ 2848841 w 11490376"/>
              <a:gd name="connsiteY4571" fmla="*/ 576261 h 6593118"/>
              <a:gd name="connsiteX4572" fmla="*/ 2980344 w 11490376"/>
              <a:gd name="connsiteY4572" fmla="*/ 583619 h 6593118"/>
              <a:gd name="connsiteX4573" fmla="*/ 2990084 w 11490376"/>
              <a:gd name="connsiteY4573" fmla="*/ 652290 h 6593118"/>
              <a:gd name="connsiteX4574" fmla="*/ 2899981 w 11490376"/>
              <a:gd name="connsiteY4574" fmla="*/ 627765 h 6593118"/>
              <a:gd name="connsiteX4575" fmla="*/ 2741676 w 11490376"/>
              <a:gd name="connsiteY4575" fmla="*/ 644933 h 6593118"/>
              <a:gd name="connsiteX4576" fmla="*/ 2688095 w 11490376"/>
              <a:gd name="connsiteY4576" fmla="*/ 620407 h 6593118"/>
              <a:gd name="connsiteX4577" fmla="*/ 2634517 w 11490376"/>
              <a:gd name="connsiteY4577" fmla="*/ 556641 h 6593118"/>
              <a:gd name="connsiteX4578" fmla="*/ 2602857 w 11490376"/>
              <a:gd name="connsiteY4578" fmla="*/ 514948 h 6593118"/>
              <a:gd name="connsiteX4579" fmla="*/ 7351067 w 11490376"/>
              <a:gd name="connsiteY4579" fmla="*/ 462043 h 6593118"/>
              <a:gd name="connsiteX4580" fmla="*/ 7410139 w 11490376"/>
              <a:gd name="connsiteY4580" fmla="*/ 466923 h 6593118"/>
              <a:gd name="connsiteX4581" fmla="*/ 7427369 w 11490376"/>
              <a:gd name="connsiteY4581" fmla="*/ 488887 h 6593118"/>
              <a:gd name="connsiteX4582" fmla="*/ 7405217 w 11490376"/>
              <a:gd name="connsiteY4582" fmla="*/ 501089 h 6593118"/>
              <a:gd name="connsiteX4583" fmla="*/ 7353528 w 11490376"/>
              <a:gd name="connsiteY4583" fmla="*/ 518172 h 6593118"/>
              <a:gd name="connsiteX4584" fmla="*/ 7287073 w 11490376"/>
              <a:gd name="connsiteY4584" fmla="*/ 540136 h 6593118"/>
              <a:gd name="connsiteX4585" fmla="*/ 7255075 w 11490376"/>
              <a:gd name="connsiteY4585" fmla="*/ 552338 h 6593118"/>
              <a:gd name="connsiteX4586" fmla="*/ 7200925 w 11490376"/>
              <a:gd name="connsiteY4586" fmla="*/ 591385 h 6593118"/>
              <a:gd name="connsiteX4587" fmla="*/ 7151698 w 11490376"/>
              <a:gd name="connsiteY4587" fmla="*/ 618229 h 6593118"/>
              <a:gd name="connsiteX4588" fmla="*/ 7109856 w 11490376"/>
              <a:gd name="connsiteY4588" fmla="*/ 649954 h 6593118"/>
              <a:gd name="connsiteX4589" fmla="*/ 7097550 w 11490376"/>
              <a:gd name="connsiteY4589" fmla="*/ 667037 h 6593118"/>
              <a:gd name="connsiteX4590" fmla="*/ 7070475 w 11490376"/>
              <a:gd name="connsiteY4590" fmla="*/ 691441 h 6593118"/>
              <a:gd name="connsiteX4591" fmla="*/ 7070475 w 11490376"/>
              <a:gd name="connsiteY4591" fmla="*/ 701203 h 6593118"/>
              <a:gd name="connsiteX4592" fmla="*/ 7060629 w 11490376"/>
              <a:gd name="connsiteY4592" fmla="*/ 740249 h 6593118"/>
              <a:gd name="connsiteX4593" fmla="*/ 7060629 w 11490376"/>
              <a:gd name="connsiteY4593" fmla="*/ 789057 h 6593118"/>
              <a:gd name="connsiteX4594" fmla="*/ 7085243 w 11490376"/>
              <a:gd name="connsiteY4594" fmla="*/ 813462 h 6593118"/>
              <a:gd name="connsiteX4595" fmla="*/ 7122163 w 11490376"/>
              <a:gd name="connsiteY4595" fmla="*/ 832984 h 6593118"/>
              <a:gd name="connsiteX4596" fmla="*/ 7117239 w 11490376"/>
              <a:gd name="connsiteY4596" fmla="*/ 857389 h 6593118"/>
              <a:gd name="connsiteX4597" fmla="*/ 7055707 w 11490376"/>
              <a:gd name="connsiteY4597" fmla="*/ 864709 h 6593118"/>
              <a:gd name="connsiteX4598" fmla="*/ 7011402 w 11490376"/>
              <a:gd name="connsiteY4598" fmla="*/ 857389 h 6593118"/>
              <a:gd name="connsiteX4599" fmla="*/ 6984327 w 11490376"/>
              <a:gd name="connsiteY4599" fmla="*/ 801259 h 6593118"/>
              <a:gd name="connsiteX4600" fmla="*/ 6954791 w 11490376"/>
              <a:gd name="connsiteY4600" fmla="*/ 784176 h 6593118"/>
              <a:gd name="connsiteX4601" fmla="*/ 6959715 w 11490376"/>
              <a:gd name="connsiteY4601" fmla="*/ 737808 h 6593118"/>
              <a:gd name="connsiteX4602" fmla="*/ 6969559 w 11490376"/>
              <a:gd name="connsiteY4602" fmla="*/ 698762 h 6593118"/>
              <a:gd name="connsiteX4603" fmla="*/ 6986789 w 11490376"/>
              <a:gd name="connsiteY4603" fmla="*/ 686559 h 6593118"/>
              <a:gd name="connsiteX4604" fmla="*/ 6996634 w 11490376"/>
              <a:gd name="connsiteY4604" fmla="*/ 667037 h 6593118"/>
              <a:gd name="connsiteX4605" fmla="*/ 6994173 w 11490376"/>
              <a:gd name="connsiteY4605" fmla="*/ 654834 h 6593118"/>
              <a:gd name="connsiteX4606" fmla="*/ 6994173 w 11490376"/>
              <a:gd name="connsiteY4606" fmla="*/ 647513 h 6593118"/>
              <a:gd name="connsiteX4607" fmla="*/ 7021248 w 11490376"/>
              <a:gd name="connsiteY4607" fmla="*/ 649954 h 6593118"/>
              <a:gd name="connsiteX4608" fmla="*/ 7023709 w 11490376"/>
              <a:gd name="connsiteY4608" fmla="*/ 625551 h 6593118"/>
              <a:gd name="connsiteX4609" fmla="*/ 7033555 w 11490376"/>
              <a:gd name="connsiteY4609" fmla="*/ 581622 h 6593118"/>
              <a:gd name="connsiteX4610" fmla="*/ 7095088 w 11490376"/>
              <a:gd name="connsiteY4610" fmla="*/ 569421 h 6593118"/>
              <a:gd name="connsiteX4611" fmla="*/ 7112318 w 11490376"/>
              <a:gd name="connsiteY4611" fmla="*/ 540136 h 6593118"/>
              <a:gd name="connsiteX4612" fmla="*/ 7151698 w 11490376"/>
              <a:gd name="connsiteY4612" fmla="*/ 540136 h 6593118"/>
              <a:gd name="connsiteX4613" fmla="*/ 7186157 w 11490376"/>
              <a:gd name="connsiteY4613" fmla="*/ 510850 h 6593118"/>
              <a:gd name="connsiteX4614" fmla="*/ 7255075 w 11490376"/>
              <a:gd name="connsiteY4614" fmla="*/ 508411 h 6593118"/>
              <a:gd name="connsiteX4615" fmla="*/ 7311686 w 11490376"/>
              <a:gd name="connsiteY4615" fmla="*/ 493767 h 6593118"/>
              <a:gd name="connsiteX4616" fmla="*/ 1963334 w 11490376"/>
              <a:gd name="connsiteY4616" fmla="*/ 437955 h 6593118"/>
              <a:gd name="connsiteX4617" fmla="*/ 1963334 w 11490376"/>
              <a:gd name="connsiteY4617" fmla="*/ 509541 h 6593118"/>
              <a:gd name="connsiteX4618" fmla="*/ 1908452 w 11490376"/>
              <a:gd name="connsiteY4618" fmla="*/ 509541 h 6593118"/>
              <a:gd name="connsiteX4619" fmla="*/ 1843593 w 11490376"/>
              <a:gd name="connsiteY4619" fmla="*/ 571253 h 6593118"/>
              <a:gd name="connsiteX4620" fmla="*/ 1751296 w 11490376"/>
              <a:gd name="connsiteY4620" fmla="*/ 558911 h 6593118"/>
              <a:gd name="connsiteX4621" fmla="*/ 1756284 w 11490376"/>
              <a:gd name="connsiteY4621" fmla="*/ 514479 h 6593118"/>
              <a:gd name="connsiteX4622" fmla="*/ 1826132 w 11490376"/>
              <a:gd name="connsiteY4622" fmla="*/ 497199 h 6593118"/>
              <a:gd name="connsiteX4623" fmla="*/ 1908452 w 11490376"/>
              <a:gd name="connsiteY4623" fmla="*/ 457702 h 6593118"/>
              <a:gd name="connsiteX4624" fmla="*/ 2158150 w 11490376"/>
              <a:gd name="connsiteY4624" fmla="*/ 418247 h 6593118"/>
              <a:gd name="connsiteX4625" fmla="*/ 2153132 w 11490376"/>
              <a:gd name="connsiteY4625" fmla="*/ 454272 h 6593118"/>
              <a:gd name="connsiteX4626" fmla="*/ 2102943 w 11490376"/>
              <a:gd name="connsiteY4626" fmla="*/ 466281 h 6593118"/>
              <a:gd name="connsiteX4627" fmla="*/ 2057772 w 11490376"/>
              <a:gd name="connsiteY4627" fmla="*/ 490298 h 6593118"/>
              <a:gd name="connsiteX4628" fmla="*/ 2057772 w 11490376"/>
              <a:gd name="connsiteY4628" fmla="*/ 459076 h 6593118"/>
              <a:gd name="connsiteX4629" fmla="*/ 2077847 w 11490376"/>
              <a:gd name="connsiteY4629" fmla="*/ 423050 h 6593118"/>
              <a:gd name="connsiteX4630" fmla="*/ 2123019 w 11490376"/>
              <a:gd name="connsiteY4630" fmla="*/ 423050 h 6593118"/>
              <a:gd name="connsiteX4631" fmla="*/ 8449226 w 11490376"/>
              <a:gd name="connsiteY4631" fmla="*/ 402919 h 6593118"/>
              <a:gd name="connsiteX4632" fmla="*/ 8476240 w 11490376"/>
              <a:gd name="connsiteY4632" fmla="*/ 417651 h 6593118"/>
              <a:gd name="connsiteX4633" fmla="*/ 8508165 w 11490376"/>
              <a:gd name="connsiteY4633" fmla="*/ 439751 h 6593118"/>
              <a:gd name="connsiteX4634" fmla="*/ 8522900 w 11490376"/>
              <a:gd name="connsiteY4634" fmla="*/ 469216 h 6593118"/>
              <a:gd name="connsiteX4635" fmla="*/ 8562193 w 11490376"/>
              <a:gd name="connsiteY4635" fmla="*/ 488860 h 6593118"/>
              <a:gd name="connsiteX4636" fmla="*/ 8584295 w 11490376"/>
              <a:gd name="connsiteY4636" fmla="*/ 464305 h 6593118"/>
              <a:gd name="connsiteX4637" fmla="*/ 8699717 w 11490376"/>
              <a:gd name="connsiteY4637" fmla="*/ 474126 h 6593118"/>
              <a:gd name="connsiteX4638" fmla="*/ 8721819 w 11490376"/>
              <a:gd name="connsiteY4638" fmla="*/ 506048 h 6593118"/>
              <a:gd name="connsiteX4639" fmla="*/ 8773392 w 11490376"/>
              <a:gd name="connsiteY4639" fmla="*/ 528147 h 6593118"/>
              <a:gd name="connsiteX4640" fmla="*/ 8763569 w 11490376"/>
              <a:gd name="connsiteY4640" fmla="*/ 579711 h 6593118"/>
              <a:gd name="connsiteX4641" fmla="*/ 8726731 w 11490376"/>
              <a:gd name="connsiteY4641" fmla="*/ 616543 h 6593118"/>
              <a:gd name="connsiteX4642" fmla="*/ 8697262 w 11490376"/>
              <a:gd name="connsiteY4642" fmla="*/ 631276 h 6593118"/>
              <a:gd name="connsiteX4643" fmla="*/ 8626043 w 11490376"/>
              <a:gd name="connsiteY4643" fmla="*/ 670563 h 6593118"/>
              <a:gd name="connsiteX4644" fmla="*/ 8586750 w 11490376"/>
              <a:gd name="connsiteY4644" fmla="*/ 712305 h 6593118"/>
              <a:gd name="connsiteX4645" fmla="*/ 8660424 w 11490376"/>
              <a:gd name="connsiteY4645" fmla="*/ 687751 h 6593118"/>
              <a:gd name="connsiteX4646" fmla="*/ 8711997 w 11490376"/>
              <a:gd name="connsiteY4646" fmla="*/ 665651 h 6593118"/>
              <a:gd name="connsiteX4647" fmla="*/ 8763569 w 11490376"/>
              <a:gd name="connsiteY4647" fmla="*/ 665651 h 6593118"/>
              <a:gd name="connsiteX4648" fmla="*/ 8913373 w 11490376"/>
              <a:gd name="connsiteY4648" fmla="*/ 665651 h 6593118"/>
              <a:gd name="connsiteX4649" fmla="*/ 8991959 w 11490376"/>
              <a:gd name="connsiteY4649" fmla="*/ 685296 h 6593118"/>
              <a:gd name="connsiteX4650" fmla="*/ 9043530 w 11490376"/>
              <a:gd name="connsiteY4650" fmla="*/ 709850 h 6593118"/>
              <a:gd name="connsiteX4651" fmla="*/ 9104925 w 11490376"/>
              <a:gd name="connsiteY4651" fmla="*/ 729494 h 6593118"/>
              <a:gd name="connsiteX4652" fmla="*/ 9127028 w 11490376"/>
              <a:gd name="connsiteY4652" fmla="*/ 670563 h 6593118"/>
              <a:gd name="connsiteX4653" fmla="*/ 9203157 w 11490376"/>
              <a:gd name="connsiteY4653" fmla="*/ 665651 h 6593118"/>
              <a:gd name="connsiteX4654" fmla="*/ 9262096 w 11490376"/>
              <a:gd name="connsiteY4654" fmla="*/ 687751 h 6593118"/>
              <a:gd name="connsiteX4655" fmla="*/ 9286654 w 11490376"/>
              <a:gd name="connsiteY4655" fmla="*/ 736860 h 6593118"/>
              <a:gd name="connsiteX4656" fmla="*/ 9254728 w 11490376"/>
              <a:gd name="connsiteY4656" fmla="*/ 746682 h 6593118"/>
              <a:gd name="connsiteX4657" fmla="*/ 9242449 w 11490376"/>
              <a:gd name="connsiteY4657" fmla="*/ 768782 h 6593118"/>
              <a:gd name="connsiteX4658" fmla="*/ 9286654 w 11490376"/>
              <a:gd name="connsiteY4658" fmla="*/ 785969 h 6593118"/>
              <a:gd name="connsiteX4659" fmla="*/ 9357873 w 11490376"/>
              <a:gd name="connsiteY4659" fmla="*/ 808069 h 6593118"/>
              <a:gd name="connsiteX4660" fmla="*/ 9414356 w 11490376"/>
              <a:gd name="connsiteY4660" fmla="*/ 803158 h 6593118"/>
              <a:gd name="connsiteX4661" fmla="*/ 9419268 w 11490376"/>
              <a:gd name="connsiteY4661" fmla="*/ 763870 h 6593118"/>
              <a:gd name="connsiteX4662" fmla="*/ 9441370 w 11490376"/>
              <a:gd name="connsiteY4662" fmla="*/ 788425 h 6593118"/>
              <a:gd name="connsiteX4663" fmla="*/ 9480663 w 11490376"/>
              <a:gd name="connsiteY4663" fmla="*/ 808069 h 6593118"/>
              <a:gd name="connsiteX4664" fmla="*/ 9507675 w 11490376"/>
              <a:gd name="connsiteY4664" fmla="*/ 790881 h 6593118"/>
              <a:gd name="connsiteX4665" fmla="*/ 9551880 w 11490376"/>
              <a:gd name="connsiteY4665" fmla="*/ 793336 h 6593118"/>
              <a:gd name="connsiteX4666" fmla="*/ 9605908 w 11490376"/>
              <a:gd name="connsiteY4666" fmla="*/ 803158 h 6593118"/>
              <a:gd name="connsiteX4667" fmla="*/ 9650113 w 11490376"/>
              <a:gd name="connsiteY4667" fmla="*/ 793336 h 6593118"/>
              <a:gd name="connsiteX4668" fmla="*/ 9630466 w 11490376"/>
              <a:gd name="connsiteY4668" fmla="*/ 746682 h 6593118"/>
              <a:gd name="connsiteX4669" fmla="*/ 9662391 w 11490376"/>
              <a:gd name="connsiteY4669" fmla="*/ 724583 h 6593118"/>
              <a:gd name="connsiteX4670" fmla="*/ 9694317 w 11490376"/>
              <a:gd name="connsiteY4670" fmla="*/ 704940 h 6593118"/>
              <a:gd name="connsiteX4671" fmla="*/ 9718875 w 11490376"/>
              <a:gd name="connsiteY4671" fmla="*/ 736860 h 6593118"/>
              <a:gd name="connsiteX4672" fmla="*/ 9777815 w 11490376"/>
              <a:gd name="connsiteY4672" fmla="*/ 736860 h 6593118"/>
              <a:gd name="connsiteX4673" fmla="*/ 9809739 w 11490376"/>
              <a:gd name="connsiteY4673" fmla="*/ 773692 h 6593118"/>
              <a:gd name="connsiteX4674" fmla="*/ 9839210 w 11490376"/>
              <a:gd name="connsiteY4674" fmla="*/ 761415 h 6593118"/>
              <a:gd name="connsiteX4675" fmla="*/ 9944808 w 11490376"/>
              <a:gd name="connsiteY4675" fmla="*/ 761415 h 6593118"/>
              <a:gd name="connsiteX4676" fmla="*/ 9952176 w 11490376"/>
              <a:gd name="connsiteY4676" fmla="*/ 781059 h 6593118"/>
              <a:gd name="connsiteX4677" fmla="*/ 9996381 w 11490376"/>
              <a:gd name="connsiteY4677" fmla="*/ 800702 h 6593118"/>
              <a:gd name="connsiteX4678" fmla="*/ 10062686 w 11490376"/>
              <a:gd name="connsiteY4678" fmla="*/ 835079 h 6593118"/>
              <a:gd name="connsiteX4679" fmla="*/ 10116714 w 11490376"/>
              <a:gd name="connsiteY4679" fmla="*/ 844901 h 6593118"/>
              <a:gd name="connsiteX4680" fmla="*/ 10141272 w 11490376"/>
              <a:gd name="connsiteY4680" fmla="*/ 835079 h 6593118"/>
              <a:gd name="connsiteX4681" fmla="*/ 10173198 w 11490376"/>
              <a:gd name="connsiteY4681" fmla="*/ 825256 h 6593118"/>
              <a:gd name="connsiteX4682" fmla="*/ 10271430 w 11490376"/>
              <a:gd name="connsiteY4682" fmla="*/ 847356 h 6593118"/>
              <a:gd name="connsiteX4683" fmla="*/ 10310723 w 11490376"/>
              <a:gd name="connsiteY4683" fmla="*/ 889098 h 6593118"/>
              <a:gd name="connsiteX4684" fmla="*/ 10352471 w 11490376"/>
              <a:gd name="connsiteY4684" fmla="*/ 923475 h 6593118"/>
              <a:gd name="connsiteX4685" fmla="*/ 10381940 w 11490376"/>
              <a:gd name="connsiteY4685" fmla="*/ 933297 h 6593118"/>
              <a:gd name="connsiteX4686" fmla="*/ 10401588 w 11490376"/>
              <a:gd name="connsiteY4686" fmla="*/ 903831 h 6593118"/>
              <a:gd name="connsiteX4687" fmla="*/ 10487540 w 11490376"/>
              <a:gd name="connsiteY4687" fmla="*/ 891555 h 6593118"/>
              <a:gd name="connsiteX4688" fmla="*/ 10539112 w 11490376"/>
              <a:gd name="connsiteY4688" fmla="*/ 911198 h 6593118"/>
              <a:gd name="connsiteX4689" fmla="*/ 10578404 w 11490376"/>
              <a:gd name="connsiteY4689" fmla="*/ 903831 h 6593118"/>
              <a:gd name="connsiteX4690" fmla="*/ 10600507 w 11490376"/>
              <a:gd name="connsiteY4690" fmla="*/ 925930 h 6593118"/>
              <a:gd name="connsiteX4691" fmla="*/ 10637344 w 11490376"/>
              <a:gd name="connsiteY4691" fmla="*/ 918563 h 6593118"/>
              <a:gd name="connsiteX4692" fmla="*/ 10647168 w 11490376"/>
              <a:gd name="connsiteY4692" fmla="*/ 871911 h 6593118"/>
              <a:gd name="connsiteX4693" fmla="*/ 10725753 w 11490376"/>
              <a:gd name="connsiteY4693" fmla="*/ 879276 h 6593118"/>
              <a:gd name="connsiteX4694" fmla="*/ 10792059 w 11490376"/>
              <a:gd name="connsiteY4694" fmla="*/ 879276 h 6593118"/>
              <a:gd name="connsiteX4695" fmla="*/ 10838720 w 11490376"/>
              <a:gd name="connsiteY4695" fmla="*/ 896465 h 6593118"/>
              <a:gd name="connsiteX4696" fmla="*/ 10860822 w 11490376"/>
              <a:gd name="connsiteY4696" fmla="*/ 911198 h 6593118"/>
              <a:gd name="connsiteX4697" fmla="*/ 10909937 w 11490376"/>
              <a:gd name="connsiteY4697" fmla="*/ 930842 h 6593118"/>
              <a:gd name="connsiteX4698" fmla="*/ 10954142 w 11490376"/>
              <a:gd name="connsiteY4698" fmla="*/ 933297 h 6593118"/>
              <a:gd name="connsiteX4699" fmla="*/ 11000803 w 11490376"/>
              <a:gd name="connsiteY4699" fmla="*/ 960307 h 6593118"/>
              <a:gd name="connsiteX4700" fmla="*/ 11032727 w 11490376"/>
              <a:gd name="connsiteY4700" fmla="*/ 997137 h 6593118"/>
              <a:gd name="connsiteX4701" fmla="*/ 11103946 w 11490376"/>
              <a:gd name="connsiteY4701" fmla="*/ 997137 h 6593118"/>
              <a:gd name="connsiteX4702" fmla="*/ 11111313 w 11490376"/>
              <a:gd name="connsiteY4702" fmla="*/ 1026604 h 6593118"/>
              <a:gd name="connsiteX4703" fmla="*/ 11162886 w 11490376"/>
              <a:gd name="connsiteY4703" fmla="*/ 1041336 h 6593118"/>
              <a:gd name="connsiteX4704" fmla="*/ 11177620 w 11490376"/>
              <a:gd name="connsiteY4704" fmla="*/ 1060981 h 6593118"/>
              <a:gd name="connsiteX4705" fmla="*/ 11199722 w 11490376"/>
              <a:gd name="connsiteY4705" fmla="*/ 1100268 h 6593118"/>
              <a:gd name="connsiteX4706" fmla="*/ 11214458 w 11490376"/>
              <a:gd name="connsiteY4706" fmla="*/ 1078168 h 6593118"/>
              <a:gd name="connsiteX4707" fmla="*/ 11270941 w 11490376"/>
              <a:gd name="connsiteY4707" fmla="*/ 1068346 h 6593118"/>
              <a:gd name="connsiteX4708" fmla="*/ 11310234 w 11490376"/>
              <a:gd name="connsiteY4708" fmla="*/ 1095356 h 6593118"/>
              <a:gd name="connsiteX4709" fmla="*/ 11376541 w 11490376"/>
              <a:gd name="connsiteY4709" fmla="*/ 1095356 h 6593118"/>
              <a:gd name="connsiteX4710" fmla="*/ 11369172 w 11490376"/>
              <a:gd name="connsiteY4710" fmla="*/ 1139555 h 6593118"/>
              <a:gd name="connsiteX4711" fmla="*/ 11342159 w 11490376"/>
              <a:gd name="connsiteY4711" fmla="*/ 1151832 h 6593118"/>
              <a:gd name="connsiteX4712" fmla="*/ 11315145 w 11490376"/>
              <a:gd name="connsiteY4712" fmla="*/ 1151832 h 6593118"/>
              <a:gd name="connsiteX4713" fmla="*/ 11305322 w 11490376"/>
              <a:gd name="connsiteY4713" fmla="*/ 1181297 h 6593118"/>
              <a:gd name="connsiteX4714" fmla="*/ 11337246 w 11490376"/>
              <a:gd name="connsiteY4714" fmla="*/ 1218129 h 6593118"/>
              <a:gd name="connsiteX4715" fmla="*/ 11305322 w 11490376"/>
              <a:gd name="connsiteY4715" fmla="*/ 1247594 h 6593118"/>
              <a:gd name="connsiteX4716" fmla="*/ 11283220 w 11490376"/>
              <a:gd name="connsiteY4716" fmla="*/ 1240229 h 6593118"/>
              <a:gd name="connsiteX4717" fmla="*/ 11256206 w 11490376"/>
              <a:gd name="connsiteY4717" fmla="*/ 1203397 h 6593118"/>
              <a:gd name="connsiteX4718" fmla="*/ 11209546 w 11490376"/>
              <a:gd name="connsiteY4718" fmla="*/ 1200942 h 6593118"/>
              <a:gd name="connsiteX4719" fmla="*/ 11182532 w 11490376"/>
              <a:gd name="connsiteY4719" fmla="*/ 1171475 h 6593118"/>
              <a:gd name="connsiteX4720" fmla="*/ 11116225 w 11490376"/>
              <a:gd name="connsiteY4720" fmla="*/ 1166565 h 6593118"/>
              <a:gd name="connsiteX4721" fmla="*/ 11103946 w 11490376"/>
              <a:gd name="connsiteY4721" fmla="*/ 1134645 h 6593118"/>
              <a:gd name="connsiteX4722" fmla="*/ 11089211 w 11490376"/>
              <a:gd name="connsiteY4722" fmla="*/ 1092901 h 6593118"/>
              <a:gd name="connsiteX4723" fmla="*/ 11047463 w 11490376"/>
              <a:gd name="connsiteY4723" fmla="*/ 1105178 h 6593118"/>
              <a:gd name="connsiteX4724" fmla="*/ 11047463 w 11490376"/>
              <a:gd name="connsiteY4724" fmla="*/ 1144465 h 6593118"/>
              <a:gd name="connsiteX4725" fmla="*/ 11064653 w 11490376"/>
              <a:gd name="connsiteY4725" fmla="*/ 1166565 h 6593118"/>
              <a:gd name="connsiteX4726" fmla="*/ 11020449 w 11490376"/>
              <a:gd name="connsiteY4726" fmla="*/ 1196030 h 6593118"/>
              <a:gd name="connsiteX4727" fmla="*/ 10995891 w 11490376"/>
              <a:gd name="connsiteY4727" fmla="*/ 1218129 h 6593118"/>
              <a:gd name="connsiteX4728" fmla="*/ 11059742 w 11490376"/>
              <a:gd name="connsiteY4728" fmla="*/ 1259872 h 6593118"/>
              <a:gd name="connsiteX4729" fmla="*/ 11106403 w 11490376"/>
              <a:gd name="connsiteY4729" fmla="*/ 1318803 h 6593118"/>
              <a:gd name="connsiteX4730" fmla="*/ 11094123 w 11490376"/>
              <a:gd name="connsiteY4730" fmla="*/ 1345813 h 6593118"/>
              <a:gd name="connsiteX4731" fmla="*/ 11042551 w 11490376"/>
              <a:gd name="connsiteY4731" fmla="*/ 1326168 h 6593118"/>
              <a:gd name="connsiteX4732" fmla="*/ 11015537 w 11490376"/>
              <a:gd name="connsiteY4732" fmla="*/ 1331080 h 6593118"/>
              <a:gd name="connsiteX4733" fmla="*/ 10968877 w 11490376"/>
              <a:gd name="connsiteY4733" fmla="*/ 1365456 h 6593118"/>
              <a:gd name="connsiteX4734" fmla="*/ 10919761 w 11490376"/>
              <a:gd name="connsiteY4734" fmla="*/ 1363000 h 6593118"/>
              <a:gd name="connsiteX4735" fmla="*/ 10912394 w 11490376"/>
              <a:gd name="connsiteY4735" fmla="*/ 1397377 h 6593118"/>
              <a:gd name="connsiteX4736" fmla="*/ 10892747 w 11490376"/>
              <a:gd name="connsiteY4736" fmla="*/ 1414565 h 6593118"/>
              <a:gd name="connsiteX4737" fmla="*/ 10875556 w 11490376"/>
              <a:gd name="connsiteY4737" fmla="*/ 1478407 h 6593118"/>
              <a:gd name="connsiteX4738" fmla="*/ 10855911 w 11490376"/>
              <a:gd name="connsiteY4738" fmla="*/ 1463674 h 6593118"/>
              <a:gd name="connsiteX4739" fmla="*/ 10831352 w 11490376"/>
              <a:gd name="connsiteY4739" fmla="*/ 1431754 h 6593118"/>
              <a:gd name="connsiteX4740" fmla="*/ 10804339 w 11490376"/>
              <a:gd name="connsiteY4740" fmla="*/ 1424387 h 6593118"/>
              <a:gd name="connsiteX4741" fmla="*/ 10757678 w 11490376"/>
              <a:gd name="connsiteY4741" fmla="*/ 1431754 h 6593118"/>
              <a:gd name="connsiteX4742" fmla="*/ 10728209 w 11490376"/>
              <a:gd name="connsiteY4742" fmla="*/ 1453852 h 6593118"/>
              <a:gd name="connsiteX4743" fmla="*/ 10671725 w 11490376"/>
              <a:gd name="connsiteY4743" fmla="*/ 1480863 h 6593118"/>
              <a:gd name="connsiteX4744" fmla="*/ 10649623 w 11490376"/>
              <a:gd name="connsiteY4744" fmla="*/ 1507873 h 6593118"/>
              <a:gd name="connsiteX4745" fmla="*/ 10647168 w 11490376"/>
              <a:gd name="connsiteY4745" fmla="*/ 1510328 h 6593118"/>
              <a:gd name="connsiteX4746" fmla="*/ 10647168 w 11490376"/>
              <a:gd name="connsiteY4746" fmla="*/ 1512783 h 6593118"/>
              <a:gd name="connsiteX4747" fmla="*/ 10647168 w 11490376"/>
              <a:gd name="connsiteY4747" fmla="*/ 1517694 h 6593118"/>
              <a:gd name="connsiteX4748" fmla="*/ 10647168 w 11490376"/>
              <a:gd name="connsiteY4748" fmla="*/ 1520150 h 6593118"/>
              <a:gd name="connsiteX4749" fmla="*/ 10644711 w 11490376"/>
              <a:gd name="connsiteY4749" fmla="*/ 1527516 h 6593118"/>
              <a:gd name="connsiteX4750" fmla="*/ 10642256 w 11490376"/>
              <a:gd name="connsiteY4750" fmla="*/ 1532428 h 6593118"/>
              <a:gd name="connsiteX4751" fmla="*/ 10642256 w 11490376"/>
              <a:gd name="connsiteY4751" fmla="*/ 1537338 h 6593118"/>
              <a:gd name="connsiteX4752" fmla="*/ 10639800 w 11490376"/>
              <a:gd name="connsiteY4752" fmla="*/ 1544705 h 6593118"/>
              <a:gd name="connsiteX4753" fmla="*/ 10639800 w 11490376"/>
              <a:gd name="connsiteY4753" fmla="*/ 1549615 h 6593118"/>
              <a:gd name="connsiteX4754" fmla="*/ 10637344 w 11490376"/>
              <a:gd name="connsiteY4754" fmla="*/ 1554526 h 6593118"/>
              <a:gd name="connsiteX4755" fmla="*/ 10637344 w 11490376"/>
              <a:gd name="connsiteY4755" fmla="*/ 1561893 h 6593118"/>
              <a:gd name="connsiteX4756" fmla="*/ 10637344 w 11490376"/>
              <a:gd name="connsiteY4756" fmla="*/ 1569258 h 6593118"/>
              <a:gd name="connsiteX4757" fmla="*/ 10637344 w 11490376"/>
              <a:gd name="connsiteY4757" fmla="*/ 1571715 h 6593118"/>
              <a:gd name="connsiteX4758" fmla="*/ 10642256 w 11490376"/>
              <a:gd name="connsiteY4758" fmla="*/ 1574170 h 6593118"/>
              <a:gd name="connsiteX4759" fmla="*/ 10642256 w 11490376"/>
              <a:gd name="connsiteY4759" fmla="*/ 1576625 h 6593118"/>
              <a:gd name="connsiteX4760" fmla="*/ 10644711 w 11490376"/>
              <a:gd name="connsiteY4760" fmla="*/ 1576625 h 6593118"/>
              <a:gd name="connsiteX4761" fmla="*/ 10647168 w 11490376"/>
              <a:gd name="connsiteY4761" fmla="*/ 1579080 h 6593118"/>
              <a:gd name="connsiteX4762" fmla="*/ 10649623 w 11490376"/>
              <a:gd name="connsiteY4762" fmla="*/ 1581536 h 6593118"/>
              <a:gd name="connsiteX4763" fmla="*/ 10652080 w 11490376"/>
              <a:gd name="connsiteY4763" fmla="*/ 1581536 h 6593118"/>
              <a:gd name="connsiteX4764" fmla="*/ 10654535 w 11490376"/>
              <a:gd name="connsiteY4764" fmla="*/ 1581536 h 6593118"/>
              <a:gd name="connsiteX4765" fmla="*/ 10659447 w 11490376"/>
              <a:gd name="connsiteY4765" fmla="*/ 1581536 h 6593118"/>
              <a:gd name="connsiteX4766" fmla="*/ 10698739 w 11490376"/>
              <a:gd name="connsiteY4766" fmla="*/ 1625734 h 6593118"/>
              <a:gd name="connsiteX4767" fmla="*/ 10713473 w 11490376"/>
              <a:gd name="connsiteY4767" fmla="*/ 1652744 h 6593118"/>
              <a:gd name="connsiteX4768" fmla="*/ 10691372 w 11490376"/>
              <a:gd name="connsiteY4768" fmla="*/ 1657655 h 6593118"/>
              <a:gd name="connsiteX4769" fmla="*/ 10686461 w 11490376"/>
              <a:gd name="connsiteY4769" fmla="*/ 1694487 h 6593118"/>
              <a:gd name="connsiteX4770" fmla="*/ 10691372 w 11490376"/>
              <a:gd name="connsiteY4770" fmla="*/ 1741141 h 6593118"/>
              <a:gd name="connsiteX4771" fmla="*/ 10656990 w 11490376"/>
              <a:gd name="connsiteY4771" fmla="*/ 1741141 h 6593118"/>
              <a:gd name="connsiteX4772" fmla="*/ 10656990 w 11490376"/>
              <a:gd name="connsiteY4772" fmla="*/ 1780428 h 6593118"/>
              <a:gd name="connsiteX4773" fmla="*/ 10622609 w 11490376"/>
              <a:gd name="connsiteY4773" fmla="*/ 1849180 h 6593118"/>
              <a:gd name="connsiteX4774" fmla="*/ 10588228 w 11490376"/>
              <a:gd name="connsiteY4774" fmla="*/ 1905656 h 6593118"/>
              <a:gd name="connsiteX4775" fmla="*/ 10558759 w 11490376"/>
              <a:gd name="connsiteY4775" fmla="*/ 1886012 h 6593118"/>
              <a:gd name="connsiteX4776" fmla="*/ 10534200 w 11490376"/>
              <a:gd name="connsiteY4776" fmla="*/ 1849180 h 6593118"/>
              <a:gd name="connsiteX4777" fmla="*/ 10517009 w 11490376"/>
              <a:gd name="connsiteY4777" fmla="*/ 1787795 h 6593118"/>
              <a:gd name="connsiteX4778" fmla="*/ 10487540 w 11490376"/>
              <a:gd name="connsiteY4778" fmla="*/ 1736230 h 6593118"/>
              <a:gd name="connsiteX4779" fmla="*/ 10477717 w 11490376"/>
              <a:gd name="connsiteY4779" fmla="*/ 1660111 h 6593118"/>
              <a:gd name="connsiteX4780" fmla="*/ 10482628 w 11490376"/>
              <a:gd name="connsiteY4780" fmla="*/ 1588903 h 6593118"/>
              <a:gd name="connsiteX4781" fmla="*/ 10521921 w 11490376"/>
              <a:gd name="connsiteY4781" fmla="*/ 1539793 h 6593118"/>
              <a:gd name="connsiteX4782" fmla="*/ 10563671 w 11490376"/>
              <a:gd name="connsiteY4782" fmla="*/ 1475951 h 6593118"/>
              <a:gd name="connsiteX4783" fmla="*/ 10612787 w 11490376"/>
              <a:gd name="connsiteY4783" fmla="*/ 1436664 h 6593118"/>
              <a:gd name="connsiteX4784" fmla="*/ 10632433 w 11490376"/>
              <a:gd name="connsiteY4784" fmla="*/ 1397377 h 6593118"/>
              <a:gd name="connsiteX4785" fmla="*/ 10607875 w 11490376"/>
              <a:gd name="connsiteY4785" fmla="*/ 1353178 h 6593118"/>
              <a:gd name="connsiteX4786" fmla="*/ 10585773 w 11490376"/>
              <a:gd name="connsiteY4786" fmla="*/ 1363000 h 6593118"/>
              <a:gd name="connsiteX4787" fmla="*/ 10553847 w 11490376"/>
              <a:gd name="connsiteY4787" fmla="*/ 1417020 h 6593118"/>
              <a:gd name="connsiteX4788" fmla="*/ 10534200 w 11490376"/>
              <a:gd name="connsiteY4788" fmla="*/ 1409655 h 6593118"/>
              <a:gd name="connsiteX4789" fmla="*/ 10502275 w 11490376"/>
              <a:gd name="connsiteY4789" fmla="*/ 1370367 h 6593118"/>
              <a:gd name="connsiteX4790" fmla="*/ 10411411 w 11490376"/>
              <a:gd name="connsiteY4790" fmla="*/ 1370367 h 6593118"/>
              <a:gd name="connsiteX4791" fmla="*/ 10391764 w 11490376"/>
              <a:gd name="connsiteY4791" fmla="*/ 1404744 h 6593118"/>
              <a:gd name="connsiteX4792" fmla="*/ 10377029 w 11490376"/>
              <a:gd name="connsiteY4792" fmla="*/ 1463674 h 6593118"/>
              <a:gd name="connsiteX4793" fmla="*/ 10372118 w 11490376"/>
              <a:gd name="connsiteY4793" fmla="*/ 1507873 h 6593118"/>
              <a:gd name="connsiteX4794" fmla="*/ 10278797 w 11490376"/>
              <a:gd name="connsiteY4794" fmla="*/ 1520150 h 6593118"/>
              <a:gd name="connsiteX4795" fmla="*/ 10278797 w 11490376"/>
              <a:gd name="connsiteY4795" fmla="*/ 1498051 h 6593118"/>
              <a:gd name="connsiteX4796" fmla="*/ 10212491 w 11490376"/>
              <a:gd name="connsiteY4796" fmla="*/ 1480863 h 6593118"/>
              <a:gd name="connsiteX4797" fmla="*/ 10192845 w 11490376"/>
              <a:gd name="connsiteY4797" fmla="*/ 1517694 h 6593118"/>
              <a:gd name="connsiteX4798" fmla="*/ 10099524 w 11490376"/>
              <a:gd name="connsiteY4798" fmla="*/ 1507873 h 6593118"/>
              <a:gd name="connsiteX4799" fmla="*/ 10033217 w 11490376"/>
              <a:gd name="connsiteY4799" fmla="*/ 1512783 h 6593118"/>
              <a:gd name="connsiteX4800" fmla="*/ 9949720 w 11490376"/>
              <a:gd name="connsiteY4800" fmla="*/ 1534883 h 6593118"/>
              <a:gd name="connsiteX4801" fmla="*/ 9922706 w 11490376"/>
              <a:gd name="connsiteY4801" fmla="*/ 1576625 h 6593118"/>
              <a:gd name="connsiteX4802" fmla="*/ 9900605 w 11490376"/>
              <a:gd name="connsiteY4802" fmla="*/ 1623279 h 6593118"/>
              <a:gd name="connsiteX4803" fmla="*/ 9861312 w 11490376"/>
              <a:gd name="connsiteY4803" fmla="*/ 1687121 h 6593118"/>
              <a:gd name="connsiteX4804" fmla="*/ 9826929 w 11490376"/>
              <a:gd name="connsiteY4804" fmla="*/ 1721496 h 6593118"/>
              <a:gd name="connsiteX4805" fmla="*/ 9836753 w 11490376"/>
              <a:gd name="connsiteY4805" fmla="*/ 1748508 h 6593118"/>
              <a:gd name="connsiteX4806" fmla="*/ 9893236 w 11490376"/>
              <a:gd name="connsiteY4806" fmla="*/ 1777973 h 6593118"/>
              <a:gd name="connsiteX4807" fmla="*/ 9898148 w 11490376"/>
              <a:gd name="connsiteY4807" fmla="*/ 1809893 h 6593118"/>
              <a:gd name="connsiteX4808" fmla="*/ 9922706 w 11490376"/>
              <a:gd name="connsiteY4808" fmla="*/ 1807438 h 6593118"/>
              <a:gd name="connsiteX4809" fmla="*/ 9939898 w 11490376"/>
              <a:gd name="connsiteY4809" fmla="*/ 1773061 h 6593118"/>
              <a:gd name="connsiteX4810" fmla="*/ 9998836 w 11490376"/>
              <a:gd name="connsiteY4810" fmla="*/ 1792705 h 6593118"/>
              <a:gd name="connsiteX4811" fmla="*/ 10035674 w 11490376"/>
              <a:gd name="connsiteY4811" fmla="*/ 1846725 h 6593118"/>
              <a:gd name="connsiteX4812" fmla="*/ 10045496 w 11490376"/>
              <a:gd name="connsiteY4812" fmla="*/ 1935121 h 6593118"/>
              <a:gd name="connsiteX4813" fmla="*/ 10033217 w 11490376"/>
              <a:gd name="connsiteY4813" fmla="*/ 1959676 h 6593118"/>
              <a:gd name="connsiteX4814" fmla="*/ 10050408 w 11490376"/>
              <a:gd name="connsiteY4814" fmla="*/ 2040705 h 6593118"/>
              <a:gd name="connsiteX4815" fmla="*/ 10018483 w 11490376"/>
              <a:gd name="connsiteY4815" fmla="*/ 2124192 h 6593118"/>
              <a:gd name="connsiteX4816" fmla="*/ 9981646 w 11490376"/>
              <a:gd name="connsiteY4816" fmla="*/ 2207678 h 6593118"/>
              <a:gd name="connsiteX4817" fmla="*/ 9937441 w 11490376"/>
              <a:gd name="connsiteY4817" fmla="*/ 2278885 h 6593118"/>
              <a:gd name="connsiteX4818" fmla="*/ 9880958 w 11490376"/>
              <a:gd name="connsiteY4818" fmla="*/ 2323084 h 6593118"/>
              <a:gd name="connsiteX4819" fmla="*/ 9836753 w 11490376"/>
              <a:gd name="connsiteY4819" fmla="*/ 2308350 h 6593118"/>
              <a:gd name="connsiteX4820" fmla="*/ 9831646 w 11490376"/>
              <a:gd name="connsiteY4820" fmla="*/ 2307329 h 6593118"/>
              <a:gd name="connsiteX4821" fmla="*/ 9798282 w 11490376"/>
              <a:gd name="connsiteY4821" fmla="*/ 2333620 h 6593118"/>
              <a:gd name="connsiteX4822" fmla="*/ 9763958 w 11490376"/>
              <a:gd name="connsiteY4822" fmla="*/ 2343457 h 6593118"/>
              <a:gd name="connsiteX4823" fmla="*/ 9729635 w 11490376"/>
              <a:gd name="connsiteY4823" fmla="*/ 2385259 h 6593118"/>
              <a:gd name="connsiteX4824" fmla="*/ 9695311 w 11490376"/>
              <a:gd name="connsiteY4824" fmla="*/ 2385259 h 6593118"/>
              <a:gd name="connsiteX4825" fmla="*/ 9665889 w 11490376"/>
              <a:gd name="connsiteY4825" fmla="*/ 2370505 h 6593118"/>
              <a:gd name="connsiteX4826" fmla="*/ 9646276 w 11490376"/>
              <a:gd name="connsiteY4826" fmla="*/ 2429520 h 6593118"/>
              <a:gd name="connsiteX4827" fmla="*/ 9611953 w 11490376"/>
              <a:gd name="connsiteY4827" fmla="*/ 2451650 h 6593118"/>
              <a:gd name="connsiteX4828" fmla="*/ 9567822 w 11490376"/>
              <a:gd name="connsiteY4828" fmla="*/ 2478698 h 6593118"/>
              <a:gd name="connsiteX4829" fmla="*/ 9518788 w 11490376"/>
              <a:gd name="connsiteY4829" fmla="*/ 2495911 h 6593118"/>
              <a:gd name="connsiteX4830" fmla="*/ 9513885 w 11490376"/>
              <a:gd name="connsiteY4830" fmla="*/ 2454110 h 6593118"/>
              <a:gd name="connsiteX4831" fmla="*/ 9504078 w 11490376"/>
              <a:gd name="connsiteY4831" fmla="*/ 2414766 h 6593118"/>
              <a:gd name="connsiteX4832" fmla="*/ 9489367 w 11490376"/>
              <a:gd name="connsiteY4832" fmla="*/ 2412308 h 6593118"/>
              <a:gd name="connsiteX4833" fmla="*/ 9467303 w 11490376"/>
              <a:gd name="connsiteY4833" fmla="*/ 2429520 h 6593118"/>
              <a:gd name="connsiteX4834" fmla="*/ 9450141 w 11490376"/>
              <a:gd name="connsiteY4834" fmla="*/ 2456569 h 6593118"/>
              <a:gd name="connsiteX4835" fmla="*/ 9401106 w 11490376"/>
              <a:gd name="connsiteY4835" fmla="*/ 2493452 h 6593118"/>
              <a:gd name="connsiteX4836" fmla="*/ 9403557 w 11490376"/>
              <a:gd name="connsiteY4836" fmla="*/ 2530336 h 6593118"/>
              <a:gd name="connsiteX4837" fmla="*/ 9440334 w 11490376"/>
              <a:gd name="connsiteY4837" fmla="*/ 2562303 h 6593118"/>
              <a:gd name="connsiteX4838" fmla="*/ 9477109 w 11490376"/>
              <a:gd name="connsiteY4838" fmla="*/ 2564762 h 6593118"/>
              <a:gd name="connsiteX4839" fmla="*/ 9504078 w 11490376"/>
              <a:gd name="connsiteY4839" fmla="*/ 2537713 h 6593118"/>
              <a:gd name="connsiteX4840" fmla="*/ 9558016 w 11490376"/>
              <a:gd name="connsiteY4840" fmla="*/ 2542632 h 6593118"/>
              <a:gd name="connsiteX4841" fmla="*/ 9567822 w 11490376"/>
              <a:gd name="connsiteY4841" fmla="*/ 2591810 h 6593118"/>
              <a:gd name="connsiteX4842" fmla="*/ 9521239 w 11490376"/>
              <a:gd name="connsiteY4842" fmla="*/ 2606564 h 6593118"/>
              <a:gd name="connsiteX4843" fmla="*/ 9484464 w 11490376"/>
              <a:gd name="connsiteY4843" fmla="*/ 2640989 h 6593118"/>
              <a:gd name="connsiteX4844" fmla="*/ 9499175 w 11490376"/>
              <a:gd name="connsiteY4844" fmla="*/ 2687710 h 6593118"/>
              <a:gd name="connsiteX4845" fmla="*/ 9531047 w 11490376"/>
              <a:gd name="connsiteY4845" fmla="*/ 2749183 h 6593118"/>
              <a:gd name="connsiteX4846" fmla="*/ 9575177 w 11490376"/>
              <a:gd name="connsiteY4846" fmla="*/ 2795903 h 6593118"/>
              <a:gd name="connsiteX4847" fmla="*/ 9575177 w 11490376"/>
              <a:gd name="connsiteY4847" fmla="*/ 2835247 h 6593118"/>
              <a:gd name="connsiteX4848" fmla="*/ 9584985 w 11490376"/>
              <a:gd name="connsiteY4848" fmla="*/ 2879508 h 6593118"/>
              <a:gd name="connsiteX4849" fmla="*/ 9602145 w 11490376"/>
              <a:gd name="connsiteY4849" fmla="*/ 2977866 h 6593118"/>
              <a:gd name="connsiteX4850" fmla="*/ 9577629 w 11490376"/>
              <a:gd name="connsiteY4850" fmla="*/ 2985242 h 6593118"/>
              <a:gd name="connsiteX4851" fmla="*/ 9572726 w 11490376"/>
              <a:gd name="connsiteY4851" fmla="*/ 3017209 h 6593118"/>
              <a:gd name="connsiteX4852" fmla="*/ 9538401 w 11490376"/>
              <a:gd name="connsiteY4852" fmla="*/ 3049175 h 6593118"/>
              <a:gd name="connsiteX4853" fmla="*/ 9540854 w 11490376"/>
              <a:gd name="connsiteY4853" fmla="*/ 3095895 h 6593118"/>
              <a:gd name="connsiteX4854" fmla="*/ 9506529 w 11490376"/>
              <a:gd name="connsiteY4854" fmla="*/ 3120484 h 6593118"/>
              <a:gd name="connsiteX4855" fmla="*/ 9484464 w 11490376"/>
              <a:gd name="connsiteY4855" fmla="*/ 3122943 h 6593118"/>
              <a:gd name="connsiteX4856" fmla="*/ 9477109 w 11490376"/>
              <a:gd name="connsiteY4856" fmla="*/ 3159828 h 6593118"/>
              <a:gd name="connsiteX4857" fmla="*/ 9450141 w 11490376"/>
              <a:gd name="connsiteY4857" fmla="*/ 3167204 h 6593118"/>
              <a:gd name="connsiteX4858" fmla="*/ 9442785 w 11490376"/>
              <a:gd name="connsiteY4858" fmla="*/ 3204089 h 6593118"/>
              <a:gd name="connsiteX4859" fmla="*/ 9381493 w 11490376"/>
              <a:gd name="connsiteY4859" fmla="*/ 3221302 h 6593118"/>
              <a:gd name="connsiteX4860" fmla="*/ 9337362 w 11490376"/>
              <a:gd name="connsiteY4860" fmla="*/ 3213925 h 6593118"/>
              <a:gd name="connsiteX4861" fmla="*/ 9280972 w 11490376"/>
              <a:gd name="connsiteY4861" fmla="*/ 3233596 h 6593118"/>
              <a:gd name="connsiteX4862" fmla="*/ 9224584 w 11490376"/>
              <a:gd name="connsiteY4862" fmla="*/ 3277857 h 6593118"/>
              <a:gd name="connsiteX4863" fmla="*/ 9202518 w 11490376"/>
              <a:gd name="connsiteY4863" fmla="*/ 3297528 h 6593118"/>
              <a:gd name="connsiteX4864" fmla="*/ 9187808 w 11490376"/>
              <a:gd name="connsiteY4864" fmla="*/ 3248350 h 6593118"/>
              <a:gd name="connsiteX4865" fmla="*/ 9165743 w 11490376"/>
              <a:gd name="connsiteY4865" fmla="*/ 3236056 h 6593118"/>
              <a:gd name="connsiteX4866" fmla="*/ 9151033 w 11490376"/>
              <a:gd name="connsiteY4866" fmla="*/ 3277857 h 6593118"/>
              <a:gd name="connsiteX4867" fmla="*/ 9097096 w 11490376"/>
              <a:gd name="connsiteY4867" fmla="*/ 3204089 h 6593118"/>
              <a:gd name="connsiteX4868" fmla="*/ 9043158 w 11490376"/>
              <a:gd name="connsiteY4868" fmla="*/ 3184418 h 6593118"/>
              <a:gd name="connsiteX4869" fmla="*/ 9039513 w 11490376"/>
              <a:gd name="connsiteY4869" fmla="*/ 3184418 h 6593118"/>
              <a:gd name="connsiteX4870" fmla="*/ 9094802 w 11490376"/>
              <a:gd name="connsiteY4870" fmla="*/ 3203550 h 6593118"/>
              <a:gd name="connsiteX4871" fmla="*/ 9146571 w 11490376"/>
              <a:gd name="connsiteY4871" fmla="*/ 3277126 h 6593118"/>
              <a:gd name="connsiteX4872" fmla="*/ 9102197 w 11490376"/>
              <a:gd name="connsiteY4872" fmla="*/ 3311461 h 6593118"/>
              <a:gd name="connsiteX4873" fmla="*/ 9087406 w 11490376"/>
              <a:gd name="connsiteY4873" fmla="*/ 3328629 h 6593118"/>
              <a:gd name="connsiteX4874" fmla="*/ 9087406 w 11490376"/>
              <a:gd name="connsiteY4874" fmla="*/ 3380133 h 6593118"/>
              <a:gd name="connsiteX4875" fmla="*/ 9146571 w 11490376"/>
              <a:gd name="connsiteY4875" fmla="*/ 3448804 h 6593118"/>
              <a:gd name="connsiteX4876" fmla="*/ 9198341 w 11490376"/>
              <a:gd name="connsiteY4876" fmla="*/ 3505213 h 6593118"/>
              <a:gd name="connsiteX4877" fmla="*/ 9218063 w 11490376"/>
              <a:gd name="connsiteY4877" fmla="*/ 3583694 h 6593118"/>
              <a:gd name="connsiteX4878" fmla="*/ 9208203 w 11490376"/>
              <a:gd name="connsiteY4878" fmla="*/ 3676890 h 6593118"/>
              <a:gd name="connsiteX4879" fmla="*/ 9193411 w 11490376"/>
              <a:gd name="connsiteY4879" fmla="*/ 3696510 h 6593118"/>
              <a:gd name="connsiteX4880" fmla="*/ 9136711 w 11490376"/>
              <a:gd name="connsiteY4880" fmla="*/ 3748014 h 6593118"/>
              <a:gd name="connsiteX4881" fmla="*/ 9072614 w 11490376"/>
              <a:gd name="connsiteY4881" fmla="*/ 3794613 h 6593118"/>
              <a:gd name="connsiteX4882" fmla="*/ 9060289 w 11490376"/>
              <a:gd name="connsiteY4882" fmla="*/ 3757825 h 6593118"/>
              <a:gd name="connsiteX4883" fmla="*/ 9077545 w 11490376"/>
              <a:gd name="connsiteY4883" fmla="*/ 3733298 h 6593118"/>
              <a:gd name="connsiteX4884" fmla="*/ 9062754 w 11490376"/>
              <a:gd name="connsiteY4884" fmla="*/ 3711226 h 6593118"/>
              <a:gd name="connsiteX4885" fmla="*/ 9063766 w 11490376"/>
              <a:gd name="connsiteY4885" fmla="*/ 3710507 h 6593118"/>
              <a:gd name="connsiteX4886" fmla="*/ 9042523 w 11490376"/>
              <a:gd name="connsiteY4886" fmla="*/ 3688904 h 6593118"/>
              <a:gd name="connsiteX4887" fmla="*/ 8996419 w 11490376"/>
              <a:gd name="connsiteY4887" fmla="*/ 3698774 h 6593118"/>
              <a:gd name="connsiteX4888" fmla="*/ 8991567 w 11490376"/>
              <a:gd name="connsiteY4888" fmla="*/ 3642025 h 6593118"/>
              <a:gd name="connsiteX4889" fmla="*/ 8960021 w 11490376"/>
              <a:gd name="connsiteY4889" fmla="*/ 3614884 h 6593118"/>
              <a:gd name="connsiteX4890" fmla="*/ 8974581 w 11490376"/>
              <a:gd name="connsiteY4890" fmla="*/ 3572939 h 6593118"/>
              <a:gd name="connsiteX4891" fmla="*/ 9010536 w 11490376"/>
              <a:gd name="connsiteY4891" fmla="*/ 3541252 h 6593118"/>
              <a:gd name="connsiteX4892" fmla="*/ 9008944 w 11490376"/>
              <a:gd name="connsiteY4892" fmla="*/ 3540235 h 6593118"/>
              <a:gd name="connsiteX4893" fmla="*/ 8972111 w 11490376"/>
              <a:gd name="connsiteY4893" fmla="*/ 3574436 h 6593118"/>
              <a:gd name="connsiteX4894" fmla="*/ 8957377 w 11490376"/>
              <a:gd name="connsiteY4894" fmla="*/ 3615965 h 6593118"/>
              <a:gd name="connsiteX4895" fmla="*/ 8922997 w 11490376"/>
              <a:gd name="connsiteY4895" fmla="*/ 3611078 h 6593118"/>
              <a:gd name="connsiteX4896" fmla="*/ 8898441 w 11490376"/>
              <a:gd name="connsiteY4896" fmla="*/ 3686807 h 6593118"/>
              <a:gd name="connsiteX4897" fmla="*/ 8920542 w 11490376"/>
              <a:gd name="connsiteY4897" fmla="*/ 3723451 h 6593118"/>
              <a:gd name="connsiteX4898" fmla="*/ 8888619 w 11490376"/>
              <a:gd name="connsiteY4898" fmla="*/ 3755208 h 6593118"/>
              <a:gd name="connsiteX4899" fmla="*/ 8861608 w 11490376"/>
              <a:gd name="connsiteY4899" fmla="*/ 3735664 h 6593118"/>
              <a:gd name="connsiteX4900" fmla="*/ 8834995 w 11490376"/>
              <a:gd name="connsiteY4900" fmla="*/ 3706784 h 6593118"/>
              <a:gd name="connsiteX4901" fmla="*/ 8834837 w 11490376"/>
              <a:gd name="connsiteY4901" fmla="*/ 3707013 h 6593118"/>
              <a:gd name="connsiteX4902" fmla="*/ 8834721 w 11490376"/>
              <a:gd name="connsiteY4902" fmla="*/ 3706487 h 6593118"/>
              <a:gd name="connsiteX4903" fmla="*/ 8834596 w 11490376"/>
              <a:gd name="connsiteY4903" fmla="*/ 3706351 h 6593118"/>
              <a:gd name="connsiteX4904" fmla="*/ 8834667 w 11490376"/>
              <a:gd name="connsiteY4904" fmla="*/ 3706239 h 6593118"/>
              <a:gd name="connsiteX4905" fmla="*/ 8820191 w 11490376"/>
              <a:gd name="connsiteY4905" fmla="*/ 3640524 h 6593118"/>
              <a:gd name="connsiteX4906" fmla="*/ 8810428 w 11490376"/>
              <a:gd name="connsiteY4906" fmla="*/ 3593735 h 6593118"/>
              <a:gd name="connsiteX4907" fmla="*/ 8783577 w 11490376"/>
              <a:gd name="connsiteY4907" fmla="*/ 3574036 h 6593118"/>
              <a:gd name="connsiteX4908" fmla="*/ 8795782 w 11490376"/>
              <a:gd name="connsiteY4908" fmla="*/ 3482921 h 6593118"/>
              <a:gd name="connsiteX4909" fmla="*/ 8761607 w 11490376"/>
              <a:gd name="connsiteY4909" fmla="*/ 3428745 h 6593118"/>
              <a:gd name="connsiteX4910" fmla="*/ 8742081 w 11490376"/>
              <a:gd name="connsiteY4910" fmla="*/ 3458295 h 6593118"/>
              <a:gd name="connsiteX4911" fmla="*/ 8717670 w 11490376"/>
              <a:gd name="connsiteY4911" fmla="*/ 3482921 h 6593118"/>
              <a:gd name="connsiteX4912" fmla="*/ 8683497 w 11490376"/>
              <a:gd name="connsiteY4912" fmla="*/ 3470608 h 6593118"/>
              <a:gd name="connsiteX4913" fmla="*/ 8673733 w 11490376"/>
              <a:gd name="connsiteY4913" fmla="*/ 3391807 h 6593118"/>
              <a:gd name="connsiteX4914" fmla="*/ 8666410 w 11490376"/>
              <a:gd name="connsiteY4914" fmla="*/ 3354868 h 6593118"/>
              <a:gd name="connsiteX4915" fmla="*/ 8637119 w 11490376"/>
              <a:gd name="connsiteY4915" fmla="*/ 3313005 h 6593118"/>
              <a:gd name="connsiteX4916" fmla="*/ 8605386 w 11490376"/>
              <a:gd name="connsiteY4916" fmla="*/ 3285918 h 6593118"/>
              <a:gd name="connsiteX4917" fmla="*/ 8607827 w 11490376"/>
              <a:gd name="connsiteY4917" fmla="*/ 3266217 h 6593118"/>
              <a:gd name="connsiteX4918" fmla="*/ 8608826 w 11490376"/>
              <a:gd name="connsiteY4918" fmla="*/ 3264490 h 6593118"/>
              <a:gd name="connsiteX4919" fmla="*/ 8589623 w 11490376"/>
              <a:gd name="connsiteY4919" fmla="*/ 3259723 h 6593118"/>
              <a:gd name="connsiteX4920" fmla="*/ 8559742 w 11490376"/>
              <a:gd name="connsiteY4920" fmla="*/ 3220151 h 6593118"/>
              <a:gd name="connsiteX4921" fmla="*/ 8564722 w 11490376"/>
              <a:gd name="connsiteY4921" fmla="*/ 3185529 h 6593118"/>
              <a:gd name="connsiteX4922" fmla="*/ 8544802 w 11490376"/>
              <a:gd name="connsiteY4922" fmla="*/ 3158323 h 6593118"/>
              <a:gd name="connsiteX4923" fmla="*/ 8534841 w 11490376"/>
              <a:gd name="connsiteY4923" fmla="*/ 3185529 h 6593118"/>
              <a:gd name="connsiteX4924" fmla="*/ 8502469 w 11490376"/>
              <a:gd name="connsiteY4924" fmla="*/ 3197893 h 6593118"/>
              <a:gd name="connsiteX4925" fmla="*/ 8499979 w 11490376"/>
              <a:gd name="connsiteY4925" fmla="*/ 3237464 h 6593118"/>
              <a:gd name="connsiteX4926" fmla="*/ 8462418 w 11490376"/>
              <a:gd name="connsiteY4926" fmla="*/ 3233075 h 6593118"/>
              <a:gd name="connsiteX4927" fmla="*/ 8462429 w 11490376"/>
              <a:gd name="connsiteY4927" fmla="*/ 3233503 h 6593118"/>
              <a:gd name="connsiteX4928" fmla="*/ 8437862 w 11490376"/>
              <a:gd name="connsiteY4928" fmla="*/ 3238427 h 6593118"/>
              <a:gd name="connsiteX4929" fmla="*/ 8413294 w 11490376"/>
              <a:gd name="connsiteY4929" fmla="*/ 3253200 h 6593118"/>
              <a:gd name="connsiteX4930" fmla="*/ 8413294 w 11490376"/>
              <a:gd name="connsiteY4930" fmla="*/ 3297520 h 6593118"/>
              <a:gd name="connsiteX4931" fmla="*/ 8401010 w 11490376"/>
              <a:gd name="connsiteY4931" fmla="*/ 3309831 h 6593118"/>
              <a:gd name="connsiteX4932" fmla="*/ 8373986 w 11490376"/>
              <a:gd name="connsiteY4932" fmla="*/ 3349226 h 6593118"/>
              <a:gd name="connsiteX4933" fmla="*/ 8329766 w 11490376"/>
              <a:gd name="connsiteY4933" fmla="*/ 3363999 h 6593118"/>
              <a:gd name="connsiteX4934" fmla="*/ 8305199 w 11490376"/>
              <a:gd name="connsiteY4934" fmla="*/ 3396007 h 6593118"/>
              <a:gd name="connsiteX4935" fmla="*/ 8268347 w 11490376"/>
              <a:gd name="connsiteY4935" fmla="*/ 3410781 h 6593118"/>
              <a:gd name="connsiteX4936" fmla="*/ 8251149 w 11490376"/>
              <a:gd name="connsiteY4936" fmla="*/ 3460026 h 6593118"/>
              <a:gd name="connsiteX4937" fmla="*/ 8214299 w 11490376"/>
              <a:gd name="connsiteY4937" fmla="*/ 3487109 h 6593118"/>
              <a:gd name="connsiteX4938" fmla="*/ 8162708 w 11490376"/>
              <a:gd name="connsiteY4938" fmla="*/ 3516657 h 6593118"/>
              <a:gd name="connsiteX4939" fmla="*/ 8177447 w 11490376"/>
              <a:gd name="connsiteY4939" fmla="*/ 3644691 h 6593118"/>
              <a:gd name="connsiteX4940" fmla="*/ 8162708 w 11490376"/>
              <a:gd name="connsiteY4940" fmla="*/ 3649616 h 6593118"/>
              <a:gd name="connsiteX4941" fmla="*/ 8177447 w 11490376"/>
              <a:gd name="connsiteY4941" fmla="*/ 3708708 h 6593118"/>
              <a:gd name="connsiteX4942" fmla="*/ 8150423 w 11490376"/>
              <a:gd name="connsiteY4942" fmla="*/ 3750567 h 6593118"/>
              <a:gd name="connsiteX4943" fmla="*/ 8128313 w 11490376"/>
              <a:gd name="connsiteY4943" fmla="*/ 3792424 h 6593118"/>
              <a:gd name="connsiteX4944" fmla="*/ 8086549 w 11490376"/>
              <a:gd name="connsiteY4944" fmla="*/ 3812122 h 6593118"/>
              <a:gd name="connsiteX4945" fmla="*/ 8066895 w 11490376"/>
              <a:gd name="connsiteY4945" fmla="*/ 3797348 h 6593118"/>
              <a:gd name="connsiteX4946" fmla="*/ 8059525 w 11490376"/>
              <a:gd name="connsiteY4946" fmla="*/ 3750567 h 6593118"/>
              <a:gd name="connsiteX4947" fmla="*/ 8015304 w 11490376"/>
              <a:gd name="connsiteY4947" fmla="*/ 3654540 h 6593118"/>
              <a:gd name="connsiteX4948" fmla="*/ 7978453 w 11490376"/>
              <a:gd name="connsiteY4948" fmla="*/ 3543740 h 6593118"/>
              <a:gd name="connsiteX4949" fmla="*/ 7934232 w 11490376"/>
              <a:gd name="connsiteY4949" fmla="*/ 3479723 h 6593118"/>
              <a:gd name="connsiteX4950" fmla="*/ 7917034 w 11490376"/>
              <a:gd name="connsiteY4950" fmla="*/ 3393545 h 6593118"/>
              <a:gd name="connsiteX4951" fmla="*/ 7917034 w 11490376"/>
              <a:gd name="connsiteY4951" fmla="*/ 3317217 h 6593118"/>
              <a:gd name="connsiteX4952" fmla="*/ 7907208 w 11490376"/>
              <a:gd name="connsiteY4952" fmla="*/ 3255662 h 6593118"/>
              <a:gd name="connsiteX4953" fmla="*/ 7890010 w 11490376"/>
              <a:gd name="connsiteY4953" fmla="*/ 3218729 h 6593118"/>
              <a:gd name="connsiteX4954" fmla="*/ 7890010 w 11490376"/>
              <a:gd name="connsiteY4954" fmla="*/ 3253200 h 6593118"/>
              <a:gd name="connsiteX4955" fmla="*/ 7862986 w 11490376"/>
              <a:gd name="connsiteY4955" fmla="*/ 3277822 h 6593118"/>
              <a:gd name="connsiteX4956" fmla="*/ 7811395 w 11490376"/>
              <a:gd name="connsiteY4956" fmla="*/ 3275360 h 6593118"/>
              <a:gd name="connsiteX4957" fmla="*/ 7772086 w 11490376"/>
              <a:gd name="connsiteY4957" fmla="*/ 3221191 h 6593118"/>
              <a:gd name="connsiteX4958" fmla="*/ 7794197 w 11490376"/>
              <a:gd name="connsiteY4958" fmla="*/ 3194107 h 6593118"/>
              <a:gd name="connsiteX4959" fmla="*/ 7762260 w 11490376"/>
              <a:gd name="connsiteY4959" fmla="*/ 3196569 h 6593118"/>
              <a:gd name="connsiteX4960" fmla="*/ 7745062 w 11490376"/>
              <a:gd name="connsiteY4960" fmla="*/ 3167023 h 6593118"/>
              <a:gd name="connsiteX4961" fmla="*/ 7764717 w 11490376"/>
              <a:gd name="connsiteY4961" fmla="*/ 3144863 h 6593118"/>
              <a:gd name="connsiteX4962" fmla="*/ 7833506 w 11490376"/>
              <a:gd name="connsiteY4962" fmla="*/ 3144863 h 6593118"/>
              <a:gd name="connsiteX4963" fmla="*/ 7833641 w 11490376"/>
              <a:gd name="connsiteY4963" fmla="*/ 3144044 h 6593118"/>
              <a:gd name="connsiteX4964" fmla="*/ 7764468 w 11490376"/>
              <a:gd name="connsiteY4964" fmla="*/ 3144044 h 6593118"/>
              <a:gd name="connsiteX4965" fmla="*/ 7744679 w 11490376"/>
              <a:gd name="connsiteY4965" fmla="*/ 3166146 h 6593118"/>
              <a:gd name="connsiteX4966" fmla="*/ 7712522 w 11490376"/>
              <a:gd name="connsiteY4966" fmla="*/ 3144044 h 6593118"/>
              <a:gd name="connsiteX4967" fmla="*/ 7670472 w 11490376"/>
              <a:gd name="connsiteY4967" fmla="*/ 3117030 h 6593118"/>
              <a:gd name="connsiteX4968" fmla="*/ 7665524 w 11490376"/>
              <a:gd name="connsiteY4968" fmla="*/ 3087561 h 6593118"/>
              <a:gd name="connsiteX4969" fmla="*/ 7623474 w 11490376"/>
              <a:gd name="connsiteY4969" fmla="*/ 3102296 h 6593118"/>
              <a:gd name="connsiteX4970" fmla="*/ 7564108 w 11490376"/>
              <a:gd name="connsiteY4970" fmla="*/ 3102296 h 6593118"/>
              <a:gd name="connsiteX4971" fmla="*/ 7549266 w 11490376"/>
              <a:gd name="connsiteY4971" fmla="*/ 3070370 h 6593118"/>
              <a:gd name="connsiteX4972" fmla="*/ 7525895 w 11490376"/>
              <a:gd name="connsiteY4972" fmla="*/ 3062635 h 6593118"/>
              <a:gd name="connsiteX4973" fmla="*/ 7516882 w 11490376"/>
              <a:gd name="connsiteY4973" fmla="*/ 3093890 h 6593118"/>
              <a:gd name="connsiteX4974" fmla="*/ 7494631 w 11490376"/>
              <a:gd name="connsiteY4974" fmla="*/ 3086540 h 6593118"/>
              <a:gd name="connsiteX4975" fmla="*/ 7388321 w 11490376"/>
              <a:gd name="connsiteY4975" fmla="*/ 3093890 h 6593118"/>
              <a:gd name="connsiteX4976" fmla="*/ 7348765 w 11490376"/>
              <a:gd name="connsiteY4976" fmla="*/ 3069391 h 6593118"/>
              <a:gd name="connsiteX4977" fmla="*/ 7338875 w 11490376"/>
              <a:gd name="connsiteY4977" fmla="*/ 3013045 h 6593118"/>
              <a:gd name="connsiteX4978" fmla="*/ 7316624 w 11490376"/>
              <a:gd name="connsiteY4978" fmla="*/ 3003245 h 6593118"/>
              <a:gd name="connsiteX4979" fmla="*/ 7301790 w 11490376"/>
              <a:gd name="connsiteY4979" fmla="*/ 3032644 h 6593118"/>
              <a:gd name="connsiteX4980" fmla="*/ 7193008 w 11490376"/>
              <a:gd name="connsiteY4980" fmla="*/ 3027743 h 6593118"/>
              <a:gd name="connsiteX4981" fmla="*/ 7173229 w 11490376"/>
              <a:gd name="connsiteY4981" fmla="*/ 2998345 h 6593118"/>
              <a:gd name="connsiteX4982" fmla="*/ 7141089 w 11490376"/>
              <a:gd name="connsiteY4982" fmla="*/ 2995895 h 6593118"/>
              <a:gd name="connsiteX4983" fmla="*/ 7146034 w 11490376"/>
              <a:gd name="connsiteY4983" fmla="*/ 2976296 h 6593118"/>
              <a:gd name="connsiteX4984" fmla="*/ 7113894 w 11490376"/>
              <a:gd name="connsiteY4984" fmla="*/ 2964047 h 6593118"/>
              <a:gd name="connsiteX4985" fmla="*/ 7104004 w 11490376"/>
              <a:gd name="connsiteY4985" fmla="*/ 2915050 h 6593118"/>
              <a:gd name="connsiteX4986" fmla="*/ 7086698 w 11490376"/>
              <a:gd name="connsiteY4986" fmla="*/ 2880752 h 6593118"/>
              <a:gd name="connsiteX4987" fmla="*/ 7086698 w 11490376"/>
              <a:gd name="connsiteY4987" fmla="*/ 2897900 h 6593118"/>
              <a:gd name="connsiteX4988" fmla="*/ 7049614 w 11490376"/>
              <a:gd name="connsiteY4988" fmla="*/ 2905250 h 6593118"/>
              <a:gd name="connsiteX4989" fmla="*/ 7034779 w 11490376"/>
              <a:gd name="connsiteY4989" fmla="*/ 2888101 h 6593118"/>
              <a:gd name="connsiteX4990" fmla="*/ 7034506 w 11490376"/>
              <a:gd name="connsiteY4990" fmla="*/ 2886206 h 6593118"/>
              <a:gd name="connsiteX4991" fmla="*/ 7003473 w 11490376"/>
              <a:gd name="connsiteY4991" fmla="*/ 2897995 h 6593118"/>
              <a:gd name="connsiteX4992" fmla="*/ 6983757 w 11490376"/>
              <a:gd name="connsiteY4992" fmla="*/ 2902864 h 6593118"/>
              <a:gd name="connsiteX4993" fmla="*/ 6978827 w 11490376"/>
              <a:gd name="connsiteY4993" fmla="*/ 2953992 h 6593118"/>
              <a:gd name="connsiteX4994" fmla="*/ 6954180 w 11490376"/>
              <a:gd name="connsiteY4994" fmla="*/ 2973467 h 6593118"/>
              <a:gd name="connsiteX4995" fmla="*/ 6931999 w 11490376"/>
              <a:gd name="connsiteY4995" fmla="*/ 2961295 h 6593118"/>
              <a:gd name="connsiteX4996" fmla="*/ 6892564 w 11490376"/>
              <a:gd name="connsiteY4996" fmla="*/ 2936949 h 6593118"/>
              <a:gd name="connsiteX4997" fmla="*/ 6880223 w 11490376"/>
              <a:gd name="connsiteY4997" fmla="*/ 2915383 h 6593118"/>
              <a:gd name="connsiteX4998" fmla="*/ 6893210 w 11490376"/>
              <a:gd name="connsiteY4998" fmla="*/ 2938410 h 6593118"/>
              <a:gd name="connsiteX4999" fmla="*/ 6954418 w 11490376"/>
              <a:gd name="connsiteY4999" fmla="*/ 2975222 h 6593118"/>
              <a:gd name="connsiteX5000" fmla="*/ 6978902 w 11490376"/>
              <a:gd name="connsiteY5000" fmla="*/ 2955589 h 6593118"/>
              <a:gd name="connsiteX5001" fmla="*/ 7027868 w 11490376"/>
              <a:gd name="connsiteY5001" fmla="*/ 2958043 h 6593118"/>
              <a:gd name="connsiteX5002" fmla="*/ 7067042 w 11490376"/>
              <a:gd name="connsiteY5002" fmla="*/ 3002216 h 6593118"/>
              <a:gd name="connsiteX5003" fmla="*/ 7118458 w 11490376"/>
              <a:gd name="connsiteY5003" fmla="*/ 3051297 h 6593118"/>
              <a:gd name="connsiteX5004" fmla="*/ 7120906 w 11490376"/>
              <a:gd name="connsiteY5004" fmla="*/ 3095469 h 6593118"/>
              <a:gd name="connsiteX5005" fmla="*/ 7140492 w 11490376"/>
              <a:gd name="connsiteY5005" fmla="*/ 3112648 h 6593118"/>
              <a:gd name="connsiteX5006" fmla="*/ 7169872 w 11490376"/>
              <a:gd name="connsiteY5006" fmla="*/ 3193633 h 6593118"/>
              <a:gd name="connsiteX5007" fmla="*/ 7170404 w 11490376"/>
              <a:gd name="connsiteY5007" fmla="*/ 3193670 h 6593118"/>
              <a:gd name="connsiteX5008" fmla="*/ 7143056 w 11490376"/>
              <a:gd name="connsiteY5008" fmla="*/ 3115561 h 6593118"/>
              <a:gd name="connsiteX5009" fmla="*/ 7176847 w 11490376"/>
              <a:gd name="connsiteY5009" fmla="*/ 3142324 h 6593118"/>
              <a:gd name="connsiteX5010" fmla="*/ 7205811 w 11490376"/>
              <a:gd name="connsiteY5010" fmla="*/ 3152057 h 6593118"/>
              <a:gd name="connsiteX5011" fmla="*/ 7263738 w 11490376"/>
              <a:gd name="connsiteY5011" fmla="*/ 3142324 h 6593118"/>
              <a:gd name="connsiteX5012" fmla="*/ 7290288 w 11490376"/>
              <a:gd name="connsiteY5012" fmla="*/ 3113128 h 6593118"/>
              <a:gd name="connsiteX5013" fmla="*/ 7319252 w 11490376"/>
              <a:gd name="connsiteY5013" fmla="*/ 3076632 h 6593118"/>
              <a:gd name="connsiteX5014" fmla="*/ 7328604 w 11490376"/>
              <a:gd name="connsiteY5014" fmla="*/ 3121411 h 6593118"/>
              <a:gd name="connsiteX5015" fmla="*/ 7329211 w 11490376"/>
              <a:gd name="connsiteY5015" fmla="*/ 3120426 h 6593118"/>
              <a:gd name="connsiteX5016" fmla="*/ 7353714 w 11490376"/>
              <a:gd name="connsiteY5016" fmla="*/ 3149871 h 6593118"/>
              <a:gd name="connsiteX5017" fmla="*/ 7417418 w 11490376"/>
              <a:gd name="connsiteY5017" fmla="*/ 3159686 h 6593118"/>
              <a:gd name="connsiteX5018" fmla="*/ 7419869 w 11490376"/>
              <a:gd name="connsiteY5018" fmla="*/ 3194039 h 6593118"/>
              <a:gd name="connsiteX5019" fmla="*/ 7449272 w 11490376"/>
              <a:gd name="connsiteY5019" fmla="*/ 3203854 h 6593118"/>
              <a:gd name="connsiteX5020" fmla="*/ 7439471 w 11490376"/>
              <a:gd name="connsiteY5020" fmla="*/ 3270107 h 6593118"/>
              <a:gd name="connsiteX5021" fmla="*/ 7412518 w 11490376"/>
              <a:gd name="connsiteY5021" fmla="*/ 3284829 h 6593118"/>
              <a:gd name="connsiteX5022" fmla="*/ 7397818 w 11490376"/>
              <a:gd name="connsiteY5022" fmla="*/ 3311821 h 6593118"/>
              <a:gd name="connsiteX5023" fmla="*/ 7390466 w 11490376"/>
              <a:gd name="connsiteY5023" fmla="*/ 3378073 h 6593118"/>
              <a:gd name="connsiteX5024" fmla="*/ 7351263 w 11490376"/>
              <a:gd name="connsiteY5024" fmla="*/ 3387888 h 6593118"/>
              <a:gd name="connsiteX5025" fmla="*/ 7334112 w 11490376"/>
              <a:gd name="connsiteY5025" fmla="*/ 3409973 h 6593118"/>
              <a:gd name="connsiteX5026" fmla="*/ 7302260 w 11490376"/>
              <a:gd name="connsiteY5026" fmla="*/ 3417334 h 6593118"/>
              <a:gd name="connsiteX5027" fmla="*/ 7282658 w 11490376"/>
              <a:gd name="connsiteY5027" fmla="*/ 3454141 h 6593118"/>
              <a:gd name="connsiteX5028" fmla="*/ 7221403 w 11490376"/>
              <a:gd name="connsiteY5028" fmla="*/ 3463956 h 6593118"/>
              <a:gd name="connsiteX5029" fmla="*/ 7199350 w 11490376"/>
              <a:gd name="connsiteY5029" fmla="*/ 3409973 h 6593118"/>
              <a:gd name="connsiteX5030" fmla="*/ 7199247 w 11490376"/>
              <a:gd name="connsiteY5030" fmla="*/ 3409643 h 6593118"/>
              <a:gd name="connsiteX5031" fmla="*/ 7199482 w 11490376"/>
              <a:gd name="connsiteY5031" fmla="*/ 3410392 h 6593118"/>
              <a:gd name="connsiteX5032" fmla="*/ 7221597 w 11490376"/>
              <a:gd name="connsiteY5032" fmla="*/ 3464699 h 6593118"/>
              <a:gd name="connsiteX5033" fmla="*/ 7192110 w 11490376"/>
              <a:gd name="connsiteY5033" fmla="*/ 3489383 h 6593118"/>
              <a:gd name="connsiteX5034" fmla="*/ 7192110 w 11490376"/>
              <a:gd name="connsiteY5034" fmla="*/ 3516536 h 6593118"/>
              <a:gd name="connsiteX5035" fmla="*/ 7113481 w 11490376"/>
              <a:gd name="connsiteY5035" fmla="*/ 3531347 h 6593118"/>
              <a:gd name="connsiteX5036" fmla="*/ 7086451 w 11490376"/>
              <a:gd name="connsiteY5036" fmla="*/ 3556031 h 6593118"/>
              <a:gd name="connsiteX5037" fmla="*/ 6993079 w 11490376"/>
              <a:gd name="connsiteY5037" fmla="*/ 3558501 h 6593118"/>
              <a:gd name="connsiteX5038" fmla="*/ 6980794 w 11490376"/>
              <a:gd name="connsiteY5038" fmla="*/ 3570843 h 6593118"/>
              <a:gd name="connsiteX5039" fmla="*/ 6946393 w 11490376"/>
              <a:gd name="connsiteY5039" fmla="*/ 3605401 h 6593118"/>
              <a:gd name="connsiteX5040" fmla="*/ 6919365 w 11490376"/>
              <a:gd name="connsiteY5040" fmla="*/ 3632554 h 6593118"/>
              <a:gd name="connsiteX5041" fmla="*/ 6882507 w 11490376"/>
              <a:gd name="connsiteY5041" fmla="*/ 3612806 h 6593118"/>
              <a:gd name="connsiteX5042" fmla="*/ 6867763 w 11490376"/>
              <a:gd name="connsiteY5042" fmla="*/ 3588121 h 6593118"/>
              <a:gd name="connsiteX5043" fmla="*/ 6867763 w 11490376"/>
              <a:gd name="connsiteY5043" fmla="*/ 3546158 h 6593118"/>
              <a:gd name="connsiteX5044" fmla="*/ 6862849 w 11490376"/>
              <a:gd name="connsiteY5044" fmla="*/ 3464699 h 6593118"/>
              <a:gd name="connsiteX5045" fmla="*/ 6889878 w 11490376"/>
              <a:gd name="connsiteY5045" fmla="*/ 3447419 h 6593118"/>
              <a:gd name="connsiteX5046" fmla="*/ 6931650 w 11490376"/>
              <a:gd name="connsiteY5046" fmla="*/ 3444951 h 6593118"/>
              <a:gd name="connsiteX5047" fmla="*/ 6973422 w 11490376"/>
              <a:gd name="connsiteY5047" fmla="*/ 3447419 h 6593118"/>
              <a:gd name="connsiteX5048" fmla="*/ 6986246 w 11490376"/>
              <a:gd name="connsiteY5048" fmla="*/ 3451714 h 6593118"/>
              <a:gd name="connsiteX5049" fmla="*/ 6986246 w 11490376"/>
              <a:gd name="connsiteY5049" fmla="*/ 3451308 h 6593118"/>
              <a:gd name="connsiteX5050" fmla="*/ 6971556 w 11490376"/>
              <a:gd name="connsiteY5050" fmla="*/ 3446400 h 6593118"/>
              <a:gd name="connsiteX5051" fmla="*/ 6929934 w 11490376"/>
              <a:gd name="connsiteY5051" fmla="*/ 3443945 h 6593118"/>
              <a:gd name="connsiteX5052" fmla="*/ 6888312 w 11490376"/>
              <a:gd name="connsiteY5052" fmla="*/ 3446400 h 6593118"/>
              <a:gd name="connsiteX5053" fmla="*/ 6861380 w 11490376"/>
              <a:gd name="connsiteY5053" fmla="*/ 3461124 h 6593118"/>
              <a:gd name="connsiteX5054" fmla="*/ 6822207 w 11490376"/>
              <a:gd name="connsiteY5054" fmla="*/ 3416951 h 6593118"/>
              <a:gd name="connsiteX5055" fmla="*/ 6809965 w 11490376"/>
              <a:gd name="connsiteY5055" fmla="*/ 3372777 h 6593118"/>
              <a:gd name="connsiteX5056" fmla="*/ 6787930 w 11490376"/>
              <a:gd name="connsiteY5056" fmla="*/ 3335967 h 6593118"/>
              <a:gd name="connsiteX5057" fmla="*/ 6741411 w 11490376"/>
              <a:gd name="connsiteY5057" fmla="*/ 3281978 h 6593118"/>
              <a:gd name="connsiteX5058" fmla="*/ 6724273 w 11490376"/>
              <a:gd name="connsiteY5058" fmla="*/ 3242714 h 6593118"/>
              <a:gd name="connsiteX5059" fmla="*/ 6697341 w 11490376"/>
              <a:gd name="connsiteY5059" fmla="*/ 3164183 h 6593118"/>
              <a:gd name="connsiteX5060" fmla="*/ 6658167 w 11490376"/>
              <a:gd name="connsiteY5060" fmla="*/ 3100378 h 6593118"/>
              <a:gd name="connsiteX5061" fmla="*/ 6609200 w 11490376"/>
              <a:gd name="connsiteY5061" fmla="*/ 3053751 h 6593118"/>
              <a:gd name="connsiteX5062" fmla="*/ 6601855 w 11490376"/>
              <a:gd name="connsiteY5062" fmla="*/ 2997307 h 6593118"/>
              <a:gd name="connsiteX5063" fmla="*/ 6572475 w 11490376"/>
              <a:gd name="connsiteY5063" fmla="*/ 2980130 h 6593118"/>
              <a:gd name="connsiteX5064" fmla="*/ 6565892 w 11490376"/>
              <a:gd name="connsiteY5064" fmla="*/ 2944943 h 6593118"/>
              <a:gd name="connsiteX5065" fmla="*/ 6565129 w 11490376"/>
              <a:gd name="connsiteY5065" fmla="*/ 2944943 h 6593118"/>
              <a:gd name="connsiteX5066" fmla="*/ 6565129 w 11490376"/>
              <a:gd name="connsiteY5066" fmla="*/ 2940865 h 6593118"/>
              <a:gd name="connsiteX5067" fmla="*/ 6565129 w 11490376"/>
              <a:gd name="connsiteY5067" fmla="*/ 2938676 h 6593118"/>
              <a:gd name="connsiteX5068" fmla="*/ 6547618 w 11490376"/>
              <a:gd name="connsiteY5068" fmla="*/ 2975901 h 6593118"/>
              <a:gd name="connsiteX5069" fmla="*/ 6508213 w 11490376"/>
              <a:gd name="connsiteY5069" fmla="*/ 2932106 h 6593118"/>
              <a:gd name="connsiteX5070" fmla="*/ 6479754 w 11490376"/>
              <a:gd name="connsiteY5070" fmla="*/ 2903638 h 6593118"/>
              <a:gd name="connsiteX5071" fmla="*/ 6479754 w 11490376"/>
              <a:gd name="connsiteY5071" fmla="*/ 2938675 h 6593118"/>
              <a:gd name="connsiteX5072" fmla="*/ 6527915 w 11490376"/>
              <a:gd name="connsiteY5072" fmla="*/ 3019697 h 6593118"/>
              <a:gd name="connsiteX5073" fmla="*/ 6611101 w 11490376"/>
              <a:gd name="connsiteY5073" fmla="*/ 3153273 h 6593118"/>
              <a:gd name="connsiteX5074" fmla="*/ 6597967 w 11490376"/>
              <a:gd name="connsiteY5074" fmla="*/ 3159842 h 6593118"/>
              <a:gd name="connsiteX5075" fmla="*/ 6597967 w 11490376"/>
              <a:gd name="connsiteY5075" fmla="*/ 3210206 h 6593118"/>
              <a:gd name="connsiteX5076" fmla="*/ 6597386 w 11490376"/>
              <a:gd name="connsiteY5076" fmla="*/ 3210683 h 6593118"/>
              <a:gd name="connsiteX5077" fmla="*/ 6643441 w 11490376"/>
              <a:gd name="connsiteY5077" fmla="*/ 3244696 h 6593118"/>
              <a:gd name="connsiteX5078" fmla="*/ 6660645 w 11490376"/>
              <a:gd name="connsiteY5078" fmla="*/ 3291503 h 6593118"/>
              <a:gd name="connsiteX5079" fmla="*/ 6665560 w 11490376"/>
              <a:gd name="connsiteY5079" fmla="*/ 3325992 h 6593118"/>
              <a:gd name="connsiteX5080" fmla="*/ 6640983 w 11490376"/>
              <a:gd name="connsiteY5080" fmla="*/ 3392506 h 6593118"/>
              <a:gd name="connsiteX5081" fmla="*/ 6643441 w 11490376"/>
              <a:gd name="connsiteY5081" fmla="*/ 3436848 h 6593118"/>
              <a:gd name="connsiteX5082" fmla="*/ 6658187 w 11490376"/>
              <a:gd name="connsiteY5082" fmla="*/ 3473801 h 6593118"/>
              <a:gd name="connsiteX5083" fmla="*/ 6658187 w 11490376"/>
              <a:gd name="connsiteY5083" fmla="*/ 3503363 h 6593118"/>
              <a:gd name="connsiteX5084" fmla="*/ 6628694 w 11490376"/>
              <a:gd name="connsiteY5084" fmla="*/ 3500899 h 6593118"/>
              <a:gd name="connsiteX5085" fmla="*/ 6626236 w 11490376"/>
              <a:gd name="connsiteY5085" fmla="*/ 3527998 h 6593118"/>
              <a:gd name="connsiteX5086" fmla="*/ 6628155 w 11490376"/>
              <a:gd name="connsiteY5086" fmla="*/ 3528576 h 6593118"/>
              <a:gd name="connsiteX5087" fmla="*/ 6630589 w 11490376"/>
              <a:gd name="connsiteY5087" fmla="*/ 3501955 h 6593118"/>
              <a:gd name="connsiteX5088" fmla="*/ 6660078 w 11490376"/>
              <a:gd name="connsiteY5088" fmla="*/ 3504399 h 6593118"/>
              <a:gd name="connsiteX5089" fmla="*/ 6660078 w 11490376"/>
              <a:gd name="connsiteY5089" fmla="*/ 3475074 h 6593118"/>
              <a:gd name="connsiteX5090" fmla="*/ 6645333 w 11490376"/>
              <a:gd name="connsiteY5090" fmla="*/ 3440863 h 6593118"/>
              <a:gd name="connsiteX5091" fmla="*/ 6642876 w 11490376"/>
              <a:gd name="connsiteY5091" fmla="*/ 3394434 h 6593118"/>
              <a:gd name="connsiteX5092" fmla="*/ 6667449 w 11490376"/>
              <a:gd name="connsiteY5092" fmla="*/ 3328455 h 6593118"/>
              <a:gd name="connsiteX5093" fmla="*/ 6679736 w 11490376"/>
              <a:gd name="connsiteY5093" fmla="*/ 3357779 h 6593118"/>
              <a:gd name="connsiteX5094" fmla="*/ 6699396 w 11490376"/>
              <a:gd name="connsiteY5094" fmla="*/ 3389546 h 6593118"/>
              <a:gd name="connsiteX5095" fmla="*/ 6714140 w 11490376"/>
              <a:gd name="connsiteY5095" fmla="*/ 3411539 h 6593118"/>
              <a:gd name="connsiteX5096" fmla="*/ 6738714 w 11490376"/>
              <a:gd name="connsiteY5096" fmla="*/ 3455526 h 6593118"/>
              <a:gd name="connsiteX5097" fmla="*/ 6753458 w 11490376"/>
              <a:gd name="connsiteY5097" fmla="*/ 3482406 h 6593118"/>
              <a:gd name="connsiteX5098" fmla="*/ 6755916 w 11490376"/>
              <a:gd name="connsiteY5098" fmla="*/ 3514173 h 6593118"/>
              <a:gd name="connsiteX5099" fmla="*/ 6797691 w 11490376"/>
              <a:gd name="connsiteY5099" fmla="*/ 3526391 h 6593118"/>
              <a:gd name="connsiteX5100" fmla="*/ 6817351 w 11490376"/>
              <a:gd name="connsiteY5100" fmla="*/ 3572821 h 6593118"/>
              <a:gd name="connsiteX5101" fmla="*/ 6844382 w 11490376"/>
              <a:gd name="connsiteY5101" fmla="*/ 3624138 h 6593118"/>
              <a:gd name="connsiteX5102" fmla="*/ 6835116 w 11490376"/>
              <a:gd name="connsiteY5102" fmla="*/ 3649475 h 6593118"/>
              <a:gd name="connsiteX5103" fmla="*/ 6901979 w 11490376"/>
              <a:gd name="connsiteY5103" fmla="*/ 3691392 h 6593118"/>
              <a:gd name="connsiteX5104" fmla="*/ 6865828 w 11490376"/>
              <a:gd name="connsiteY5104" fmla="*/ 3723745 h 6593118"/>
              <a:gd name="connsiteX5105" fmla="*/ 6868955 w 11490376"/>
              <a:gd name="connsiteY5105" fmla="*/ 3724328 h 6593118"/>
              <a:gd name="connsiteX5106" fmla="*/ 6869249 w 11490376"/>
              <a:gd name="connsiteY5106" fmla="*/ 3724593 h 6593118"/>
              <a:gd name="connsiteX5107" fmla="*/ 6903426 w 11490376"/>
              <a:gd name="connsiteY5107" fmla="*/ 3692886 h 6593118"/>
              <a:gd name="connsiteX5108" fmla="*/ 6945203 w 11490376"/>
              <a:gd name="connsiteY5108" fmla="*/ 3707617 h 6593118"/>
              <a:gd name="connsiteX5109" fmla="*/ 7018928 w 11490376"/>
              <a:gd name="connsiteY5109" fmla="*/ 3714983 h 6593118"/>
              <a:gd name="connsiteX5110" fmla="*/ 7041044 w 11490376"/>
              <a:gd name="connsiteY5110" fmla="*/ 3697796 h 6593118"/>
              <a:gd name="connsiteX5111" fmla="*/ 7065618 w 11490376"/>
              <a:gd name="connsiteY5111" fmla="*/ 3685521 h 6593118"/>
              <a:gd name="connsiteX5112" fmla="*/ 7102481 w 11490376"/>
              <a:gd name="connsiteY5112" fmla="*/ 3678155 h 6593118"/>
              <a:gd name="connsiteX5113" fmla="*/ 7141800 w 11490376"/>
              <a:gd name="connsiteY5113" fmla="*/ 3643783 h 6593118"/>
              <a:gd name="connsiteX5114" fmla="*/ 7171290 w 11490376"/>
              <a:gd name="connsiteY5114" fmla="*/ 3680610 h 6593118"/>
              <a:gd name="connsiteX5115" fmla="*/ 7190950 w 11490376"/>
              <a:gd name="connsiteY5115" fmla="*/ 3705162 h 6593118"/>
              <a:gd name="connsiteX5116" fmla="*/ 7171290 w 11490376"/>
              <a:gd name="connsiteY5116" fmla="*/ 3724803 h 6593118"/>
              <a:gd name="connsiteX5117" fmla="*/ 7159003 w 11490376"/>
              <a:gd name="connsiteY5117" fmla="*/ 3768998 h 6593118"/>
              <a:gd name="connsiteX5118" fmla="*/ 7129513 w 11490376"/>
              <a:gd name="connsiteY5118" fmla="*/ 3808281 h 6593118"/>
              <a:gd name="connsiteX5119" fmla="*/ 7107396 w 11490376"/>
              <a:gd name="connsiteY5119" fmla="*/ 3857385 h 6593118"/>
              <a:gd name="connsiteX5120" fmla="*/ 7092651 w 11490376"/>
              <a:gd name="connsiteY5120" fmla="*/ 3926130 h 6593118"/>
              <a:gd name="connsiteX5121" fmla="*/ 7053331 w 11490376"/>
              <a:gd name="connsiteY5121" fmla="*/ 3982600 h 6593118"/>
              <a:gd name="connsiteX5122" fmla="*/ 6989437 w 11490376"/>
              <a:gd name="connsiteY5122" fmla="*/ 4048890 h 6593118"/>
              <a:gd name="connsiteX5123" fmla="*/ 6923086 w 11490376"/>
              <a:gd name="connsiteY5123" fmla="*/ 4107814 h 6593118"/>
              <a:gd name="connsiteX5124" fmla="*/ 6881309 w 11490376"/>
              <a:gd name="connsiteY5124" fmla="*/ 4137277 h 6593118"/>
              <a:gd name="connsiteX5125" fmla="*/ 6859192 w 11490376"/>
              <a:gd name="connsiteY5125" fmla="*/ 4174106 h 6593118"/>
              <a:gd name="connsiteX5126" fmla="*/ 6834391 w 11490376"/>
              <a:gd name="connsiteY5126" fmla="*/ 4205641 h 6593118"/>
              <a:gd name="connsiteX5127" fmla="*/ 6835447 w 11490376"/>
              <a:gd name="connsiteY5127" fmla="*/ 4206162 h 6593118"/>
              <a:gd name="connsiteX5128" fmla="*/ 6820614 w 11490376"/>
              <a:gd name="connsiteY5128" fmla="*/ 4220780 h 6593118"/>
              <a:gd name="connsiteX5129" fmla="*/ 6808253 w 11490376"/>
              <a:gd name="connsiteY5129" fmla="*/ 4245143 h 6593118"/>
              <a:gd name="connsiteX5130" fmla="*/ 6781059 w 11490376"/>
              <a:gd name="connsiteY5130" fmla="*/ 4269507 h 6593118"/>
              <a:gd name="connsiteX5131" fmla="*/ 6776115 w 11490376"/>
              <a:gd name="connsiteY5131" fmla="*/ 4291432 h 6593118"/>
              <a:gd name="connsiteX5132" fmla="*/ 6763754 w 11490376"/>
              <a:gd name="connsiteY5132" fmla="*/ 4315796 h 6593118"/>
              <a:gd name="connsiteX5133" fmla="*/ 6707562 w 11490376"/>
              <a:gd name="connsiteY5133" fmla="*/ 4286906 h 6593118"/>
              <a:gd name="connsiteX5134" fmla="*/ 6707771 w 11490376"/>
              <a:gd name="connsiteY5134" fmla="*/ 4289589 h 6593118"/>
              <a:gd name="connsiteX5135" fmla="*/ 6762066 w 11490376"/>
              <a:gd name="connsiteY5135" fmla="*/ 4316567 h 6593118"/>
              <a:gd name="connsiteX5136" fmla="*/ 6764534 w 11490376"/>
              <a:gd name="connsiteY5136" fmla="*/ 4336187 h 6593118"/>
              <a:gd name="connsiteX5137" fmla="*/ 6764534 w 11490376"/>
              <a:gd name="connsiteY5137" fmla="*/ 4363165 h 6593118"/>
              <a:gd name="connsiteX5138" fmla="*/ 6752194 w 11490376"/>
              <a:gd name="connsiteY5138" fmla="*/ 4377880 h 6593118"/>
              <a:gd name="connsiteX5139" fmla="*/ 6747259 w 11490376"/>
              <a:gd name="connsiteY5139" fmla="*/ 4404859 h 6593118"/>
              <a:gd name="connsiteX5140" fmla="*/ 6767003 w 11490376"/>
              <a:gd name="connsiteY5140" fmla="*/ 4409764 h 6593118"/>
              <a:gd name="connsiteX5141" fmla="*/ 6764534 w 11490376"/>
              <a:gd name="connsiteY5141" fmla="*/ 4449004 h 6593118"/>
              <a:gd name="connsiteX5142" fmla="*/ 6771939 w 11490376"/>
              <a:gd name="connsiteY5142" fmla="*/ 4488244 h 6593118"/>
              <a:gd name="connsiteX5143" fmla="*/ 6774407 w 11490376"/>
              <a:gd name="connsiteY5143" fmla="*/ 4532391 h 6593118"/>
              <a:gd name="connsiteX5144" fmla="*/ 6789215 w 11490376"/>
              <a:gd name="connsiteY5144" fmla="*/ 4547107 h 6593118"/>
              <a:gd name="connsiteX5145" fmla="*/ 6799086 w 11490376"/>
              <a:gd name="connsiteY5145" fmla="*/ 4566727 h 6593118"/>
              <a:gd name="connsiteX5146" fmla="*/ 6757130 w 11490376"/>
              <a:gd name="connsiteY5146" fmla="*/ 4576536 h 6593118"/>
              <a:gd name="connsiteX5147" fmla="*/ 6749727 w 11490376"/>
              <a:gd name="connsiteY5147" fmla="*/ 4593704 h 6593118"/>
              <a:gd name="connsiteX5148" fmla="*/ 6707771 w 11490376"/>
              <a:gd name="connsiteY5148" fmla="*/ 4593704 h 6593118"/>
              <a:gd name="connsiteX5149" fmla="*/ 6700367 w 11490376"/>
              <a:gd name="connsiteY5149" fmla="*/ 4615778 h 6593118"/>
              <a:gd name="connsiteX5150" fmla="*/ 6628799 w 11490376"/>
              <a:gd name="connsiteY5150" fmla="*/ 4608666 h 6593118"/>
              <a:gd name="connsiteX5151" fmla="*/ 6629928 w 11490376"/>
              <a:gd name="connsiteY5151" fmla="*/ 4612055 h 6593118"/>
              <a:gd name="connsiteX5152" fmla="*/ 6701030 w 11490376"/>
              <a:gd name="connsiteY5152" fmla="*/ 4616965 h 6593118"/>
              <a:gd name="connsiteX5153" fmla="*/ 6708386 w 11490376"/>
              <a:gd name="connsiteY5153" fmla="*/ 4594870 h 6593118"/>
              <a:gd name="connsiteX5154" fmla="*/ 6750066 w 11490376"/>
              <a:gd name="connsiteY5154" fmla="*/ 4594870 h 6593118"/>
              <a:gd name="connsiteX5155" fmla="*/ 6757422 w 11490376"/>
              <a:gd name="connsiteY5155" fmla="*/ 4577685 h 6593118"/>
              <a:gd name="connsiteX5156" fmla="*/ 6799103 w 11490376"/>
              <a:gd name="connsiteY5156" fmla="*/ 4567866 h 6593118"/>
              <a:gd name="connsiteX5157" fmla="*/ 6799103 w 11490376"/>
              <a:gd name="connsiteY5157" fmla="*/ 4641514 h 6593118"/>
              <a:gd name="connsiteX5158" fmla="*/ 6799103 w 11490376"/>
              <a:gd name="connsiteY5158" fmla="*/ 4771628 h 6593118"/>
              <a:gd name="connsiteX5159" fmla="*/ 6777036 w 11490376"/>
              <a:gd name="connsiteY5159" fmla="*/ 4796178 h 6593118"/>
              <a:gd name="connsiteX5160" fmla="*/ 6767230 w 11490376"/>
              <a:gd name="connsiteY5160" fmla="*/ 4820727 h 6593118"/>
              <a:gd name="connsiteX5161" fmla="*/ 6710837 w 11490376"/>
              <a:gd name="connsiteY5161" fmla="*/ 4828092 h 6593118"/>
              <a:gd name="connsiteX5162" fmla="*/ 6705934 w 11490376"/>
              <a:gd name="connsiteY5162" fmla="*/ 4847732 h 6593118"/>
              <a:gd name="connsiteX5163" fmla="*/ 6681416 w 11490376"/>
              <a:gd name="connsiteY5163" fmla="*/ 4855097 h 6593118"/>
              <a:gd name="connsiteX5164" fmla="*/ 6671608 w 11490376"/>
              <a:gd name="connsiteY5164" fmla="*/ 4864917 h 6593118"/>
              <a:gd name="connsiteX5165" fmla="*/ 6661801 w 11490376"/>
              <a:gd name="connsiteY5165" fmla="*/ 4909106 h 6593118"/>
              <a:gd name="connsiteX5166" fmla="*/ 6632379 w 11490376"/>
              <a:gd name="connsiteY5166" fmla="*/ 4918926 h 6593118"/>
              <a:gd name="connsiteX5167" fmla="*/ 6612766 w 11490376"/>
              <a:gd name="connsiteY5167" fmla="*/ 4933657 h 6593118"/>
              <a:gd name="connsiteX5168" fmla="*/ 6602958 w 11490376"/>
              <a:gd name="connsiteY5168" fmla="*/ 4953295 h 6593118"/>
              <a:gd name="connsiteX5169" fmla="*/ 6600505 w 11490376"/>
              <a:gd name="connsiteY5169" fmla="*/ 5031855 h 6593118"/>
              <a:gd name="connsiteX5170" fmla="*/ 6607861 w 11490376"/>
              <a:gd name="connsiteY5170" fmla="*/ 5034309 h 6593118"/>
              <a:gd name="connsiteX5171" fmla="*/ 6607861 w 11490376"/>
              <a:gd name="connsiteY5171" fmla="*/ 5107959 h 6593118"/>
              <a:gd name="connsiteX5172" fmla="*/ 6612766 w 11490376"/>
              <a:gd name="connsiteY5172" fmla="*/ 5139873 h 6593118"/>
              <a:gd name="connsiteX5173" fmla="*/ 6600505 w 11490376"/>
              <a:gd name="connsiteY5173" fmla="*/ 5142329 h 6593118"/>
              <a:gd name="connsiteX5174" fmla="*/ 6598054 w 11490376"/>
              <a:gd name="connsiteY5174" fmla="*/ 5161969 h 6593118"/>
              <a:gd name="connsiteX5175" fmla="*/ 6571084 w 11490376"/>
              <a:gd name="connsiteY5175" fmla="*/ 5161969 h 6593118"/>
              <a:gd name="connsiteX5176" fmla="*/ 6561276 w 11490376"/>
              <a:gd name="connsiteY5176" fmla="*/ 5171788 h 6593118"/>
              <a:gd name="connsiteX5177" fmla="*/ 6529403 w 11490376"/>
              <a:gd name="connsiteY5177" fmla="*/ 5176698 h 6593118"/>
              <a:gd name="connsiteX5178" fmla="*/ 6524499 w 11490376"/>
              <a:gd name="connsiteY5178" fmla="*/ 5203703 h 6593118"/>
              <a:gd name="connsiteX5179" fmla="*/ 6524499 w 11490376"/>
              <a:gd name="connsiteY5179" fmla="*/ 5228253 h 6593118"/>
              <a:gd name="connsiteX5180" fmla="*/ 6524499 w 11490376"/>
              <a:gd name="connsiteY5180" fmla="*/ 5255257 h 6593118"/>
              <a:gd name="connsiteX5181" fmla="*/ 6522048 w 11490376"/>
              <a:gd name="connsiteY5181" fmla="*/ 5274897 h 6593118"/>
              <a:gd name="connsiteX5182" fmla="*/ 6519739 w 11490376"/>
              <a:gd name="connsiteY5182" fmla="*/ 5274126 h 6593118"/>
              <a:gd name="connsiteX5183" fmla="*/ 6521079 w 11490376"/>
              <a:gd name="connsiteY5183" fmla="*/ 5274686 h 6593118"/>
              <a:gd name="connsiteX5184" fmla="*/ 6501424 w 11490376"/>
              <a:gd name="connsiteY5184" fmla="*/ 5314163 h 6593118"/>
              <a:gd name="connsiteX5185" fmla="*/ 6474397 w 11490376"/>
              <a:gd name="connsiteY5185" fmla="*/ 5316630 h 6593118"/>
              <a:gd name="connsiteX5186" fmla="*/ 6462111 w 11490376"/>
              <a:gd name="connsiteY5186" fmla="*/ 5353638 h 6593118"/>
              <a:gd name="connsiteX5187" fmla="*/ 6454741 w 11490376"/>
              <a:gd name="connsiteY5187" fmla="*/ 5395580 h 6593118"/>
              <a:gd name="connsiteX5188" fmla="*/ 6408057 w 11490376"/>
              <a:gd name="connsiteY5188" fmla="*/ 5435056 h 6593118"/>
              <a:gd name="connsiteX5189" fmla="*/ 6378574 w 11490376"/>
              <a:gd name="connsiteY5189" fmla="*/ 5457261 h 6593118"/>
              <a:gd name="connsiteX5190" fmla="*/ 6351547 w 11490376"/>
              <a:gd name="connsiteY5190" fmla="*/ 5504137 h 6593118"/>
              <a:gd name="connsiteX5191" fmla="*/ 6324520 w 11490376"/>
              <a:gd name="connsiteY5191" fmla="*/ 5521409 h 6593118"/>
              <a:gd name="connsiteX5192" fmla="*/ 6272923 w 11490376"/>
              <a:gd name="connsiteY5192" fmla="*/ 5528809 h 6593118"/>
              <a:gd name="connsiteX5193" fmla="*/ 6255724 w 11490376"/>
              <a:gd name="connsiteY5193" fmla="*/ 5543613 h 6593118"/>
              <a:gd name="connsiteX5194" fmla="*/ 6213957 w 11490376"/>
              <a:gd name="connsiteY5194" fmla="*/ 5560884 h 6593118"/>
              <a:gd name="connsiteX5195" fmla="*/ 6206585 w 11490376"/>
              <a:gd name="connsiteY5195" fmla="*/ 5548547 h 6593118"/>
              <a:gd name="connsiteX5196" fmla="*/ 6132876 w 11490376"/>
              <a:gd name="connsiteY5196" fmla="*/ 5546081 h 6593118"/>
              <a:gd name="connsiteX5197" fmla="*/ 6113219 w 11490376"/>
              <a:gd name="connsiteY5197" fmla="*/ 5573219 h 6593118"/>
              <a:gd name="connsiteX5198" fmla="*/ 6091107 w 11490376"/>
              <a:gd name="connsiteY5198" fmla="*/ 5588022 h 6593118"/>
              <a:gd name="connsiteX5199" fmla="*/ 6046881 w 11490376"/>
              <a:gd name="connsiteY5199" fmla="*/ 5583088 h 6593118"/>
              <a:gd name="connsiteX5200" fmla="*/ 5983000 w 11490376"/>
              <a:gd name="connsiteY5200" fmla="*/ 5499203 h 6593118"/>
              <a:gd name="connsiteX5201" fmla="*/ 6002655 w 11490376"/>
              <a:gd name="connsiteY5201" fmla="*/ 5484400 h 6593118"/>
              <a:gd name="connsiteX5202" fmla="*/ 6007570 w 11490376"/>
              <a:gd name="connsiteY5202" fmla="*/ 5454793 h 6593118"/>
              <a:gd name="connsiteX5203" fmla="*/ 5990371 w 11490376"/>
              <a:gd name="connsiteY5203" fmla="*/ 5454793 h 6593118"/>
              <a:gd name="connsiteX5204" fmla="*/ 5990371 w 11490376"/>
              <a:gd name="connsiteY5204" fmla="*/ 5439990 h 6593118"/>
              <a:gd name="connsiteX5205" fmla="*/ 5975629 w 11490376"/>
              <a:gd name="connsiteY5205" fmla="*/ 5432589 h 6593118"/>
              <a:gd name="connsiteX5206" fmla="*/ 5973172 w 11490376"/>
              <a:gd name="connsiteY5206" fmla="*/ 5385711 h 6593118"/>
              <a:gd name="connsiteX5207" fmla="*/ 5948602 w 11490376"/>
              <a:gd name="connsiteY5207" fmla="*/ 5375843 h 6593118"/>
              <a:gd name="connsiteX5208" fmla="*/ 5948602 w 11490376"/>
              <a:gd name="connsiteY5208" fmla="*/ 5336367 h 6593118"/>
              <a:gd name="connsiteX5209" fmla="*/ 5941231 w 11490376"/>
              <a:gd name="connsiteY5209" fmla="*/ 5319097 h 6593118"/>
              <a:gd name="connsiteX5210" fmla="*/ 5965801 w 11490376"/>
              <a:gd name="connsiteY5210" fmla="*/ 5316630 h 6593118"/>
              <a:gd name="connsiteX5211" fmla="*/ 5975248 w 11490376"/>
              <a:gd name="connsiteY5211" fmla="*/ 5304772 h 6593118"/>
              <a:gd name="connsiteX5212" fmla="*/ 5974813 w 11490376"/>
              <a:gd name="connsiteY5212" fmla="*/ 5303980 h 6593118"/>
              <a:gd name="connsiteX5213" fmla="*/ 5964939 w 11490376"/>
              <a:gd name="connsiteY5213" fmla="*/ 5316273 h 6593118"/>
              <a:gd name="connsiteX5214" fmla="*/ 5940254 w 11490376"/>
              <a:gd name="connsiteY5214" fmla="*/ 5318731 h 6593118"/>
              <a:gd name="connsiteX5215" fmla="*/ 5930380 w 11490376"/>
              <a:gd name="connsiteY5215" fmla="*/ 5286773 h 6593118"/>
              <a:gd name="connsiteX5216" fmla="*/ 5910631 w 11490376"/>
              <a:gd name="connsiteY5216" fmla="*/ 5264648 h 6593118"/>
              <a:gd name="connsiteX5217" fmla="*/ 5885944 w 11490376"/>
              <a:gd name="connsiteY5217" fmla="*/ 5259730 h 6593118"/>
              <a:gd name="connsiteX5218" fmla="*/ 5888414 w 11490376"/>
              <a:gd name="connsiteY5218" fmla="*/ 5213022 h 6593118"/>
              <a:gd name="connsiteX5219" fmla="*/ 5878539 w 11490376"/>
              <a:gd name="connsiteY5219" fmla="*/ 5158939 h 6593118"/>
              <a:gd name="connsiteX5220" fmla="*/ 5876070 w 11490376"/>
              <a:gd name="connsiteY5220" fmla="*/ 5122065 h 6593118"/>
              <a:gd name="connsiteX5221" fmla="*/ 5873602 w 11490376"/>
              <a:gd name="connsiteY5221" fmla="*/ 5072897 h 6593118"/>
              <a:gd name="connsiteX5222" fmla="*/ 5861260 w 11490376"/>
              <a:gd name="connsiteY5222" fmla="*/ 5038481 h 6593118"/>
              <a:gd name="connsiteX5223" fmla="*/ 5848916 w 11490376"/>
              <a:gd name="connsiteY5223" fmla="*/ 5011439 h 6593118"/>
              <a:gd name="connsiteX5224" fmla="*/ 5836573 w 11490376"/>
              <a:gd name="connsiteY5224" fmla="*/ 4986856 h 6593118"/>
              <a:gd name="connsiteX5225" fmla="*/ 5814356 w 11490376"/>
              <a:gd name="connsiteY5225" fmla="*/ 4942606 h 6593118"/>
              <a:gd name="connsiteX5226" fmla="*/ 5802013 w 11490376"/>
              <a:gd name="connsiteY5226" fmla="*/ 4918023 h 6593118"/>
              <a:gd name="connsiteX5227" fmla="*/ 5774858 w 11490376"/>
              <a:gd name="connsiteY5227" fmla="*/ 4881147 h 6593118"/>
              <a:gd name="connsiteX5228" fmla="*/ 5777328 w 11490376"/>
              <a:gd name="connsiteY5228" fmla="*/ 4834439 h 6593118"/>
              <a:gd name="connsiteX5229" fmla="*/ 5811887 w 11490376"/>
              <a:gd name="connsiteY5229" fmla="*/ 4819690 h 6593118"/>
              <a:gd name="connsiteX5230" fmla="*/ 5851385 w 11490376"/>
              <a:gd name="connsiteY5230" fmla="*/ 4836897 h 6593118"/>
              <a:gd name="connsiteX5231" fmla="*/ 5913099 w 11490376"/>
              <a:gd name="connsiteY5231" fmla="*/ 4841815 h 6593118"/>
              <a:gd name="connsiteX5232" fmla="*/ 6004198 w 11490376"/>
              <a:gd name="connsiteY5232" fmla="*/ 4839362 h 6593118"/>
              <a:gd name="connsiteX5233" fmla="*/ 6003061 w 11490376"/>
              <a:gd name="connsiteY5233" fmla="*/ 4837542 h 6593118"/>
              <a:gd name="connsiteX5234" fmla="*/ 5912165 w 11490376"/>
              <a:gd name="connsiteY5234" fmla="*/ 4840002 h 6593118"/>
              <a:gd name="connsiteX5235" fmla="*/ 5850748 w 11490376"/>
              <a:gd name="connsiteY5235" fmla="*/ 4835083 h 6593118"/>
              <a:gd name="connsiteX5236" fmla="*/ 5811441 w 11490376"/>
              <a:gd name="connsiteY5236" fmla="*/ 4817866 h 6593118"/>
              <a:gd name="connsiteX5237" fmla="*/ 5777048 w 11490376"/>
              <a:gd name="connsiteY5237" fmla="*/ 4832624 h 6593118"/>
              <a:gd name="connsiteX5238" fmla="*/ 5777048 w 11490376"/>
              <a:gd name="connsiteY5238" fmla="*/ 4773596 h 6593118"/>
              <a:gd name="connsiteX5239" fmla="*/ 5816355 w 11490376"/>
              <a:gd name="connsiteY5239" fmla="*/ 4702273 h 6593118"/>
              <a:gd name="connsiteX5240" fmla="*/ 5836009 w 11490376"/>
              <a:gd name="connsiteY5240" fmla="*/ 4655542 h 6593118"/>
              <a:gd name="connsiteX5241" fmla="*/ 5838465 w 11490376"/>
              <a:gd name="connsiteY5241" fmla="*/ 4645704 h 6593118"/>
              <a:gd name="connsiteX5242" fmla="*/ 5855661 w 11490376"/>
              <a:gd name="connsiteY5242" fmla="*/ 4640786 h 6593118"/>
              <a:gd name="connsiteX5243" fmla="*/ 5863031 w 11490376"/>
              <a:gd name="connsiteY5243" fmla="*/ 4603894 h 6593118"/>
              <a:gd name="connsiteX5244" fmla="*/ 5840922 w 11490376"/>
              <a:gd name="connsiteY5244" fmla="*/ 4567003 h 6593118"/>
              <a:gd name="connsiteX5245" fmla="*/ 5833552 w 11490376"/>
              <a:gd name="connsiteY5245" fmla="*/ 4520274 h 6593118"/>
              <a:gd name="connsiteX5246" fmla="*/ 5828638 w 11490376"/>
              <a:gd name="connsiteY5246" fmla="*/ 4471084 h 6593118"/>
              <a:gd name="connsiteX5247" fmla="*/ 5811441 w 11490376"/>
              <a:gd name="connsiteY5247" fmla="*/ 4458787 h 6593118"/>
              <a:gd name="connsiteX5248" fmla="*/ 5811441 w 11490376"/>
              <a:gd name="connsiteY5248" fmla="*/ 4404679 h 6593118"/>
              <a:gd name="connsiteX5249" fmla="*/ 5789332 w 11490376"/>
              <a:gd name="connsiteY5249" fmla="*/ 4404679 h 6593118"/>
              <a:gd name="connsiteX5250" fmla="*/ 5796702 w 11490376"/>
              <a:gd name="connsiteY5250" fmla="*/ 4382544 h 6593118"/>
              <a:gd name="connsiteX5251" fmla="*/ 5811441 w 11490376"/>
              <a:gd name="connsiteY5251" fmla="*/ 4387463 h 6593118"/>
              <a:gd name="connsiteX5252" fmla="*/ 5863031 w 11490376"/>
              <a:gd name="connsiteY5252" fmla="*/ 4389923 h 6593118"/>
              <a:gd name="connsiteX5253" fmla="*/ 5899882 w 11490376"/>
              <a:gd name="connsiteY5253" fmla="*/ 4375166 h 6593118"/>
              <a:gd name="connsiteX5254" fmla="*/ 5963755 w 11490376"/>
              <a:gd name="connsiteY5254" fmla="*/ 4382544 h 6593118"/>
              <a:gd name="connsiteX5255" fmla="*/ 5978496 w 11490376"/>
              <a:gd name="connsiteY5255" fmla="*/ 4444030 h 6593118"/>
              <a:gd name="connsiteX5256" fmla="*/ 5994943 w 11490376"/>
              <a:gd name="connsiteY5256" fmla="*/ 4448735 h 6593118"/>
              <a:gd name="connsiteX5257" fmla="*/ 5994819 w 11490376"/>
              <a:gd name="connsiteY5257" fmla="*/ 4447612 h 6593118"/>
              <a:gd name="connsiteX5258" fmla="*/ 5980147 w 11490376"/>
              <a:gd name="connsiteY5258" fmla="*/ 4442683 h 6593118"/>
              <a:gd name="connsiteX5259" fmla="*/ 5965475 w 11490376"/>
              <a:gd name="connsiteY5259" fmla="*/ 4381074 h 6593118"/>
              <a:gd name="connsiteX5260" fmla="*/ 5899453 w 11490376"/>
              <a:gd name="connsiteY5260" fmla="*/ 4373680 h 6593118"/>
              <a:gd name="connsiteX5261" fmla="*/ 5865219 w 11490376"/>
              <a:gd name="connsiteY5261" fmla="*/ 4388467 h 6593118"/>
              <a:gd name="connsiteX5262" fmla="*/ 5813867 w 11490376"/>
              <a:gd name="connsiteY5262" fmla="*/ 4386003 h 6593118"/>
              <a:gd name="connsiteX5263" fmla="*/ 5796750 w 11490376"/>
              <a:gd name="connsiteY5263" fmla="*/ 4378609 h 6593118"/>
              <a:gd name="connsiteX5264" fmla="*/ 5799195 w 11490376"/>
              <a:gd name="connsiteY5264" fmla="*/ 4363823 h 6593118"/>
              <a:gd name="connsiteX5265" fmla="*/ 5813867 w 11490376"/>
              <a:gd name="connsiteY5265" fmla="*/ 4356430 h 6593118"/>
              <a:gd name="connsiteX5266" fmla="*/ 5806531 w 11490376"/>
              <a:gd name="connsiteY5266" fmla="*/ 4353965 h 6593118"/>
              <a:gd name="connsiteX5267" fmla="*/ 5799195 w 11490376"/>
              <a:gd name="connsiteY5267" fmla="*/ 4341644 h 6593118"/>
              <a:gd name="connsiteX5268" fmla="*/ 5813867 w 11490376"/>
              <a:gd name="connsiteY5268" fmla="*/ 4336715 h 6593118"/>
              <a:gd name="connsiteX5269" fmla="*/ 5830984 w 11490376"/>
              <a:gd name="connsiteY5269" fmla="*/ 4329323 h 6593118"/>
              <a:gd name="connsiteX5270" fmla="*/ 5857883 w 11490376"/>
              <a:gd name="connsiteY5270" fmla="*/ 4319465 h 6593118"/>
              <a:gd name="connsiteX5271" fmla="*/ 5872555 w 11490376"/>
              <a:gd name="connsiteY5271" fmla="*/ 4329323 h 6593118"/>
              <a:gd name="connsiteX5272" fmla="*/ 5901898 w 11490376"/>
              <a:gd name="connsiteY5272" fmla="*/ 4329323 h 6593118"/>
              <a:gd name="connsiteX5273" fmla="*/ 5911679 w 11490376"/>
              <a:gd name="connsiteY5273" fmla="*/ 4317000 h 6593118"/>
              <a:gd name="connsiteX5274" fmla="*/ 5948358 w 11490376"/>
              <a:gd name="connsiteY5274" fmla="*/ 4302214 h 6593118"/>
              <a:gd name="connsiteX5275" fmla="*/ 5950804 w 11490376"/>
              <a:gd name="connsiteY5275" fmla="*/ 4243069 h 6593118"/>
              <a:gd name="connsiteX5276" fmla="*/ 5980147 w 11490376"/>
              <a:gd name="connsiteY5276" fmla="*/ 4243069 h 6593118"/>
              <a:gd name="connsiteX5277" fmla="*/ 5982592 w 11490376"/>
              <a:gd name="connsiteY5277" fmla="*/ 4193781 h 6593118"/>
              <a:gd name="connsiteX5278" fmla="*/ 5997264 w 11490376"/>
              <a:gd name="connsiteY5278" fmla="*/ 4176531 h 6593118"/>
              <a:gd name="connsiteX5279" fmla="*/ 6007045 w 11490376"/>
              <a:gd name="connsiteY5279" fmla="*/ 4161745 h 6593118"/>
              <a:gd name="connsiteX5280" fmla="*/ 6009490 w 11490376"/>
              <a:gd name="connsiteY5280" fmla="*/ 4050847 h 6593118"/>
              <a:gd name="connsiteX5281" fmla="*/ 6019271 w 11490376"/>
              <a:gd name="connsiteY5281" fmla="*/ 4040990 h 6593118"/>
              <a:gd name="connsiteX5282" fmla="*/ 6029052 w 11490376"/>
              <a:gd name="connsiteY5282" fmla="*/ 3996631 h 6593118"/>
              <a:gd name="connsiteX5283" fmla="*/ 6028235 w 11490376"/>
              <a:gd name="connsiteY5283" fmla="*/ 3996264 h 6593118"/>
              <a:gd name="connsiteX5284" fmla="*/ 6018659 w 11490376"/>
              <a:gd name="connsiteY5284" fmla="*/ 4041400 h 6593118"/>
              <a:gd name="connsiteX5285" fmla="*/ 6008797 w 11490376"/>
              <a:gd name="connsiteY5285" fmla="*/ 4051185 h 6593118"/>
              <a:gd name="connsiteX5286" fmla="*/ 6006332 w 11490376"/>
              <a:gd name="connsiteY5286" fmla="*/ 4161279 h 6593118"/>
              <a:gd name="connsiteX5287" fmla="*/ 5996470 w 11490376"/>
              <a:gd name="connsiteY5287" fmla="*/ 4175958 h 6593118"/>
              <a:gd name="connsiteX5288" fmla="*/ 5981678 w 11490376"/>
              <a:gd name="connsiteY5288" fmla="*/ 4193084 h 6593118"/>
              <a:gd name="connsiteX5289" fmla="*/ 5979212 w 11490376"/>
              <a:gd name="connsiteY5289" fmla="*/ 4239567 h 6593118"/>
              <a:gd name="connsiteX5290" fmla="*/ 5949628 w 11490376"/>
              <a:gd name="connsiteY5290" fmla="*/ 4242013 h 6593118"/>
              <a:gd name="connsiteX5291" fmla="*/ 5947161 w 11490376"/>
              <a:gd name="connsiteY5291" fmla="*/ 4300730 h 6593118"/>
              <a:gd name="connsiteX5292" fmla="*/ 5910181 w 11490376"/>
              <a:gd name="connsiteY5292" fmla="*/ 4315408 h 6593118"/>
              <a:gd name="connsiteX5293" fmla="*/ 5902784 w 11490376"/>
              <a:gd name="connsiteY5293" fmla="*/ 4327642 h 6593118"/>
              <a:gd name="connsiteX5294" fmla="*/ 5873199 w 11490376"/>
              <a:gd name="connsiteY5294" fmla="*/ 4327642 h 6593118"/>
              <a:gd name="connsiteX5295" fmla="*/ 5855942 w 11490376"/>
              <a:gd name="connsiteY5295" fmla="*/ 4317855 h 6593118"/>
              <a:gd name="connsiteX5296" fmla="*/ 5831287 w 11490376"/>
              <a:gd name="connsiteY5296" fmla="*/ 4327642 h 6593118"/>
              <a:gd name="connsiteX5297" fmla="*/ 5811564 w 11490376"/>
              <a:gd name="connsiteY5297" fmla="*/ 4334980 h 6593118"/>
              <a:gd name="connsiteX5298" fmla="*/ 5796771 w 11490376"/>
              <a:gd name="connsiteY5298" fmla="*/ 4339874 h 6593118"/>
              <a:gd name="connsiteX5299" fmla="*/ 5796771 w 11490376"/>
              <a:gd name="connsiteY5299" fmla="*/ 4322748 h 6593118"/>
              <a:gd name="connsiteX5300" fmla="*/ 5778724 w 11490376"/>
              <a:gd name="connsiteY5300" fmla="*/ 4313794 h 6593118"/>
              <a:gd name="connsiteX5301" fmla="*/ 5777236 w 11490376"/>
              <a:gd name="connsiteY5301" fmla="*/ 4315780 h 6593118"/>
              <a:gd name="connsiteX5302" fmla="*/ 5764997 w 11490376"/>
              <a:gd name="connsiteY5302" fmla="*/ 4301075 h 6593118"/>
              <a:gd name="connsiteX5303" fmla="*/ 5730723 w 11490376"/>
              <a:gd name="connsiteY5303" fmla="*/ 4259409 h 6593118"/>
              <a:gd name="connsiteX5304" fmla="*/ 5686659 w 11490376"/>
              <a:gd name="connsiteY5304" fmla="*/ 4220194 h 6593118"/>
              <a:gd name="connsiteX5305" fmla="*/ 5689107 w 11490376"/>
              <a:gd name="connsiteY5305" fmla="*/ 4188332 h 6593118"/>
              <a:gd name="connsiteX5306" fmla="*/ 5671970 w 11490376"/>
              <a:gd name="connsiteY5306" fmla="*/ 4178528 h 6593118"/>
              <a:gd name="connsiteX5307" fmla="*/ 5676866 w 11490376"/>
              <a:gd name="connsiteY5307" fmla="*/ 4168724 h 6593118"/>
              <a:gd name="connsiteX5308" fmla="*/ 5706244 w 11490376"/>
              <a:gd name="connsiteY5308" fmla="*/ 4154019 h 6593118"/>
              <a:gd name="connsiteX5309" fmla="*/ 5706244 w 11490376"/>
              <a:gd name="connsiteY5309" fmla="*/ 4114823 h 6593118"/>
              <a:gd name="connsiteX5310" fmla="*/ 5704806 w 11490376"/>
              <a:gd name="connsiteY5310" fmla="*/ 4114583 h 6593118"/>
              <a:gd name="connsiteX5311" fmla="*/ 5708883 w 11490376"/>
              <a:gd name="connsiteY5311" fmla="*/ 4086043 h 6593118"/>
              <a:gd name="connsiteX5312" fmla="*/ 5703252 w 11490376"/>
              <a:gd name="connsiteY5312" fmla="*/ 4057669 h 6593118"/>
              <a:gd name="connsiteX5313" fmla="*/ 5720352 w 11490376"/>
              <a:gd name="connsiteY5313" fmla="*/ 4020736 h 6593118"/>
              <a:gd name="connsiteX5314" fmla="*/ 5703252 w 11490376"/>
              <a:gd name="connsiteY5314" fmla="*/ 4001039 h 6593118"/>
              <a:gd name="connsiteX5315" fmla="*/ 5666608 w 11490376"/>
              <a:gd name="connsiteY5315" fmla="*/ 3986265 h 6593118"/>
              <a:gd name="connsiteX5316" fmla="*/ 5612863 w 11490376"/>
              <a:gd name="connsiteY5316" fmla="*/ 3969031 h 6593118"/>
              <a:gd name="connsiteX5317" fmla="*/ 5676380 w 11490376"/>
              <a:gd name="connsiteY5317" fmla="*/ 3914863 h 6593118"/>
              <a:gd name="connsiteX5318" fmla="*/ 5698366 w 11490376"/>
              <a:gd name="connsiteY5318" fmla="*/ 3887778 h 6593118"/>
              <a:gd name="connsiteX5319" fmla="*/ 5727681 w 11490376"/>
              <a:gd name="connsiteY5319" fmla="*/ 3860695 h 6593118"/>
              <a:gd name="connsiteX5320" fmla="*/ 5766768 w 11490376"/>
              <a:gd name="connsiteY5320" fmla="*/ 3833610 h 6593118"/>
              <a:gd name="connsiteX5321" fmla="*/ 5788755 w 11490376"/>
              <a:gd name="connsiteY5321" fmla="*/ 3791753 h 6593118"/>
              <a:gd name="connsiteX5322" fmla="*/ 5805855 w 11490376"/>
              <a:gd name="connsiteY5322" fmla="*/ 3725275 h 6593118"/>
              <a:gd name="connsiteX5323" fmla="*/ 5815627 w 11490376"/>
              <a:gd name="connsiteY5323" fmla="*/ 3708039 h 6593118"/>
              <a:gd name="connsiteX5324" fmla="*/ 5837613 w 11490376"/>
              <a:gd name="connsiteY5324" fmla="*/ 3693267 h 6593118"/>
              <a:gd name="connsiteX5325" fmla="*/ 5842498 w 11490376"/>
              <a:gd name="connsiteY5325" fmla="*/ 3644023 h 6593118"/>
              <a:gd name="connsiteX5326" fmla="*/ 5842327 w 11490376"/>
              <a:gd name="connsiteY5326" fmla="*/ 3642643 h 6593118"/>
              <a:gd name="connsiteX5327" fmla="*/ 5835102 w 11490376"/>
              <a:gd name="connsiteY5327" fmla="*/ 3691171 h 6593118"/>
              <a:gd name="connsiteX5328" fmla="*/ 5815483 w 11490376"/>
              <a:gd name="connsiteY5328" fmla="*/ 3703523 h 6593118"/>
              <a:gd name="connsiteX5329" fmla="*/ 5805673 w 11490376"/>
              <a:gd name="connsiteY5329" fmla="*/ 3723286 h 6593118"/>
              <a:gd name="connsiteX5330" fmla="*/ 5788507 w 11490376"/>
              <a:gd name="connsiteY5330" fmla="*/ 3789991 h 6593118"/>
              <a:gd name="connsiteX5331" fmla="*/ 5766436 w 11490376"/>
              <a:gd name="connsiteY5331" fmla="*/ 3831989 h 6593118"/>
              <a:gd name="connsiteX5332" fmla="*/ 5727198 w 11490376"/>
              <a:gd name="connsiteY5332" fmla="*/ 3856694 h 6593118"/>
              <a:gd name="connsiteX5333" fmla="*/ 5697769 w 11490376"/>
              <a:gd name="connsiteY5333" fmla="*/ 3883871 h 6593118"/>
              <a:gd name="connsiteX5334" fmla="*/ 5675697 w 11490376"/>
              <a:gd name="connsiteY5334" fmla="*/ 3911046 h 6593118"/>
              <a:gd name="connsiteX5335" fmla="*/ 5611936 w 11490376"/>
              <a:gd name="connsiteY5335" fmla="*/ 3965397 h 6593118"/>
              <a:gd name="connsiteX5336" fmla="*/ 5580056 w 11490376"/>
              <a:gd name="connsiteY5336" fmla="*/ 3962926 h 6593118"/>
              <a:gd name="connsiteX5337" fmla="*/ 5553080 w 11490376"/>
              <a:gd name="connsiteY5337" fmla="*/ 3945632 h 6593118"/>
              <a:gd name="connsiteX5338" fmla="*/ 5555532 w 11490376"/>
              <a:gd name="connsiteY5338" fmla="*/ 3908576 h 6593118"/>
              <a:gd name="connsiteX5339" fmla="*/ 5540818 w 11490376"/>
              <a:gd name="connsiteY5339" fmla="*/ 3888811 h 6593118"/>
              <a:gd name="connsiteX5340" fmla="*/ 5526104 w 11490376"/>
              <a:gd name="connsiteY5340" fmla="*/ 3871517 h 6593118"/>
              <a:gd name="connsiteX5341" fmla="*/ 5494222 w 11490376"/>
              <a:gd name="connsiteY5341" fmla="*/ 3876459 h 6593118"/>
              <a:gd name="connsiteX5342" fmla="*/ 5464794 w 11490376"/>
              <a:gd name="connsiteY5342" fmla="*/ 3871517 h 6593118"/>
              <a:gd name="connsiteX5343" fmla="*/ 5457437 w 11490376"/>
              <a:gd name="connsiteY5343" fmla="*/ 3792462 h 6593118"/>
              <a:gd name="connsiteX5344" fmla="*/ 5477056 w 11490376"/>
              <a:gd name="connsiteY5344" fmla="*/ 3765286 h 6593118"/>
              <a:gd name="connsiteX5345" fmla="*/ 5496674 w 11490376"/>
              <a:gd name="connsiteY5345" fmla="*/ 3686230 h 6593118"/>
              <a:gd name="connsiteX5346" fmla="*/ 5491955 w 11490376"/>
              <a:gd name="connsiteY5346" fmla="*/ 3641056 h 6593118"/>
              <a:gd name="connsiteX5347" fmla="*/ 5490916 w 11490376"/>
              <a:gd name="connsiteY5347" fmla="*/ 3641056 h 6593118"/>
              <a:gd name="connsiteX5348" fmla="*/ 5489457 w 11490376"/>
              <a:gd name="connsiteY5348" fmla="*/ 3641169 h 6593118"/>
              <a:gd name="connsiteX5349" fmla="*/ 5496567 w 11490376"/>
              <a:gd name="connsiteY5349" fmla="*/ 3686208 h 6593118"/>
              <a:gd name="connsiteX5350" fmla="*/ 5476865 w 11490376"/>
              <a:gd name="connsiteY5350" fmla="*/ 3765040 h 6593118"/>
              <a:gd name="connsiteX5351" fmla="*/ 5457162 w 11490376"/>
              <a:gd name="connsiteY5351" fmla="*/ 3792139 h 6593118"/>
              <a:gd name="connsiteX5352" fmla="*/ 5464550 w 11490376"/>
              <a:gd name="connsiteY5352" fmla="*/ 3873435 h 6593118"/>
              <a:gd name="connsiteX5353" fmla="*/ 5420221 w 11490376"/>
              <a:gd name="connsiteY5353" fmla="*/ 3893143 h 6593118"/>
              <a:gd name="connsiteX5354" fmla="*/ 5407907 w 11490376"/>
              <a:gd name="connsiteY5354" fmla="*/ 3846336 h 6593118"/>
              <a:gd name="connsiteX5355" fmla="*/ 5405445 w 11490376"/>
              <a:gd name="connsiteY5355" fmla="*/ 3801994 h 6593118"/>
              <a:gd name="connsiteX5356" fmla="*/ 5398057 w 11490376"/>
              <a:gd name="connsiteY5356" fmla="*/ 3752723 h 6593118"/>
              <a:gd name="connsiteX5357" fmla="*/ 5382130 w 11490376"/>
              <a:gd name="connsiteY5357" fmla="*/ 3729964 h 6593118"/>
              <a:gd name="connsiteX5358" fmla="*/ 5380971 w 11490376"/>
              <a:gd name="connsiteY5358" fmla="*/ 3731555 h 6593118"/>
              <a:gd name="connsiteX5359" fmla="*/ 5376320 w 11490376"/>
              <a:gd name="connsiteY5359" fmla="*/ 3732226 h 6593118"/>
              <a:gd name="connsiteX5360" fmla="*/ 5383006 w 11490376"/>
              <a:gd name="connsiteY5360" fmla="*/ 3733563 h 6593118"/>
              <a:gd name="connsiteX5361" fmla="*/ 5396141 w 11490376"/>
              <a:gd name="connsiteY5361" fmla="*/ 3753271 h 6593118"/>
              <a:gd name="connsiteX5362" fmla="*/ 5400519 w 11490376"/>
              <a:gd name="connsiteY5362" fmla="*/ 3786116 h 6593118"/>
              <a:gd name="connsiteX5363" fmla="*/ 5400519 w 11490376"/>
              <a:gd name="connsiteY5363" fmla="*/ 3834292 h 6593118"/>
              <a:gd name="connsiteX5364" fmla="*/ 5415842 w 11490376"/>
              <a:gd name="connsiteY5364" fmla="*/ 3886847 h 6593118"/>
              <a:gd name="connsiteX5365" fmla="*/ 5389573 w 11490376"/>
              <a:gd name="connsiteY5365" fmla="*/ 3910934 h 6593118"/>
              <a:gd name="connsiteX5366" fmla="*/ 5389326 w 11490376"/>
              <a:gd name="connsiteY5366" fmla="*/ 3909490 h 6593118"/>
              <a:gd name="connsiteX5367" fmla="*/ 5379082 w 11490376"/>
              <a:gd name="connsiteY5367" fmla="*/ 3921584 h 6593118"/>
              <a:gd name="connsiteX5368" fmla="*/ 5352276 w 11490376"/>
              <a:gd name="connsiteY5368" fmla="*/ 3921584 h 6593118"/>
              <a:gd name="connsiteX5369" fmla="*/ 5337655 w 11490376"/>
              <a:gd name="connsiteY5369" fmla="*/ 3938849 h 6593118"/>
              <a:gd name="connsiteX5370" fmla="*/ 5310848 w 11490376"/>
              <a:gd name="connsiteY5370" fmla="*/ 3941315 h 6593118"/>
              <a:gd name="connsiteX5371" fmla="*/ 5271856 w 11490376"/>
              <a:gd name="connsiteY5371" fmla="*/ 3933916 h 6593118"/>
              <a:gd name="connsiteX5372" fmla="*/ 5271754 w 11490376"/>
              <a:gd name="connsiteY5372" fmla="*/ 3932724 h 6593118"/>
              <a:gd name="connsiteX5373" fmla="*/ 5184085 w 11490376"/>
              <a:gd name="connsiteY5373" fmla="*/ 3935140 h 6593118"/>
              <a:gd name="connsiteX5374" fmla="*/ 5144589 w 11490376"/>
              <a:gd name="connsiteY5374" fmla="*/ 3952281 h 6593118"/>
              <a:gd name="connsiteX5375" fmla="*/ 5143826 w 11490376"/>
              <a:gd name="connsiteY5375" fmla="*/ 3952015 h 6593118"/>
              <a:gd name="connsiteX5376" fmla="*/ 5136793 w 11490376"/>
              <a:gd name="connsiteY5376" fmla="*/ 3970590 h 6593118"/>
              <a:gd name="connsiteX5377" fmla="*/ 5114736 w 11490376"/>
              <a:gd name="connsiteY5377" fmla="*/ 3985149 h 6593118"/>
              <a:gd name="connsiteX5378" fmla="*/ 5070631 w 11490376"/>
              <a:gd name="connsiteY5378" fmla="*/ 3973016 h 6593118"/>
              <a:gd name="connsiteX5379" fmla="*/ 4982411 w 11490376"/>
              <a:gd name="connsiteY5379" fmla="*/ 3871104 h 6593118"/>
              <a:gd name="connsiteX5380" fmla="*/ 4983192 w 11490376"/>
              <a:gd name="connsiteY5380" fmla="*/ 3869666 h 6593118"/>
              <a:gd name="connsiteX5381" fmla="*/ 4973976 w 11490376"/>
              <a:gd name="connsiteY5381" fmla="*/ 3851397 h 6593118"/>
              <a:gd name="connsiteX5382" fmla="*/ 4941450 w 11490376"/>
              <a:gd name="connsiteY5382" fmla="*/ 3841482 h 6593118"/>
              <a:gd name="connsiteX5383" fmla="*/ 4936446 w 11490376"/>
              <a:gd name="connsiteY5383" fmla="*/ 3811734 h 6593118"/>
              <a:gd name="connsiteX5384" fmla="*/ 4908925 w 11490376"/>
              <a:gd name="connsiteY5384" fmla="*/ 3804298 h 6593118"/>
              <a:gd name="connsiteX5385" fmla="*/ 4901533 w 11490376"/>
              <a:gd name="connsiteY5385" fmla="*/ 3767669 h 6593118"/>
              <a:gd name="connsiteX5386" fmla="*/ 4901138 w 11490376"/>
              <a:gd name="connsiteY5386" fmla="*/ 3767774 h 6593118"/>
              <a:gd name="connsiteX5387" fmla="*/ 4857201 w 11490376"/>
              <a:gd name="connsiteY5387" fmla="*/ 3721247 h 6593118"/>
              <a:gd name="connsiteX5388" fmla="*/ 4840261 w 11490376"/>
              <a:gd name="connsiteY5388" fmla="*/ 3667836 h 6593118"/>
              <a:gd name="connsiteX5389" fmla="*/ 4838733 w 11490376"/>
              <a:gd name="connsiteY5389" fmla="*/ 3669799 h 6593118"/>
              <a:gd name="connsiteX5390" fmla="*/ 4826458 w 11490376"/>
              <a:gd name="connsiteY5390" fmla="*/ 3655096 h 6593118"/>
              <a:gd name="connsiteX5391" fmla="*/ 4794552 w 11490376"/>
              <a:gd name="connsiteY5391" fmla="*/ 3655096 h 6593118"/>
              <a:gd name="connsiteX5392" fmla="*/ 4792097 w 11490376"/>
              <a:gd name="connsiteY5392" fmla="*/ 3628142 h 6593118"/>
              <a:gd name="connsiteX5393" fmla="*/ 4797007 w 11490376"/>
              <a:gd name="connsiteY5393" fmla="*/ 3603636 h 6593118"/>
              <a:gd name="connsiteX5394" fmla="*/ 4819097 w 11490376"/>
              <a:gd name="connsiteY5394" fmla="*/ 3588934 h 6593118"/>
              <a:gd name="connsiteX5395" fmla="*/ 4801915 w 11490376"/>
              <a:gd name="connsiteY5395" fmla="*/ 3574231 h 6593118"/>
              <a:gd name="connsiteX5396" fmla="*/ 4777369 w 11490376"/>
              <a:gd name="connsiteY5396" fmla="*/ 3544825 h 6593118"/>
              <a:gd name="connsiteX5397" fmla="*/ 4750372 w 11490376"/>
              <a:gd name="connsiteY5397" fmla="*/ 3535024 h 6593118"/>
              <a:gd name="connsiteX5398" fmla="*/ 4774914 w 11490376"/>
              <a:gd name="connsiteY5398" fmla="*/ 3525222 h 6593118"/>
              <a:gd name="connsiteX5399" fmla="*/ 4819097 w 11490376"/>
              <a:gd name="connsiteY5399" fmla="*/ 3473762 h 6593118"/>
              <a:gd name="connsiteX5400" fmla="*/ 4851004 w 11490376"/>
              <a:gd name="connsiteY5400" fmla="*/ 3466411 h 6593118"/>
              <a:gd name="connsiteX5401" fmla="*/ 4862670 w 11490376"/>
              <a:gd name="connsiteY5401" fmla="*/ 3481940 h 6593118"/>
              <a:gd name="connsiteX5402" fmla="*/ 4851335 w 11490376"/>
              <a:gd name="connsiteY5402" fmla="*/ 3464910 h 6593118"/>
              <a:gd name="connsiteX5403" fmla="*/ 4819319 w 11490376"/>
              <a:gd name="connsiteY5403" fmla="*/ 3472310 h 6593118"/>
              <a:gd name="connsiteX5404" fmla="*/ 4819319 w 11490376"/>
              <a:gd name="connsiteY5404" fmla="*/ 3390896 h 6593118"/>
              <a:gd name="connsiteX5405" fmla="*/ 4809470 w 11490376"/>
              <a:gd name="connsiteY5405" fmla="*/ 3376094 h 6593118"/>
              <a:gd name="connsiteX5406" fmla="*/ 4809470 w 11490376"/>
              <a:gd name="connsiteY5406" fmla="*/ 3270009 h 6593118"/>
              <a:gd name="connsiteX5407" fmla="*/ 4809544 w 11490376"/>
              <a:gd name="connsiteY5407" fmla="*/ 3270035 h 6593118"/>
              <a:gd name="connsiteX5408" fmla="*/ 4807287 w 11490376"/>
              <a:gd name="connsiteY5408" fmla="*/ 3222467 h 6593118"/>
              <a:gd name="connsiteX5409" fmla="*/ 4819564 w 11490376"/>
              <a:gd name="connsiteY5409" fmla="*/ 3187947 h 6593118"/>
              <a:gd name="connsiteX5410" fmla="*/ 4836759 w 11490376"/>
              <a:gd name="connsiteY5410" fmla="*/ 3175618 h 6593118"/>
              <a:gd name="connsiteX5411" fmla="*/ 4826932 w 11490376"/>
              <a:gd name="connsiteY5411" fmla="*/ 3148497 h 6593118"/>
              <a:gd name="connsiteX5412" fmla="*/ 4851488 w 11490376"/>
              <a:gd name="connsiteY5412" fmla="*/ 3143565 h 6593118"/>
              <a:gd name="connsiteX5413" fmla="*/ 4846578 w 11490376"/>
              <a:gd name="connsiteY5413" fmla="*/ 3089321 h 6593118"/>
              <a:gd name="connsiteX5414" fmla="*/ 4863766 w 11490376"/>
              <a:gd name="connsiteY5414" fmla="*/ 3074527 h 6593118"/>
              <a:gd name="connsiteX5415" fmla="*/ 4893233 w 11490376"/>
              <a:gd name="connsiteY5415" fmla="*/ 3062199 h 6593118"/>
              <a:gd name="connsiteX5416" fmla="*/ 4907967 w 11490376"/>
              <a:gd name="connsiteY5416" fmla="*/ 3037543 h 6593118"/>
              <a:gd name="connsiteX5417" fmla="*/ 4915334 w 11490376"/>
              <a:gd name="connsiteY5417" fmla="*/ 2990695 h 6593118"/>
              <a:gd name="connsiteX5418" fmla="*/ 4957079 w 11490376"/>
              <a:gd name="connsiteY5418" fmla="*/ 2998091 h 6593118"/>
              <a:gd name="connsiteX5419" fmla="*/ 4971813 w 11490376"/>
              <a:gd name="connsiteY5419" fmla="*/ 2975901 h 6593118"/>
              <a:gd name="connsiteX5420" fmla="*/ 5062672 w 11490376"/>
              <a:gd name="connsiteY5420" fmla="*/ 2975901 h 6593118"/>
              <a:gd name="connsiteX5421" fmla="*/ 5087146 w 11490376"/>
              <a:gd name="connsiteY5421" fmla="*/ 2975901 h 6593118"/>
              <a:gd name="connsiteX5422" fmla="*/ 5087755 w 11490376"/>
              <a:gd name="connsiteY5422" fmla="*/ 2973775 h 6593118"/>
              <a:gd name="connsiteX5423" fmla="*/ 5060606 w 11490376"/>
              <a:gd name="connsiteY5423" fmla="*/ 2973775 h 6593118"/>
              <a:gd name="connsiteX5424" fmla="*/ 4969279 w 11490376"/>
              <a:gd name="connsiteY5424" fmla="*/ 2973775 h 6593118"/>
              <a:gd name="connsiteX5425" fmla="*/ 4991494 w 11490376"/>
              <a:gd name="connsiteY5425" fmla="*/ 2944307 h 6593118"/>
              <a:gd name="connsiteX5426" fmla="*/ 5011239 w 11490376"/>
              <a:gd name="connsiteY5426" fmla="*/ 2932028 h 6593118"/>
              <a:gd name="connsiteX5427" fmla="*/ 5030987 w 11490376"/>
              <a:gd name="connsiteY5427" fmla="*/ 2914839 h 6593118"/>
              <a:gd name="connsiteX5428" fmla="*/ 5045796 w 11490376"/>
              <a:gd name="connsiteY5428" fmla="*/ 2806788 h 6593118"/>
              <a:gd name="connsiteX5429" fmla="*/ 5058137 w 11490376"/>
              <a:gd name="connsiteY5429" fmla="*/ 2769953 h 6593118"/>
              <a:gd name="connsiteX5430" fmla="*/ 5072946 w 11490376"/>
              <a:gd name="connsiteY5430" fmla="*/ 2774865 h 6593118"/>
              <a:gd name="connsiteX5431" fmla="*/ 5075414 w 11490376"/>
              <a:gd name="connsiteY5431" fmla="*/ 2750308 h 6593118"/>
              <a:gd name="connsiteX5432" fmla="*/ 5134652 w 11490376"/>
              <a:gd name="connsiteY5432" fmla="*/ 2747852 h 6593118"/>
              <a:gd name="connsiteX5433" fmla="*/ 5134652 w 11490376"/>
              <a:gd name="connsiteY5433" fmla="*/ 2718385 h 6593118"/>
              <a:gd name="connsiteX5434" fmla="*/ 5156868 w 11490376"/>
              <a:gd name="connsiteY5434" fmla="*/ 2696284 h 6593118"/>
              <a:gd name="connsiteX5435" fmla="*/ 5171678 w 11490376"/>
              <a:gd name="connsiteY5435" fmla="*/ 2671727 h 6593118"/>
              <a:gd name="connsiteX5436" fmla="*/ 5179083 w 11490376"/>
              <a:gd name="connsiteY5436" fmla="*/ 2649625 h 6593118"/>
              <a:gd name="connsiteX5437" fmla="*/ 5206233 w 11490376"/>
              <a:gd name="connsiteY5437" fmla="*/ 2666814 h 6593118"/>
              <a:gd name="connsiteX5438" fmla="*/ 5235852 w 11490376"/>
              <a:gd name="connsiteY5438" fmla="*/ 2669271 h 6593118"/>
              <a:gd name="connsiteX5439" fmla="*/ 5260520 w 11490376"/>
              <a:gd name="connsiteY5439" fmla="*/ 2696284 h 6593118"/>
              <a:gd name="connsiteX5440" fmla="*/ 5302480 w 11490376"/>
              <a:gd name="connsiteY5440" fmla="*/ 2688916 h 6593118"/>
              <a:gd name="connsiteX5441" fmla="*/ 5303417 w 11490376"/>
              <a:gd name="connsiteY5441" fmla="*/ 2689848 h 6593118"/>
              <a:gd name="connsiteX5442" fmla="*/ 5319062 w 11490376"/>
              <a:gd name="connsiteY5442" fmla="*/ 2654107 h 6593118"/>
              <a:gd name="connsiteX5443" fmla="*/ 5370679 w 11490376"/>
              <a:gd name="connsiteY5443" fmla="*/ 2644281 h 6593118"/>
              <a:gd name="connsiteX5444" fmla="*/ 5397716 w 11490376"/>
              <a:gd name="connsiteY5444" fmla="*/ 2619713 h 6593118"/>
              <a:gd name="connsiteX5445" fmla="*/ 5476371 w 11490376"/>
              <a:gd name="connsiteY5445" fmla="*/ 2612344 h 6593118"/>
              <a:gd name="connsiteX5446" fmla="*/ 5515697 w 11490376"/>
              <a:gd name="connsiteY5446" fmla="*/ 2600061 h 6593118"/>
              <a:gd name="connsiteX5447" fmla="*/ 5564858 w 11490376"/>
              <a:gd name="connsiteY5447" fmla="*/ 2592691 h 6593118"/>
              <a:gd name="connsiteX5448" fmla="*/ 5670549 w 11490376"/>
              <a:gd name="connsiteY5448" fmla="*/ 2600061 h 6593118"/>
              <a:gd name="connsiteX5449" fmla="*/ 5677367 w 11490376"/>
              <a:gd name="connsiteY5449" fmla="*/ 2640948 h 6593118"/>
              <a:gd name="connsiteX5450" fmla="*/ 5678458 w 11490376"/>
              <a:gd name="connsiteY5450" fmla="*/ 2640948 h 6593118"/>
              <a:gd name="connsiteX5451" fmla="*/ 5671173 w 11490376"/>
              <a:gd name="connsiteY5451" fmla="*/ 2596744 h 6593118"/>
              <a:gd name="connsiteX5452" fmla="*/ 5695454 w 11490376"/>
              <a:gd name="connsiteY5452" fmla="*/ 2582008 h 6593118"/>
              <a:gd name="connsiteX5453" fmla="*/ 5712449 w 11490376"/>
              <a:gd name="connsiteY5453" fmla="*/ 2579553 h 6593118"/>
              <a:gd name="connsiteX5454" fmla="*/ 5729444 w 11490376"/>
              <a:gd name="connsiteY5454" fmla="*/ 2591832 h 6593118"/>
              <a:gd name="connsiteX5455" fmla="*/ 5758579 w 11490376"/>
              <a:gd name="connsiteY5455" fmla="*/ 2601655 h 6593118"/>
              <a:gd name="connsiteX5456" fmla="*/ 5748867 w 11490376"/>
              <a:gd name="connsiteY5456" fmla="*/ 2631125 h 6593118"/>
              <a:gd name="connsiteX5457" fmla="*/ 5761008 w 11490376"/>
              <a:gd name="connsiteY5457" fmla="*/ 2653227 h 6593118"/>
              <a:gd name="connsiteX5458" fmla="*/ 5758579 w 11490376"/>
              <a:gd name="connsiteY5458" fmla="*/ 2694976 h 6593118"/>
              <a:gd name="connsiteX5459" fmla="*/ 5731872 w 11490376"/>
              <a:gd name="connsiteY5459" fmla="*/ 2702343 h 6593118"/>
              <a:gd name="connsiteX5460" fmla="*/ 5731872 w 11490376"/>
              <a:gd name="connsiteY5460" fmla="*/ 2736726 h 6593118"/>
              <a:gd name="connsiteX5461" fmla="*/ 5748867 w 11490376"/>
              <a:gd name="connsiteY5461" fmla="*/ 2744093 h 6593118"/>
              <a:gd name="connsiteX5462" fmla="*/ 5765864 w 11490376"/>
              <a:gd name="connsiteY5462" fmla="*/ 2763740 h 6593118"/>
              <a:gd name="connsiteX5463" fmla="*/ 5765778 w 11490376"/>
              <a:gd name="connsiteY5463" fmla="*/ 2764374 h 6593118"/>
              <a:gd name="connsiteX5464" fmla="*/ 5794708 w 11490376"/>
              <a:gd name="connsiteY5464" fmla="*/ 2778822 h 6593118"/>
              <a:gd name="connsiteX5465" fmla="*/ 5814440 w 11490376"/>
              <a:gd name="connsiteY5465" fmla="*/ 2781286 h 6593118"/>
              <a:gd name="connsiteX5466" fmla="*/ 5895833 w 11490376"/>
              <a:gd name="connsiteY5466" fmla="*/ 2796066 h 6593118"/>
              <a:gd name="connsiteX5467" fmla="*/ 5905699 w 11490376"/>
              <a:gd name="connsiteY5467" fmla="*/ 2825627 h 6593118"/>
              <a:gd name="connsiteX5468" fmla="*/ 5962429 w 11490376"/>
              <a:gd name="connsiteY5468" fmla="*/ 2835482 h 6593118"/>
              <a:gd name="connsiteX5469" fmla="*/ 5964895 w 11490376"/>
              <a:gd name="connsiteY5469" fmla="*/ 2852726 h 6593118"/>
              <a:gd name="connsiteX5470" fmla="*/ 6014224 w 11490376"/>
              <a:gd name="connsiteY5470" fmla="*/ 2862581 h 6593118"/>
              <a:gd name="connsiteX5471" fmla="*/ 6046288 w 11490376"/>
              <a:gd name="connsiteY5471" fmla="*/ 2877362 h 6593118"/>
              <a:gd name="connsiteX5472" fmla="*/ 6056154 w 11490376"/>
              <a:gd name="connsiteY5472" fmla="*/ 2860117 h 6593118"/>
              <a:gd name="connsiteX5473" fmla="*/ 6056154 w 11490376"/>
              <a:gd name="connsiteY5473" fmla="*/ 2808383 h 6593118"/>
              <a:gd name="connsiteX5474" fmla="*/ 6070953 w 11490376"/>
              <a:gd name="connsiteY5474" fmla="*/ 2793603 h 6593118"/>
              <a:gd name="connsiteX5475" fmla="*/ 6085752 w 11490376"/>
              <a:gd name="connsiteY5475" fmla="*/ 2771431 h 6593118"/>
              <a:gd name="connsiteX5476" fmla="*/ 6100551 w 11490376"/>
              <a:gd name="connsiteY5476" fmla="*/ 2759114 h 6593118"/>
              <a:gd name="connsiteX5477" fmla="*/ 6137547 w 11490376"/>
              <a:gd name="connsiteY5477" fmla="*/ 2761577 h 6593118"/>
              <a:gd name="connsiteX5478" fmla="*/ 6157279 w 11490376"/>
              <a:gd name="connsiteY5478" fmla="*/ 2781286 h 6593118"/>
              <a:gd name="connsiteX5479" fmla="*/ 6177011 w 11490376"/>
              <a:gd name="connsiteY5479" fmla="*/ 2798530 h 6593118"/>
              <a:gd name="connsiteX5480" fmla="*/ 6209076 w 11490376"/>
              <a:gd name="connsiteY5480" fmla="*/ 2798530 h 6593118"/>
              <a:gd name="connsiteX5481" fmla="*/ 6238673 w 11490376"/>
              <a:gd name="connsiteY5481" fmla="*/ 2808383 h 6593118"/>
              <a:gd name="connsiteX5482" fmla="*/ 6236565 w 11490376"/>
              <a:gd name="connsiteY5482" fmla="*/ 2837855 h 6593118"/>
              <a:gd name="connsiteX5483" fmla="*/ 6330894 w 11490376"/>
              <a:gd name="connsiteY5483" fmla="*/ 2833566 h 6593118"/>
              <a:gd name="connsiteX5484" fmla="*/ 6354974 w 11490376"/>
              <a:gd name="connsiteY5484" fmla="*/ 2859843 h 6593118"/>
              <a:gd name="connsiteX5485" fmla="*/ 6381244 w 11490376"/>
              <a:gd name="connsiteY5485" fmla="*/ 2875171 h 6593118"/>
              <a:gd name="connsiteX5486" fmla="*/ 6433784 w 11490376"/>
              <a:gd name="connsiteY5486" fmla="*/ 2840135 h 6593118"/>
              <a:gd name="connsiteX5487" fmla="*/ 6479754 w 11490376"/>
              <a:gd name="connsiteY5487" fmla="*/ 2837946 h 6593118"/>
              <a:gd name="connsiteX5488" fmla="*/ 6532294 w 11490376"/>
              <a:gd name="connsiteY5488" fmla="*/ 2844514 h 6593118"/>
              <a:gd name="connsiteX5489" fmla="*/ 6565131 w 11490376"/>
              <a:gd name="connsiteY5489" fmla="*/ 2894879 h 6593118"/>
              <a:gd name="connsiteX5490" fmla="*/ 6565131 w 11490376"/>
              <a:gd name="connsiteY5490" fmla="*/ 2900125 h 6593118"/>
              <a:gd name="connsiteX5491" fmla="*/ 6570246 w 11490376"/>
              <a:gd name="connsiteY5491" fmla="*/ 2868857 h 6593118"/>
              <a:gd name="connsiteX5492" fmla="*/ 6565129 w 11490376"/>
              <a:gd name="connsiteY5492" fmla="*/ 2888312 h 6593118"/>
              <a:gd name="connsiteX5493" fmla="*/ 6532292 w 11490376"/>
              <a:gd name="connsiteY5493" fmla="*/ 2842325 h 6593118"/>
              <a:gd name="connsiteX5494" fmla="*/ 6516968 w 11490376"/>
              <a:gd name="connsiteY5494" fmla="*/ 2840136 h 6593118"/>
              <a:gd name="connsiteX5495" fmla="*/ 6549805 w 11490376"/>
              <a:gd name="connsiteY5495" fmla="*/ 2741597 h 6593118"/>
              <a:gd name="connsiteX5496" fmla="*/ 6576075 w 11490376"/>
              <a:gd name="connsiteY5496" fmla="*/ 2678093 h 6593118"/>
              <a:gd name="connsiteX5497" fmla="*/ 6588711 w 11490376"/>
              <a:gd name="connsiteY5497" fmla="*/ 2689402 h 6593118"/>
              <a:gd name="connsiteX5498" fmla="*/ 6579648 w 11490376"/>
              <a:gd name="connsiteY5498" fmla="*/ 2654806 h 6593118"/>
              <a:gd name="connsiteX5499" fmla="*/ 6589511 w 11490376"/>
              <a:gd name="connsiteY5499" fmla="*/ 2619663 h 6593118"/>
              <a:gd name="connsiteX5500" fmla="*/ 6591500 w 11490376"/>
              <a:gd name="connsiteY5500" fmla="*/ 2619196 h 6593118"/>
              <a:gd name="connsiteX5501" fmla="*/ 6580650 w 11490376"/>
              <a:gd name="connsiteY5501" fmla="*/ 2617038 h 6593118"/>
              <a:gd name="connsiteX5502" fmla="*/ 6561089 w 11490376"/>
              <a:gd name="connsiteY5502" fmla="*/ 2617038 h 6593118"/>
              <a:gd name="connsiteX5503" fmla="*/ 6514631 w 11490376"/>
              <a:gd name="connsiteY5503" fmla="*/ 2624331 h 6593118"/>
              <a:gd name="connsiteX5504" fmla="*/ 6470617 w 11490376"/>
              <a:gd name="connsiteY5504" fmla="*/ 2619469 h 6593118"/>
              <a:gd name="connsiteX5505" fmla="*/ 6431494 w 11490376"/>
              <a:gd name="connsiteY5505" fmla="*/ 2592727 h 6593118"/>
              <a:gd name="connsiteX5506" fmla="*/ 6411932 w 11490376"/>
              <a:gd name="connsiteY5506" fmla="*/ 2609745 h 6593118"/>
              <a:gd name="connsiteX5507" fmla="*/ 6397260 w 11490376"/>
              <a:gd name="connsiteY5507" fmla="*/ 2619469 h 6593118"/>
              <a:gd name="connsiteX5508" fmla="*/ 6372809 w 11490376"/>
              <a:gd name="connsiteY5508" fmla="*/ 2626762 h 6593118"/>
              <a:gd name="connsiteX5509" fmla="*/ 6353247 w 11490376"/>
              <a:gd name="connsiteY5509" fmla="*/ 2604883 h 6593118"/>
              <a:gd name="connsiteX5510" fmla="*/ 6323905 w 11490376"/>
              <a:gd name="connsiteY5510" fmla="*/ 2595159 h 6593118"/>
              <a:gd name="connsiteX5511" fmla="*/ 6319014 w 11490376"/>
              <a:gd name="connsiteY5511" fmla="*/ 2578142 h 6593118"/>
              <a:gd name="connsiteX5512" fmla="*/ 6304343 w 11490376"/>
              <a:gd name="connsiteY5512" fmla="*/ 2580573 h 6593118"/>
              <a:gd name="connsiteX5513" fmla="*/ 6292118 w 11490376"/>
              <a:gd name="connsiteY5513" fmla="*/ 2563555 h 6593118"/>
              <a:gd name="connsiteX5514" fmla="*/ 6292118 w 11490376"/>
              <a:gd name="connsiteY5514" fmla="*/ 2539246 h 6593118"/>
              <a:gd name="connsiteX5515" fmla="*/ 6279891 w 11490376"/>
              <a:gd name="connsiteY5515" fmla="*/ 2529521 h 6593118"/>
              <a:gd name="connsiteX5516" fmla="*/ 6282337 w 11490376"/>
              <a:gd name="connsiteY5516" fmla="*/ 2507642 h 6593118"/>
              <a:gd name="connsiteX5517" fmla="*/ 6265220 w 11490376"/>
              <a:gd name="connsiteY5517" fmla="*/ 2502780 h 6593118"/>
              <a:gd name="connsiteX5518" fmla="*/ 6272555 w 11490376"/>
              <a:gd name="connsiteY5518" fmla="*/ 2485764 h 6593118"/>
              <a:gd name="connsiteX5519" fmla="*/ 6277446 w 11490376"/>
              <a:gd name="connsiteY5519" fmla="*/ 2466315 h 6593118"/>
              <a:gd name="connsiteX5520" fmla="*/ 6299453 w 11490376"/>
              <a:gd name="connsiteY5520" fmla="*/ 2444436 h 6593118"/>
              <a:gd name="connsiteX5521" fmla="*/ 6309233 w 11490376"/>
              <a:gd name="connsiteY5521" fmla="*/ 2427418 h 6593118"/>
              <a:gd name="connsiteX5522" fmla="*/ 6336131 w 11490376"/>
              <a:gd name="connsiteY5522" fmla="*/ 2412833 h 6593118"/>
              <a:gd name="connsiteX5523" fmla="*/ 6311678 w 11490376"/>
              <a:gd name="connsiteY5523" fmla="*/ 2400677 h 6593118"/>
              <a:gd name="connsiteX5524" fmla="*/ 6348356 w 11490376"/>
              <a:gd name="connsiteY5524" fmla="*/ 2386092 h 6593118"/>
              <a:gd name="connsiteX5525" fmla="*/ 6375254 w 11490376"/>
              <a:gd name="connsiteY5525" fmla="*/ 2386092 h 6593118"/>
              <a:gd name="connsiteX5526" fmla="*/ 6421713 w 11490376"/>
              <a:gd name="connsiteY5526" fmla="*/ 2383661 h 6593118"/>
              <a:gd name="connsiteX5527" fmla="*/ 6455945 w 11490376"/>
              <a:gd name="connsiteY5527" fmla="*/ 2371505 h 6593118"/>
              <a:gd name="connsiteX5528" fmla="*/ 6504849 w 11490376"/>
              <a:gd name="connsiteY5528" fmla="*/ 2366643 h 6593118"/>
              <a:gd name="connsiteX5529" fmla="*/ 6539082 w 11490376"/>
              <a:gd name="connsiteY5529" fmla="*/ 2349626 h 6593118"/>
              <a:gd name="connsiteX5530" fmla="*/ 6570870 w 11490376"/>
              <a:gd name="connsiteY5530" fmla="*/ 2366643 h 6593118"/>
              <a:gd name="connsiteX5531" fmla="*/ 6595322 w 11490376"/>
              <a:gd name="connsiteY5531" fmla="*/ 2395815 h 6593118"/>
              <a:gd name="connsiteX5532" fmla="*/ 6622220 w 11490376"/>
              <a:gd name="connsiteY5532" fmla="*/ 2395815 h 6593118"/>
              <a:gd name="connsiteX5533" fmla="*/ 6658898 w 11490376"/>
              <a:gd name="connsiteY5533" fmla="*/ 2412833 h 6593118"/>
              <a:gd name="connsiteX5534" fmla="*/ 6688239 w 11490376"/>
              <a:gd name="connsiteY5534" fmla="*/ 2410402 h 6593118"/>
              <a:gd name="connsiteX5535" fmla="*/ 6759151 w 11490376"/>
              <a:gd name="connsiteY5535" fmla="*/ 2405540 h 6593118"/>
              <a:gd name="connsiteX5536" fmla="*/ 6778712 w 11490376"/>
              <a:gd name="connsiteY5536" fmla="*/ 2383661 h 6593118"/>
              <a:gd name="connsiteX5537" fmla="*/ 6822725 w 11490376"/>
              <a:gd name="connsiteY5537" fmla="*/ 2378798 h 6593118"/>
              <a:gd name="connsiteX5538" fmla="*/ 6854514 w 11490376"/>
              <a:gd name="connsiteY5538" fmla="*/ 2427418 h 6593118"/>
              <a:gd name="connsiteX5539" fmla="*/ 6877281 w 11490376"/>
              <a:gd name="connsiteY5539" fmla="*/ 2452113 h 6593118"/>
              <a:gd name="connsiteX5540" fmla="*/ 6855461 w 11490376"/>
              <a:gd name="connsiteY5540" fmla="*/ 2428233 h 6593118"/>
              <a:gd name="connsiteX5541" fmla="*/ 6824135 w 11490376"/>
              <a:gd name="connsiteY5541" fmla="*/ 2377470 h 6593118"/>
              <a:gd name="connsiteX5542" fmla="*/ 6779663 w 11490376"/>
              <a:gd name="connsiteY5542" fmla="*/ 2382203 h 6593118"/>
              <a:gd name="connsiteX5543" fmla="*/ 6772367 w 11490376"/>
              <a:gd name="connsiteY5543" fmla="*/ 2347773 h 6593118"/>
              <a:gd name="connsiteX5544" fmla="*/ 6755340 w 11490376"/>
              <a:gd name="connsiteY5544" fmla="*/ 2315803 h 6593118"/>
              <a:gd name="connsiteX5545" fmla="*/ 6706692 w 11490376"/>
              <a:gd name="connsiteY5545" fmla="*/ 2301048 h 6593118"/>
              <a:gd name="connsiteX5546" fmla="*/ 6672290 w 11490376"/>
              <a:gd name="connsiteY5546" fmla="*/ 2270902 h 6593118"/>
              <a:gd name="connsiteX5547" fmla="*/ 6671227 w 11490376"/>
              <a:gd name="connsiteY5547" fmla="*/ 2271519 h 6593118"/>
              <a:gd name="connsiteX5548" fmla="*/ 6644213 w 11490376"/>
              <a:gd name="connsiteY5548" fmla="*/ 2242053 h 6593118"/>
              <a:gd name="connsiteX5549" fmla="*/ 6597553 w 11490376"/>
              <a:gd name="connsiteY5549" fmla="*/ 2219955 h 6593118"/>
              <a:gd name="connsiteX5550" fmla="*/ 6607376 w 11490376"/>
              <a:gd name="connsiteY5550" fmla="*/ 2192944 h 6593118"/>
              <a:gd name="connsiteX5551" fmla="*/ 6639301 w 11490376"/>
              <a:gd name="connsiteY5551" fmla="*/ 2163479 h 6593118"/>
              <a:gd name="connsiteX5552" fmla="*/ 6673682 w 11490376"/>
              <a:gd name="connsiteY5552" fmla="*/ 2126647 h 6593118"/>
              <a:gd name="connsiteX5553" fmla="*/ 6659189 w 11490376"/>
              <a:gd name="connsiteY5553" fmla="*/ 2109741 h 6593118"/>
              <a:gd name="connsiteX5554" fmla="*/ 6591399 w 11490376"/>
              <a:gd name="connsiteY5554" fmla="*/ 2139408 h 6593118"/>
              <a:gd name="connsiteX5555" fmla="*/ 6562940 w 11490376"/>
              <a:gd name="connsiteY5555" fmla="*/ 2135028 h 6593118"/>
              <a:gd name="connsiteX5556" fmla="*/ 6545427 w 11490376"/>
              <a:gd name="connsiteY5556" fmla="*/ 2161305 h 6593118"/>
              <a:gd name="connsiteX5557" fmla="*/ 6523537 w 11490376"/>
              <a:gd name="connsiteY5557" fmla="*/ 2170064 h 6593118"/>
              <a:gd name="connsiteX5558" fmla="*/ 6576075 w 11490376"/>
              <a:gd name="connsiteY5558" fmla="*/ 2218240 h 6593118"/>
              <a:gd name="connsiteX5559" fmla="*/ 6516970 w 11490376"/>
              <a:gd name="connsiteY5559" fmla="*/ 2229188 h 6593118"/>
              <a:gd name="connsiteX5560" fmla="*/ 6484133 w 11490376"/>
              <a:gd name="connsiteY5560" fmla="*/ 2209480 h 6593118"/>
              <a:gd name="connsiteX5561" fmla="*/ 6497267 w 11490376"/>
              <a:gd name="connsiteY5561" fmla="*/ 2165685 h 6593118"/>
              <a:gd name="connsiteX5562" fmla="*/ 6451295 w 11490376"/>
              <a:gd name="connsiteY5562" fmla="*/ 2172255 h 6593118"/>
              <a:gd name="connsiteX5563" fmla="*/ 6440350 w 11490376"/>
              <a:gd name="connsiteY5563" fmla="*/ 2121889 h 6593118"/>
              <a:gd name="connsiteX5564" fmla="*/ 6403136 w 11490376"/>
              <a:gd name="connsiteY5564" fmla="*/ 2130649 h 6593118"/>
              <a:gd name="connsiteX5565" fmla="*/ 6383433 w 11490376"/>
              <a:gd name="connsiteY5565" fmla="*/ 2207291 h 6593118"/>
              <a:gd name="connsiteX5566" fmla="*/ 6354974 w 11490376"/>
              <a:gd name="connsiteY5566" fmla="*/ 2237948 h 6593118"/>
              <a:gd name="connsiteX5567" fmla="*/ 6368109 w 11490376"/>
              <a:gd name="connsiteY5567" fmla="*/ 2205101 h 6593118"/>
              <a:gd name="connsiteX5568" fmla="*/ 6374665 w 11490376"/>
              <a:gd name="connsiteY5568" fmla="*/ 2178866 h 6593118"/>
              <a:gd name="connsiteX5569" fmla="*/ 6368109 w 11490376"/>
              <a:gd name="connsiteY5569" fmla="*/ 2202913 h 6593118"/>
              <a:gd name="connsiteX5570" fmla="*/ 6352785 w 11490376"/>
              <a:gd name="connsiteY5570" fmla="*/ 2235758 h 6593118"/>
              <a:gd name="connsiteX5571" fmla="*/ 6335274 w 11490376"/>
              <a:gd name="connsiteY5571" fmla="*/ 2248897 h 6593118"/>
              <a:gd name="connsiteX5572" fmla="*/ 6319556 w 11490376"/>
              <a:gd name="connsiteY5572" fmla="*/ 2215357 h 6593118"/>
              <a:gd name="connsiteX5573" fmla="*/ 6326255 w 11490376"/>
              <a:gd name="connsiteY5573" fmla="*/ 2230581 h 6593118"/>
              <a:gd name="connsiteX5574" fmla="*/ 6321358 w 11490376"/>
              <a:gd name="connsiteY5574" fmla="*/ 2255312 h 6593118"/>
              <a:gd name="connsiteX5575" fmla="*/ 6294420 w 11490376"/>
              <a:gd name="connsiteY5575" fmla="*/ 2280044 h 6593118"/>
              <a:gd name="connsiteX5576" fmla="*/ 6262585 w 11490376"/>
              <a:gd name="connsiteY5576" fmla="*/ 2284990 h 6593118"/>
              <a:gd name="connsiteX5577" fmla="*/ 6211159 w 11490376"/>
              <a:gd name="connsiteY5577" fmla="*/ 2292409 h 6593118"/>
              <a:gd name="connsiteX5578" fmla="*/ 6201364 w 11490376"/>
              <a:gd name="connsiteY5578" fmla="*/ 2260258 h 6593118"/>
              <a:gd name="connsiteX5579" fmla="*/ 6162183 w 11490376"/>
              <a:gd name="connsiteY5579" fmla="*/ 2245419 h 6593118"/>
              <a:gd name="connsiteX5580" fmla="*/ 6160929 w 11490376"/>
              <a:gd name="connsiteY5580" fmla="*/ 2247318 h 6593118"/>
              <a:gd name="connsiteX5581" fmla="*/ 6200935 w 11490376"/>
              <a:gd name="connsiteY5581" fmla="*/ 2261329 h 6593118"/>
              <a:gd name="connsiteX5582" fmla="*/ 6210760 w 11490376"/>
              <a:gd name="connsiteY5582" fmla="*/ 2293010 h 6593118"/>
              <a:gd name="connsiteX5583" fmla="*/ 6259882 w 11490376"/>
              <a:gd name="connsiteY5583" fmla="*/ 2285698 h 6593118"/>
              <a:gd name="connsiteX5584" fmla="*/ 6294266 w 11490376"/>
              <a:gd name="connsiteY5584" fmla="*/ 2280825 h 6593118"/>
              <a:gd name="connsiteX5585" fmla="*/ 6306547 w 11490376"/>
              <a:gd name="connsiteY5585" fmla="*/ 2310069 h 6593118"/>
              <a:gd name="connsiteX5586" fmla="*/ 6294266 w 11490376"/>
              <a:gd name="connsiteY5586" fmla="*/ 2334440 h 6593118"/>
              <a:gd name="connsiteX5587" fmla="*/ 6279530 w 11490376"/>
              <a:gd name="connsiteY5587" fmla="*/ 2351499 h 6593118"/>
              <a:gd name="connsiteX5588" fmla="*/ 6291811 w 11490376"/>
              <a:gd name="connsiteY5588" fmla="*/ 2368557 h 6593118"/>
              <a:gd name="connsiteX5589" fmla="*/ 6257425 w 11490376"/>
              <a:gd name="connsiteY5589" fmla="*/ 2375868 h 6593118"/>
              <a:gd name="connsiteX5590" fmla="*/ 6228273 w 11490376"/>
              <a:gd name="connsiteY5590" fmla="*/ 2378094 h 6593118"/>
              <a:gd name="connsiteX5591" fmla="*/ 6229876 w 11490376"/>
              <a:gd name="connsiteY5591" fmla="*/ 2378094 h 6593118"/>
              <a:gd name="connsiteX5592" fmla="*/ 6229876 w 11490376"/>
              <a:gd name="connsiteY5592" fmla="*/ 2380115 h 6593118"/>
              <a:gd name="connsiteX5593" fmla="*/ 6258069 w 11490376"/>
              <a:gd name="connsiteY5593" fmla="*/ 2375903 h 6593118"/>
              <a:gd name="connsiteX5594" fmla="*/ 6297765 w 11490376"/>
              <a:gd name="connsiteY5594" fmla="*/ 2399991 h 6593118"/>
              <a:gd name="connsiteX5595" fmla="*/ 6270474 w 11490376"/>
              <a:gd name="connsiteY5595" fmla="*/ 2421670 h 6593118"/>
              <a:gd name="connsiteX5596" fmla="*/ 6240703 w 11490376"/>
              <a:gd name="connsiteY5596" fmla="*/ 2421670 h 6593118"/>
              <a:gd name="connsiteX5597" fmla="*/ 6226445 w 11490376"/>
              <a:gd name="connsiteY5597" fmla="*/ 2410134 h 6593118"/>
              <a:gd name="connsiteX5598" fmla="*/ 6207323 w 11490376"/>
              <a:gd name="connsiteY5598" fmla="*/ 2412199 h 6593118"/>
              <a:gd name="connsiteX5599" fmla="*/ 6194793 w 11490376"/>
              <a:gd name="connsiteY5599" fmla="*/ 2424380 h 6593118"/>
              <a:gd name="connsiteX5600" fmla="*/ 6182264 w 11490376"/>
              <a:gd name="connsiteY5600" fmla="*/ 2436561 h 6593118"/>
              <a:gd name="connsiteX5601" fmla="*/ 6192287 w 11490376"/>
              <a:gd name="connsiteY5601" fmla="*/ 2453614 h 6593118"/>
              <a:gd name="connsiteX5602" fmla="*/ 6164721 w 11490376"/>
              <a:gd name="connsiteY5602" fmla="*/ 2458487 h 6593118"/>
              <a:gd name="connsiteX5603" fmla="*/ 6154698 w 11490376"/>
              <a:gd name="connsiteY5603" fmla="*/ 2451178 h 6593118"/>
              <a:gd name="connsiteX5604" fmla="*/ 6142169 w 11490376"/>
              <a:gd name="connsiteY5604" fmla="*/ 2453614 h 6593118"/>
              <a:gd name="connsiteX5605" fmla="*/ 6154698 w 11490376"/>
              <a:gd name="connsiteY5605" fmla="*/ 2468231 h 6593118"/>
              <a:gd name="connsiteX5606" fmla="*/ 6137157 w 11490376"/>
              <a:gd name="connsiteY5606" fmla="*/ 2487719 h 6593118"/>
              <a:gd name="connsiteX5607" fmla="*/ 6162217 w 11490376"/>
              <a:gd name="connsiteY5607" fmla="*/ 2497464 h 6593118"/>
              <a:gd name="connsiteX5608" fmla="*/ 6194793 w 11490376"/>
              <a:gd name="connsiteY5608" fmla="*/ 2519389 h 6593118"/>
              <a:gd name="connsiteX5609" fmla="*/ 6202312 w 11490376"/>
              <a:gd name="connsiteY5609" fmla="*/ 2536443 h 6593118"/>
              <a:gd name="connsiteX5610" fmla="*/ 6189781 w 11490376"/>
              <a:gd name="connsiteY5610" fmla="*/ 2534006 h 6593118"/>
              <a:gd name="connsiteX5611" fmla="*/ 6154698 w 11490376"/>
              <a:gd name="connsiteY5611" fmla="*/ 2546187 h 6593118"/>
              <a:gd name="connsiteX5612" fmla="*/ 6167227 w 11490376"/>
              <a:gd name="connsiteY5612" fmla="*/ 2565675 h 6593118"/>
              <a:gd name="connsiteX5613" fmla="*/ 6107085 w 11490376"/>
              <a:gd name="connsiteY5613" fmla="*/ 2570547 h 6593118"/>
              <a:gd name="connsiteX5614" fmla="*/ 6107085 w 11490376"/>
              <a:gd name="connsiteY5614" fmla="*/ 2546187 h 6593118"/>
              <a:gd name="connsiteX5615" fmla="*/ 6082025 w 11490376"/>
              <a:gd name="connsiteY5615" fmla="*/ 2536443 h 6593118"/>
              <a:gd name="connsiteX5616" fmla="*/ 6107085 w 11490376"/>
              <a:gd name="connsiteY5616" fmla="*/ 2526698 h 6593118"/>
              <a:gd name="connsiteX5617" fmla="*/ 6122120 w 11490376"/>
              <a:gd name="connsiteY5617" fmla="*/ 2524261 h 6593118"/>
              <a:gd name="connsiteX5618" fmla="*/ 6127132 w 11490376"/>
              <a:gd name="connsiteY5618" fmla="*/ 2519389 h 6593118"/>
              <a:gd name="connsiteX5619" fmla="*/ 6082025 w 11490376"/>
              <a:gd name="connsiteY5619" fmla="*/ 2509645 h 6593118"/>
              <a:gd name="connsiteX5620" fmla="*/ 6077014 w 11490376"/>
              <a:gd name="connsiteY5620" fmla="*/ 2487719 h 6593118"/>
              <a:gd name="connsiteX5621" fmla="*/ 6044436 w 11490376"/>
              <a:gd name="connsiteY5621" fmla="*/ 2456050 h 6593118"/>
              <a:gd name="connsiteX5622" fmla="*/ 6041930 w 11490376"/>
              <a:gd name="connsiteY5622" fmla="*/ 2429252 h 6593118"/>
              <a:gd name="connsiteX5623" fmla="*/ 6074508 w 11490376"/>
              <a:gd name="connsiteY5623" fmla="*/ 2402455 h 6593118"/>
              <a:gd name="connsiteX5624" fmla="*/ 6075364 w 11490376"/>
              <a:gd name="connsiteY5624" fmla="*/ 2402757 h 6593118"/>
              <a:gd name="connsiteX5625" fmla="*/ 6068535 w 11490376"/>
              <a:gd name="connsiteY5625" fmla="*/ 2368752 h 6593118"/>
              <a:gd name="connsiteX5626" fmla="*/ 6048850 w 11490376"/>
              <a:gd name="connsiteY5626" fmla="*/ 2336889 h 6593118"/>
              <a:gd name="connsiteX5627" fmla="*/ 6029163 w 11490376"/>
              <a:gd name="connsiteY5627" fmla="*/ 2344242 h 6593118"/>
              <a:gd name="connsiteX5628" fmla="*/ 6034084 w 11490376"/>
              <a:gd name="connsiteY5628" fmla="*/ 2371202 h 6593118"/>
              <a:gd name="connsiteX5629" fmla="*/ 6002095 w 11490376"/>
              <a:gd name="connsiteY5629" fmla="*/ 2363849 h 6593118"/>
              <a:gd name="connsiteX5630" fmla="*/ 5975026 w 11490376"/>
              <a:gd name="connsiteY5630" fmla="*/ 2344242 h 6593118"/>
              <a:gd name="connsiteX5631" fmla="*/ 5950419 w 11490376"/>
              <a:gd name="connsiteY5631" fmla="*/ 2314831 h 6593118"/>
              <a:gd name="connsiteX5632" fmla="*/ 5928271 w 11490376"/>
              <a:gd name="connsiteY5632" fmla="*/ 2300125 h 6593118"/>
              <a:gd name="connsiteX5633" fmla="*/ 5891360 w 11490376"/>
              <a:gd name="connsiteY5633" fmla="*/ 2285420 h 6593118"/>
              <a:gd name="connsiteX5634" fmla="*/ 5891360 w 11490376"/>
              <a:gd name="connsiteY5634" fmla="*/ 2260910 h 6593118"/>
              <a:gd name="connsiteX5635" fmla="*/ 5859370 w 11490376"/>
              <a:gd name="connsiteY5635" fmla="*/ 2241303 h 6593118"/>
              <a:gd name="connsiteX5636" fmla="*/ 5849527 w 11490376"/>
              <a:gd name="connsiteY5636" fmla="*/ 2199637 h 6593118"/>
              <a:gd name="connsiteX5637" fmla="*/ 5837224 w 11490376"/>
              <a:gd name="connsiteY5637" fmla="*/ 2192284 h 6593118"/>
              <a:gd name="connsiteX5638" fmla="*/ 5815077 w 11490376"/>
              <a:gd name="connsiteY5638" fmla="*/ 2177579 h 6593118"/>
              <a:gd name="connsiteX5639" fmla="*/ 5807694 w 11490376"/>
              <a:gd name="connsiteY5639" fmla="*/ 2148167 h 6593118"/>
              <a:gd name="connsiteX5640" fmla="*/ 5866753 w 11490376"/>
              <a:gd name="connsiteY5640" fmla="*/ 2162873 h 6593118"/>
              <a:gd name="connsiteX5641" fmla="*/ 5898742 w 11490376"/>
              <a:gd name="connsiteY5641" fmla="*/ 2148167 h 6593118"/>
              <a:gd name="connsiteX5642" fmla="*/ 5913508 w 11490376"/>
              <a:gd name="connsiteY5642" fmla="*/ 2153069 h 6593118"/>
              <a:gd name="connsiteX5643" fmla="*/ 5950419 w 11490376"/>
              <a:gd name="connsiteY5643" fmla="*/ 2172677 h 6593118"/>
              <a:gd name="connsiteX5644" fmla="*/ 5992252 w 11490376"/>
              <a:gd name="connsiteY5644" fmla="*/ 2182480 h 6593118"/>
              <a:gd name="connsiteX5645" fmla="*/ 6014398 w 11490376"/>
              <a:gd name="connsiteY5645" fmla="*/ 2162873 h 6593118"/>
              <a:gd name="connsiteX5646" fmla="*/ 6040854 w 11490376"/>
              <a:gd name="connsiteY5646" fmla="*/ 2165269 h 6593118"/>
              <a:gd name="connsiteX5647" fmla="*/ 6039741 w 11490376"/>
              <a:gd name="connsiteY5647" fmla="*/ 2161332 h 6593118"/>
              <a:gd name="connsiteX5648" fmla="*/ 6040002 w 11490376"/>
              <a:gd name="connsiteY5648" fmla="*/ 2161257 h 6593118"/>
              <a:gd name="connsiteX5649" fmla="*/ 6014211 w 11490376"/>
              <a:gd name="connsiteY5649" fmla="*/ 2158942 h 6593118"/>
              <a:gd name="connsiteX5650" fmla="*/ 5991853 w 11490376"/>
              <a:gd name="connsiteY5650" fmla="*/ 2178562 h 6593118"/>
              <a:gd name="connsiteX5651" fmla="*/ 5949619 w 11490376"/>
              <a:gd name="connsiteY5651" fmla="*/ 2171204 h 6593118"/>
              <a:gd name="connsiteX5652" fmla="*/ 5912356 w 11490376"/>
              <a:gd name="connsiteY5652" fmla="*/ 2149131 h 6593118"/>
              <a:gd name="connsiteX5653" fmla="*/ 5897528 w 11490376"/>
              <a:gd name="connsiteY5653" fmla="*/ 2144252 h 6593118"/>
              <a:gd name="connsiteX5654" fmla="*/ 5896284 w 11490376"/>
              <a:gd name="connsiteY5654" fmla="*/ 2146015 h 6593118"/>
              <a:gd name="connsiteX5655" fmla="*/ 5864193 w 11490376"/>
              <a:gd name="connsiteY5655" fmla="*/ 2160998 h 6593118"/>
              <a:gd name="connsiteX5656" fmla="*/ 5804946 w 11490376"/>
              <a:gd name="connsiteY5656" fmla="*/ 2146015 h 6593118"/>
              <a:gd name="connsiteX5657" fmla="*/ 5785198 w 11490376"/>
              <a:gd name="connsiteY5657" fmla="*/ 2123542 h 6593118"/>
              <a:gd name="connsiteX5658" fmla="*/ 5761073 w 11490376"/>
              <a:gd name="connsiteY5658" fmla="*/ 2134805 h 6593118"/>
              <a:gd name="connsiteX5659" fmla="*/ 5784276 w 11490376"/>
              <a:gd name="connsiteY5659" fmla="*/ 2124080 h 6593118"/>
              <a:gd name="connsiteX5660" fmla="*/ 5803825 w 11490376"/>
              <a:gd name="connsiteY5660" fmla="*/ 2146106 h 6593118"/>
              <a:gd name="connsiteX5661" fmla="*/ 5811157 w 11490376"/>
              <a:gd name="connsiteY5661" fmla="*/ 2175474 h 6593118"/>
              <a:gd name="connsiteX5662" fmla="*/ 5794051 w 11490376"/>
              <a:gd name="connsiteY5662" fmla="*/ 2190159 h 6593118"/>
              <a:gd name="connsiteX5663" fmla="*/ 5784276 w 11490376"/>
              <a:gd name="connsiteY5663" fmla="*/ 2224422 h 6593118"/>
              <a:gd name="connsiteX5664" fmla="*/ 5784276 w 11490376"/>
              <a:gd name="connsiteY5664" fmla="*/ 2248896 h 6593118"/>
              <a:gd name="connsiteX5665" fmla="*/ 5798938 w 11490376"/>
              <a:gd name="connsiteY5665" fmla="*/ 2256239 h 6593118"/>
              <a:gd name="connsiteX5666" fmla="*/ 5820931 w 11490376"/>
              <a:gd name="connsiteY5666" fmla="*/ 2292949 h 6593118"/>
              <a:gd name="connsiteX5667" fmla="*/ 5847811 w 11490376"/>
              <a:gd name="connsiteY5667" fmla="*/ 2332108 h 6593118"/>
              <a:gd name="connsiteX5668" fmla="*/ 5891797 w 11490376"/>
              <a:gd name="connsiteY5668" fmla="*/ 2371266 h 6593118"/>
              <a:gd name="connsiteX5669" fmla="*/ 5913791 w 11490376"/>
              <a:gd name="connsiteY5669" fmla="*/ 2371266 h 6593118"/>
              <a:gd name="connsiteX5670" fmla="*/ 5930896 w 11490376"/>
              <a:gd name="connsiteY5670" fmla="*/ 2366371 h 6593118"/>
              <a:gd name="connsiteX5671" fmla="*/ 5933340 w 11490376"/>
              <a:gd name="connsiteY5671" fmla="*/ 2383502 h 6593118"/>
              <a:gd name="connsiteX5672" fmla="*/ 5945558 w 11490376"/>
              <a:gd name="connsiteY5672" fmla="*/ 2395740 h 6593118"/>
              <a:gd name="connsiteX5673" fmla="*/ 5952888 w 11490376"/>
              <a:gd name="connsiteY5673" fmla="*/ 2410425 h 6593118"/>
              <a:gd name="connsiteX5674" fmla="*/ 5972438 w 11490376"/>
              <a:gd name="connsiteY5674" fmla="*/ 2425109 h 6593118"/>
              <a:gd name="connsiteX5675" fmla="*/ 5987099 w 11490376"/>
              <a:gd name="connsiteY5675" fmla="*/ 2439793 h 6593118"/>
              <a:gd name="connsiteX5676" fmla="*/ 6006649 w 11490376"/>
              <a:gd name="connsiteY5676" fmla="*/ 2464267 h 6593118"/>
              <a:gd name="connsiteX5677" fmla="*/ 5994431 w 11490376"/>
              <a:gd name="connsiteY5677" fmla="*/ 2474057 h 6593118"/>
              <a:gd name="connsiteX5678" fmla="*/ 5965107 w 11490376"/>
              <a:gd name="connsiteY5678" fmla="*/ 2452029 h 6593118"/>
              <a:gd name="connsiteX5679" fmla="*/ 5943114 w 11490376"/>
              <a:gd name="connsiteY5679" fmla="*/ 2461819 h 6593118"/>
              <a:gd name="connsiteX5680" fmla="*/ 5935782 w 11490376"/>
              <a:gd name="connsiteY5680" fmla="*/ 2476503 h 6593118"/>
              <a:gd name="connsiteX5681" fmla="*/ 5950446 w 11490376"/>
              <a:gd name="connsiteY5681" fmla="*/ 2503424 h 6593118"/>
              <a:gd name="connsiteX5682" fmla="*/ 5935782 w 11490376"/>
              <a:gd name="connsiteY5682" fmla="*/ 2518108 h 6593118"/>
              <a:gd name="connsiteX5683" fmla="*/ 5926008 w 11490376"/>
              <a:gd name="connsiteY5683" fmla="*/ 2537688 h 6593118"/>
              <a:gd name="connsiteX5684" fmla="*/ 5906459 w 11490376"/>
              <a:gd name="connsiteY5684" fmla="*/ 2537688 h 6593118"/>
              <a:gd name="connsiteX5685" fmla="*/ 5908903 w 11490376"/>
              <a:gd name="connsiteY5685" fmla="*/ 2496083 h 6593118"/>
              <a:gd name="connsiteX5686" fmla="*/ 5908903 w 11490376"/>
              <a:gd name="connsiteY5686" fmla="*/ 2476503 h 6593118"/>
              <a:gd name="connsiteX5687" fmla="*/ 5884466 w 11490376"/>
              <a:gd name="connsiteY5687" fmla="*/ 2459372 h 6593118"/>
              <a:gd name="connsiteX5688" fmla="*/ 5872248 w 11490376"/>
              <a:gd name="connsiteY5688" fmla="*/ 2437345 h 6593118"/>
              <a:gd name="connsiteX5689" fmla="*/ 5852698 w 11490376"/>
              <a:gd name="connsiteY5689" fmla="*/ 2432450 h 6593118"/>
              <a:gd name="connsiteX5690" fmla="*/ 5852698 w 11490376"/>
              <a:gd name="connsiteY5690" fmla="*/ 2410425 h 6593118"/>
              <a:gd name="connsiteX5691" fmla="*/ 5801381 w 11490376"/>
              <a:gd name="connsiteY5691" fmla="*/ 2395740 h 6593118"/>
              <a:gd name="connsiteX5692" fmla="*/ 5769614 w 11490376"/>
              <a:gd name="connsiteY5692" fmla="*/ 2366371 h 6593118"/>
              <a:gd name="connsiteX5693" fmla="*/ 5750065 w 11490376"/>
              <a:gd name="connsiteY5693" fmla="*/ 2351687 h 6593118"/>
              <a:gd name="connsiteX5694" fmla="*/ 5730515 w 11490376"/>
              <a:gd name="connsiteY5694" fmla="*/ 2334554 h 6593118"/>
              <a:gd name="connsiteX5695" fmla="*/ 5718297 w 11490376"/>
              <a:gd name="connsiteY5695" fmla="*/ 2292949 h 6593118"/>
              <a:gd name="connsiteX5696" fmla="*/ 5708522 w 11490376"/>
              <a:gd name="connsiteY5696" fmla="*/ 2268475 h 6593118"/>
              <a:gd name="connsiteX5697" fmla="*/ 5666980 w 11490376"/>
              <a:gd name="connsiteY5697" fmla="*/ 2261134 h 6593118"/>
              <a:gd name="connsiteX5698" fmla="*/ 5659649 w 11490376"/>
              <a:gd name="connsiteY5698" fmla="*/ 2280712 h 6593118"/>
              <a:gd name="connsiteX5699" fmla="*/ 5623761 w 11490376"/>
              <a:gd name="connsiteY5699" fmla="*/ 2282959 h 6593118"/>
              <a:gd name="connsiteX5700" fmla="*/ 5604159 w 11490376"/>
              <a:gd name="connsiteY5700" fmla="*/ 2314863 h 6593118"/>
              <a:gd name="connsiteX5701" fmla="*/ 5577104 w 11490376"/>
              <a:gd name="connsiteY5701" fmla="*/ 2307472 h 6593118"/>
              <a:gd name="connsiteX5702" fmla="*/ 5554968 w 11490376"/>
              <a:gd name="connsiteY5702" fmla="*/ 2292692 h 6593118"/>
              <a:gd name="connsiteX5703" fmla="*/ 5525455 w 11490376"/>
              <a:gd name="connsiteY5703" fmla="*/ 2292692 h 6593118"/>
              <a:gd name="connsiteX5704" fmla="*/ 5495940 w 11490376"/>
              <a:gd name="connsiteY5704" fmla="*/ 2295156 h 6593118"/>
              <a:gd name="connsiteX5705" fmla="*/ 5483641 w 11490376"/>
              <a:gd name="connsiteY5705" fmla="*/ 2322253 h 6593118"/>
              <a:gd name="connsiteX5706" fmla="*/ 5491021 w 11490376"/>
              <a:gd name="connsiteY5706" fmla="*/ 2349352 h 6593118"/>
              <a:gd name="connsiteX5707" fmla="*/ 5422153 w 11490376"/>
              <a:gd name="connsiteY5707" fmla="*/ 2349352 h 6593118"/>
              <a:gd name="connsiteX5708" fmla="*/ 5397559 w 11490376"/>
              <a:gd name="connsiteY5708" fmla="*/ 2329644 h 6593118"/>
              <a:gd name="connsiteX5709" fmla="*/ 5348367 w 11490376"/>
              <a:gd name="connsiteY5709" fmla="*/ 2327180 h 6593118"/>
              <a:gd name="connsiteX5710" fmla="*/ 5301637 w 11490376"/>
              <a:gd name="connsiteY5710" fmla="*/ 2312400 h 6593118"/>
              <a:gd name="connsiteX5711" fmla="*/ 5313934 w 11490376"/>
              <a:gd name="connsiteY5711" fmla="*/ 2287764 h 6593118"/>
              <a:gd name="connsiteX5712" fmla="*/ 5323772 w 11490376"/>
              <a:gd name="connsiteY5712" fmla="*/ 2201542 h 6593118"/>
              <a:gd name="connsiteX5713" fmla="*/ 5343449 w 11490376"/>
              <a:gd name="connsiteY5713" fmla="*/ 2191688 h 6593118"/>
              <a:gd name="connsiteX5714" fmla="*/ 5323772 w 11490376"/>
              <a:gd name="connsiteY5714" fmla="*/ 2169517 h 6593118"/>
              <a:gd name="connsiteX5715" fmla="*/ 5309015 w 11490376"/>
              <a:gd name="connsiteY5715" fmla="*/ 2135028 h 6593118"/>
              <a:gd name="connsiteX5716" fmla="*/ 5289338 w 11490376"/>
              <a:gd name="connsiteY5716" fmla="*/ 2112857 h 6593118"/>
              <a:gd name="connsiteX5717" fmla="*/ 5269663 w 11490376"/>
              <a:gd name="connsiteY5717" fmla="*/ 2103002 h 6593118"/>
              <a:gd name="connsiteX5718" fmla="*/ 5225396 w 11490376"/>
              <a:gd name="connsiteY5718" fmla="*/ 2080832 h 6593118"/>
              <a:gd name="connsiteX5719" fmla="*/ 5225396 w 11490376"/>
              <a:gd name="connsiteY5719" fmla="*/ 2066050 h 6593118"/>
              <a:gd name="connsiteX5720" fmla="*/ 5225396 w 11490376"/>
              <a:gd name="connsiteY5720" fmla="*/ 2056196 h 6593118"/>
              <a:gd name="connsiteX5721" fmla="*/ 5262283 w 11490376"/>
              <a:gd name="connsiteY5721" fmla="*/ 2051269 h 6593118"/>
              <a:gd name="connsiteX5722" fmla="*/ 5267203 w 11490376"/>
              <a:gd name="connsiteY5722" fmla="*/ 2046342 h 6593118"/>
              <a:gd name="connsiteX5723" fmla="*/ 5281960 w 11490376"/>
              <a:gd name="connsiteY5723" fmla="*/ 2036488 h 6593118"/>
              <a:gd name="connsiteX5724" fmla="*/ 5313934 w 11490376"/>
              <a:gd name="connsiteY5724" fmla="*/ 2034025 h 6593118"/>
              <a:gd name="connsiteX5725" fmla="*/ 5318853 w 11490376"/>
              <a:gd name="connsiteY5725" fmla="*/ 2014317 h 6593118"/>
              <a:gd name="connsiteX5726" fmla="*/ 5309015 w 11490376"/>
              <a:gd name="connsiteY5726" fmla="*/ 1994609 h 6593118"/>
              <a:gd name="connsiteX5727" fmla="*/ 5328691 w 11490376"/>
              <a:gd name="connsiteY5727" fmla="*/ 1989682 h 6593118"/>
              <a:gd name="connsiteX5728" fmla="*/ 5348367 w 11490376"/>
              <a:gd name="connsiteY5728" fmla="*/ 2009389 h 6593118"/>
              <a:gd name="connsiteX5729" fmla="*/ 5375422 w 11490376"/>
              <a:gd name="connsiteY5729" fmla="*/ 2006926 h 6593118"/>
              <a:gd name="connsiteX5730" fmla="*/ 5380341 w 11490376"/>
              <a:gd name="connsiteY5730" fmla="*/ 1984754 h 6593118"/>
              <a:gd name="connsiteX5731" fmla="*/ 5407396 w 11490376"/>
              <a:gd name="connsiteY5731" fmla="*/ 1989682 h 6593118"/>
              <a:gd name="connsiteX5732" fmla="*/ 5417234 w 11490376"/>
              <a:gd name="connsiteY5732" fmla="*/ 1969974 h 6593118"/>
              <a:gd name="connsiteX5733" fmla="*/ 5434452 w 11490376"/>
              <a:gd name="connsiteY5733" fmla="*/ 1955193 h 6593118"/>
              <a:gd name="connsiteX5734" fmla="*/ 5444289 w 11490376"/>
              <a:gd name="connsiteY5734" fmla="*/ 1925630 h 6593118"/>
              <a:gd name="connsiteX5735" fmla="*/ 5474978 w 11490376"/>
              <a:gd name="connsiteY5735" fmla="*/ 1919044 h 6593118"/>
              <a:gd name="connsiteX5736" fmla="*/ 5475508 w 11490376"/>
              <a:gd name="connsiteY5736" fmla="*/ 1916916 h 6593118"/>
              <a:gd name="connsiteX5737" fmla="*/ 5512536 w 11490376"/>
              <a:gd name="connsiteY5737" fmla="*/ 1916916 h 6593118"/>
              <a:gd name="connsiteX5738" fmla="*/ 5517744 w 11490376"/>
              <a:gd name="connsiteY5738" fmla="*/ 1914956 h 6593118"/>
              <a:gd name="connsiteX5739" fmla="*/ 5526154 w 11490376"/>
              <a:gd name="connsiteY5739" fmla="*/ 1888558 h 6593118"/>
              <a:gd name="connsiteX5740" fmla="*/ 5521348 w 11490376"/>
              <a:gd name="connsiteY5740" fmla="*/ 1881015 h 6593118"/>
              <a:gd name="connsiteX5741" fmla="*/ 5535763 w 11490376"/>
              <a:gd name="connsiteY5741" fmla="*/ 1840789 h 6593118"/>
              <a:gd name="connsiteX5742" fmla="*/ 5554986 w 11490376"/>
              <a:gd name="connsiteY5742" fmla="*/ 1853359 h 6593118"/>
              <a:gd name="connsiteX5743" fmla="*/ 5559790 w 11490376"/>
              <a:gd name="connsiteY5743" fmla="*/ 1838274 h 6593118"/>
              <a:gd name="connsiteX5744" fmla="*/ 5559790 w 11490376"/>
              <a:gd name="connsiteY5744" fmla="*/ 1833246 h 6593118"/>
              <a:gd name="connsiteX5745" fmla="*/ 5569402 w 11490376"/>
              <a:gd name="connsiteY5745" fmla="*/ 1820675 h 6593118"/>
              <a:gd name="connsiteX5746" fmla="*/ 5612650 w 11490376"/>
              <a:gd name="connsiteY5746" fmla="*/ 1813132 h 6593118"/>
              <a:gd name="connsiteX5747" fmla="*/ 5612650 w 11490376"/>
              <a:gd name="connsiteY5747" fmla="*/ 1850844 h 6593118"/>
              <a:gd name="connsiteX5748" fmla="*/ 5593428 w 11490376"/>
              <a:gd name="connsiteY5748" fmla="*/ 1886043 h 6593118"/>
              <a:gd name="connsiteX5749" fmla="*/ 5569402 w 11490376"/>
              <a:gd name="connsiteY5749" fmla="*/ 1903643 h 6593118"/>
              <a:gd name="connsiteX5750" fmla="*/ 5562193 w 11490376"/>
              <a:gd name="connsiteY5750" fmla="*/ 1946384 h 6593118"/>
              <a:gd name="connsiteX5751" fmla="*/ 5557389 w 11490376"/>
              <a:gd name="connsiteY5751" fmla="*/ 1913700 h 6593118"/>
              <a:gd name="connsiteX5752" fmla="*/ 5535763 w 11490376"/>
              <a:gd name="connsiteY5752" fmla="*/ 1908672 h 6593118"/>
              <a:gd name="connsiteX5753" fmla="*/ 5533637 w 11490376"/>
              <a:gd name="connsiteY5753" fmla="*/ 1909784 h 6593118"/>
              <a:gd name="connsiteX5754" fmla="*/ 5554502 w 11490376"/>
              <a:gd name="connsiteY5754" fmla="*/ 1914438 h 6593118"/>
              <a:gd name="connsiteX5755" fmla="*/ 5561909 w 11490376"/>
              <a:gd name="connsiteY5755" fmla="*/ 1946651 h 6593118"/>
              <a:gd name="connsiteX5756" fmla="*/ 5584126 w 11490376"/>
              <a:gd name="connsiteY5756" fmla="*/ 1956563 h 6593118"/>
              <a:gd name="connsiteX5757" fmla="*/ 5573920 w 11490376"/>
              <a:gd name="connsiteY5757" fmla="*/ 1967946 h 6593118"/>
              <a:gd name="connsiteX5758" fmla="*/ 5580027 w 11490376"/>
              <a:gd name="connsiteY5758" fmla="*/ 1988314 h 6593118"/>
              <a:gd name="connsiteX5759" fmla="*/ 5600309 w 11490376"/>
              <a:gd name="connsiteY5759" fmla="*/ 1997535 h 6593118"/>
              <a:gd name="connsiteX5760" fmla="*/ 5604349 w 11490376"/>
              <a:gd name="connsiteY5760" fmla="*/ 1997322 h 6593118"/>
              <a:gd name="connsiteX5761" fmla="*/ 5582071 w 11490376"/>
              <a:gd name="connsiteY5761" fmla="*/ 1981514 h 6593118"/>
              <a:gd name="connsiteX5762" fmla="*/ 5584515 w 11490376"/>
              <a:gd name="connsiteY5762" fmla="*/ 1956734 h 6593118"/>
              <a:gd name="connsiteX5763" fmla="*/ 5562514 w 11490376"/>
              <a:gd name="connsiteY5763" fmla="*/ 1946823 h 6593118"/>
              <a:gd name="connsiteX5764" fmla="*/ 5569849 w 11490376"/>
              <a:gd name="connsiteY5764" fmla="*/ 1904698 h 6593118"/>
              <a:gd name="connsiteX5765" fmla="*/ 5594293 w 11490376"/>
              <a:gd name="connsiteY5765" fmla="*/ 1887354 h 6593118"/>
              <a:gd name="connsiteX5766" fmla="*/ 5613850 w 11490376"/>
              <a:gd name="connsiteY5766" fmla="*/ 1852663 h 6593118"/>
              <a:gd name="connsiteX5767" fmla="*/ 5613850 w 11490376"/>
              <a:gd name="connsiteY5767" fmla="*/ 1815495 h 6593118"/>
              <a:gd name="connsiteX5768" fmla="*/ 5655406 w 11490376"/>
              <a:gd name="connsiteY5768" fmla="*/ 1800627 h 6593118"/>
              <a:gd name="connsiteX5769" fmla="*/ 5667629 w 11490376"/>
              <a:gd name="connsiteY5769" fmla="*/ 1800627 h 6593118"/>
              <a:gd name="connsiteX5770" fmla="*/ 5667629 w 11490376"/>
              <a:gd name="connsiteY5770" fmla="*/ 1785760 h 6593118"/>
              <a:gd name="connsiteX5771" fmla="*/ 5667629 w 11490376"/>
              <a:gd name="connsiteY5771" fmla="*/ 1748591 h 6593118"/>
              <a:gd name="connsiteX5772" fmla="*/ 5669979 w 11490376"/>
              <a:gd name="connsiteY5772" fmla="*/ 1748031 h 6593118"/>
              <a:gd name="connsiteX5773" fmla="*/ 5656703 w 11490376"/>
              <a:gd name="connsiteY5773" fmla="*/ 1717512 h 6593118"/>
              <a:gd name="connsiteX5774" fmla="*/ 5636944 w 11490376"/>
              <a:gd name="connsiteY5774" fmla="*/ 1705346 h 6593118"/>
              <a:gd name="connsiteX5775" fmla="*/ 5636944 w 11490376"/>
              <a:gd name="connsiteY5775" fmla="*/ 1646952 h 6593118"/>
              <a:gd name="connsiteX5776" fmla="*/ 5681400 w 11490376"/>
              <a:gd name="connsiteY5776" fmla="*/ 1642086 h 6593118"/>
              <a:gd name="connsiteX5777" fmla="*/ 5703628 w 11490376"/>
              <a:gd name="connsiteY5777" fmla="*/ 1600724 h 6593118"/>
              <a:gd name="connsiteX5778" fmla="*/ 5730795 w 11490376"/>
              <a:gd name="connsiteY5778" fmla="*/ 1642086 h 6593118"/>
              <a:gd name="connsiteX5779" fmla="*/ 5706098 w 11490376"/>
              <a:gd name="connsiteY5779" fmla="*/ 1702914 h 6593118"/>
              <a:gd name="connsiteX5780" fmla="*/ 5711036 w 11490376"/>
              <a:gd name="connsiteY5780" fmla="*/ 1741843 h 6593118"/>
              <a:gd name="connsiteX5781" fmla="*/ 5710778 w 11490376"/>
              <a:gd name="connsiteY5781" fmla="*/ 1741906 h 6593118"/>
              <a:gd name="connsiteX5782" fmla="*/ 5723852 w 11490376"/>
              <a:gd name="connsiteY5782" fmla="*/ 1768415 h 6593118"/>
              <a:gd name="connsiteX5783" fmla="*/ 5740964 w 11490376"/>
              <a:gd name="connsiteY5783" fmla="*/ 1788238 h 6593118"/>
              <a:gd name="connsiteX5784" fmla="*/ 5826522 w 11490376"/>
              <a:gd name="connsiteY5784" fmla="*/ 1773371 h 6593118"/>
              <a:gd name="connsiteX5785" fmla="*/ 5838744 w 11490376"/>
              <a:gd name="connsiteY5785" fmla="*/ 1783282 h 6593118"/>
              <a:gd name="connsiteX5786" fmla="*/ 5831411 w 11490376"/>
              <a:gd name="connsiteY5786" fmla="*/ 1855140 h 6593118"/>
              <a:gd name="connsiteX5787" fmla="*/ 5853411 w 11490376"/>
              <a:gd name="connsiteY5787" fmla="*/ 1919567 h 6593118"/>
              <a:gd name="connsiteX5788" fmla="*/ 5755630 w 11490376"/>
              <a:gd name="connsiteY5788" fmla="*/ 1961691 h 6593118"/>
              <a:gd name="connsiteX5789" fmla="*/ 5799267 w 11490376"/>
              <a:gd name="connsiteY5789" fmla="*/ 2009769 h 6593118"/>
              <a:gd name="connsiteX5790" fmla="*/ 5757345 w 11490376"/>
              <a:gd name="connsiteY5790" fmla="*/ 1961813 h 6593118"/>
              <a:gd name="connsiteX5791" fmla="*/ 5854171 w 11490376"/>
              <a:gd name="connsiteY5791" fmla="*/ 1922620 h 6593118"/>
              <a:gd name="connsiteX5792" fmla="*/ 5885640 w 11490376"/>
              <a:gd name="connsiteY5792" fmla="*/ 1944666 h 6593118"/>
              <a:gd name="connsiteX5793" fmla="*/ 5970364 w 11490376"/>
              <a:gd name="connsiteY5793" fmla="*/ 1974062 h 6593118"/>
              <a:gd name="connsiteX5794" fmla="*/ 6005396 w 11490376"/>
              <a:gd name="connsiteY5794" fmla="*/ 1995332 h 6593118"/>
              <a:gd name="connsiteX5795" fmla="*/ 6008347 w 11490376"/>
              <a:gd name="connsiteY5795" fmla="*/ 1993335 h 6593118"/>
              <a:gd name="connsiteX5796" fmla="*/ 6127022 w 11490376"/>
              <a:gd name="connsiteY5796" fmla="*/ 1988314 h 6593118"/>
              <a:gd name="connsiteX5797" fmla="*/ 6119257 w 11490376"/>
              <a:gd name="connsiteY5797" fmla="*/ 2051378 h 6593118"/>
              <a:gd name="connsiteX5798" fmla="*/ 6127306 w 11490376"/>
              <a:gd name="connsiteY5798" fmla="*/ 1988313 h 6593118"/>
              <a:gd name="connsiteX5799" fmla="*/ 6153576 w 11490376"/>
              <a:gd name="connsiteY5799" fmla="*/ 1966416 h 6593118"/>
              <a:gd name="connsiteX5800" fmla="*/ 6151387 w 11490376"/>
              <a:gd name="connsiteY5800" fmla="*/ 1902912 h 6593118"/>
              <a:gd name="connsiteX5801" fmla="*/ 6154042 w 11490376"/>
              <a:gd name="connsiteY5801" fmla="*/ 1902612 h 6593118"/>
              <a:gd name="connsiteX5802" fmla="*/ 6151612 w 11490376"/>
              <a:gd name="connsiteY5802" fmla="*/ 1862993 h 6593118"/>
              <a:gd name="connsiteX5803" fmla="*/ 6148616 w 11490376"/>
              <a:gd name="connsiteY5803" fmla="*/ 1862993 h 6593118"/>
              <a:gd name="connsiteX5804" fmla="*/ 6150855 w 11490376"/>
              <a:gd name="connsiteY5804" fmla="*/ 1898909 h 6593118"/>
              <a:gd name="connsiteX5805" fmla="*/ 6153310 w 11490376"/>
              <a:gd name="connsiteY5805" fmla="*/ 1965353 h 6593118"/>
              <a:gd name="connsiteX5806" fmla="*/ 6126310 w 11490376"/>
              <a:gd name="connsiteY5806" fmla="*/ 1985040 h 6593118"/>
              <a:gd name="connsiteX5807" fmla="*/ 6067404 w 11490376"/>
              <a:gd name="connsiteY5807" fmla="*/ 1989962 h 6593118"/>
              <a:gd name="connsiteX5808" fmla="*/ 6010951 w 11490376"/>
              <a:gd name="connsiteY5808" fmla="*/ 1992423 h 6593118"/>
              <a:gd name="connsiteX5809" fmla="*/ 5971679 w 11490376"/>
              <a:gd name="connsiteY5809" fmla="*/ 1970275 h 6593118"/>
              <a:gd name="connsiteX5810" fmla="*/ 5888228 w 11490376"/>
              <a:gd name="connsiteY5810" fmla="*/ 1943204 h 6593118"/>
              <a:gd name="connsiteX5811" fmla="*/ 5853866 w 11490376"/>
              <a:gd name="connsiteY5811" fmla="*/ 1918596 h 6593118"/>
              <a:gd name="connsiteX5812" fmla="*/ 5831775 w 11490376"/>
              <a:gd name="connsiteY5812" fmla="*/ 1854613 h 6593118"/>
              <a:gd name="connsiteX5813" fmla="*/ 5839139 w 11490376"/>
              <a:gd name="connsiteY5813" fmla="*/ 1783247 h 6593118"/>
              <a:gd name="connsiteX5814" fmla="*/ 5937316 w 11490376"/>
              <a:gd name="connsiteY5814" fmla="*/ 1736491 h 6593118"/>
              <a:gd name="connsiteX5815" fmla="*/ 5971679 w 11490376"/>
              <a:gd name="connsiteY5815" fmla="*/ 1753717 h 6593118"/>
              <a:gd name="connsiteX5816" fmla="*/ 6020768 w 11490376"/>
              <a:gd name="connsiteY5816" fmla="*/ 1743873 h 6593118"/>
              <a:gd name="connsiteX5817" fmla="*/ 6023647 w 11490376"/>
              <a:gd name="connsiteY5817" fmla="*/ 1745076 h 6593118"/>
              <a:gd name="connsiteX5818" fmla="*/ 6055066 w 11490376"/>
              <a:gd name="connsiteY5818" fmla="*/ 1692694 h 6593118"/>
              <a:gd name="connsiteX5819" fmla="*/ 6070390 w 11490376"/>
              <a:gd name="connsiteY5819" fmla="*/ 1651089 h 6593118"/>
              <a:gd name="connsiteX5820" fmla="*/ 6090092 w 11490376"/>
              <a:gd name="connsiteY5820" fmla="*/ 1651089 h 6593118"/>
              <a:gd name="connsiteX5821" fmla="*/ 6106472 w 11490376"/>
              <a:gd name="connsiteY5821" fmla="*/ 1648502 h 6593118"/>
              <a:gd name="connsiteX5822" fmla="*/ 6070904 w 11490376"/>
              <a:gd name="connsiteY5822" fmla="*/ 1649993 h 6593118"/>
              <a:gd name="connsiteX5823" fmla="*/ 6066010 w 11490376"/>
              <a:gd name="connsiteY5823" fmla="*/ 1588406 h 6593118"/>
              <a:gd name="connsiteX5824" fmla="*/ 6090477 w 11490376"/>
              <a:gd name="connsiteY5824" fmla="*/ 1563772 h 6593118"/>
              <a:gd name="connsiteX5825" fmla="*/ 6117391 w 11490376"/>
              <a:gd name="connsiteY5825" fmla="*/ 1603188 h 6593118"/>
              <a:gd name="connsiteX5826" fmla="*/ 6156536 w 11490376"/>
              <a:gd name="connsiteY5826" fmla="*/ 1603188 h 6593118"/>
              <a:gd name="connsiteX5827" fmla="*/ 6163877 w 11490376"/>
              <a:gd name="connsiteY5827" fmla="*/ 1568698 h 6593118"/>
              <a:gd name="connsiteX5828" fmla="*/ 6136964 w 11490376"/>
              <a:gd name="connsiteY5828" fmla="*/ 1556381 h 6593118"/>
              <a:gd name="connsiteX5829" fmla="*/ 6127178 w 11490376"/>
              <a:gd name="connsiteY5829" fmla="*/ 1526820 h 6593118"/>
              <a:gd name="connsiteX5830" fmla="*/ 6174232 w 11490376"/>
              <a:gd name="connsiteY5830" fmla="*/ 1523310 h 6593118"/>
              <a:gd name="connsiteX5831" fmla="*/ 6127306 w 11490376"/>
              <a:gd name="connsiteY5831" fmla="*/ 1525071 h 6593118"/>
              <a:gd name="connsiteX5832" fmla="*/ 6154139 w 11490376"/>
              <a:gd name="connsiteY5832" fmla="*/ 1502820 h 6593118"/>
              <a:gd name="connsiteX5833" fmla="*/ 6200485 w 11490376"/>
              <a:gd name="connsiteY5833" fmla="*/ 1478097 h 6593118"/>
              <a:gd name="connsiteX5834" fmla="*/ 6256589 w 11490376"/>
              <a:gd name="connsiteY5834" fmla="*/ 1497875 h 6593118"/>
              <a:gd name="connsiteX5835" fmla="*/ 6264252 w 11490376"/>
              <a:gd name="connsiteY5835" fmla="*/ 1508554 h 6593118"/>
              <a:gd name="connsiteX5836" fmla="*/ 6258652 w 11490376"/>
              <a:gd name="connsiteY5836" fmla="*/ 1500506 h 6593118"/>
              <a:gd name="connsiteX5837" fmla="*/ 6280754 w 11490376"/>
              <a:gd name="connsiteY5837" fmla="*/ 1493139 h 6593118"/>
              <a:gd name="connsiteX5838" fmla="*/ 6280200 w 11490376"/>
              <a:gd name="connsiteY5838" fmla="*/ 1483715 h 6593118"/>
              <a:gd name="connsiteX5839" fmla="*/ 6245314 w 11490376"/>
              <a:gd name="connsiteY5839" fmla="*/ 1432645 h 6593118"/>
              <a:gd name="connsiteX5840" fmla="*/ 6201091 w 11490376"/>
              <a:gd name="connsiteY5840" fmla="*/ 1440001 h 6593118"/>
              <a:gd name="connsiteX5841" fmla="*/ 6176522 w 11490376"/>
              <a:gd name="connsiteY5841" fmla="*/ 1462071 h 6593118"/>
              <a:gd name="connsiteX5842" fmla="*/ 6117556 w 11490376"/>
              <a:gd name="connsiteY5842" fmla="*/ 1457166 h 6593118"/>
              <a:gd name="connsiteX5843" fmla="*/ 6073333 w 11490376"/>
              <a:gd name="connsiteY5843" fmla="*/ 1427741 h 6593118"/>
              <a:gd name="connsiteX5844" fmla="*/ 6056136 w 11490376"/>
              <a:gd name="connsiteY5844" fmla="*/ 1386054 h 6593118"/>
              <a:gd name="connsiteX5845" fmla="*/ 6046308 w 11490376"/>
              <a:gd name="connsiteY5845" fmla="*/ 1349271 h 6593118"/>
              <a:gd name="connsiteX5846" fmla="*/ 6053679 w 11490376"/>
              <a:gd name="connsiteY5846" fmla="*/ 1280610 h 6593118"/>
              <a:gd name="connsiteX5847" fmla="*/ 6097902 w 11490376"/>
              <a:gd name="connsiteY5847" fmla="*/ 1263445 h 6593118"/>
              <a:gd name="connsiteX5848" fmla="*/ 6127384 w 11490376"/>
              <a:gd name="connsiteY5848" fmla="*/ 1234018 h 6593118"/>
              <a:gd name="connsiteX5849" fmla="*/ 6137212 w 11490376"/>
              <a:gd name="connsiteY5849" fmla="*/ 1192332 h 6593118"/>
              <a:gd name="connsiteX5850" fmla="*/ 6188806 w 11490376"/>
              <a:gd name="connsiteY5850" fmla="*/ 1197235 h 6593118"/>
              <a:gd name="connsiteX5851" fmla="*/ 6159324 w 11490376"/>
              <a:gd name="connsiteY5851" fmla="*/ 1145740 h 6593118"/>
              <a:gd name="connsiteX5852" fmla="*/ 6093186 w 11490376"/>
              <a:gd name="connsiteY5852" fmla="*/ 1143295 h 6593118"/>
              <a:gd name="connsiteX5853" fmla="*/ 6091636 w 11490376"/>
              <a:gd name="connsiteY5853" fmla="*/ 1144385 h 6593118"/>
              <a:gd name="connsiteX5854" fmla="*/ 6064724 w 11490376"/>
              <a:gd name="connsiteY5854" fmla="*/ 1166515 h 6593118"/>
              <a:gd name="connsiteX5855" fmla="*/ 6054937 w 11490376"/>
              <a:gd name="connsiteY5855" fmla="*/ 1208318 h 6593118"/>
              <a:gd name="connsiteX5856" fmla="*/ 6054937 w 11490376"/>
              <a:gd name="connsiteY5856" fmla="*/ 1235366 h 6593118"/>
              <a:gd name="connsiteX5857" fmla="*/ 6018237 w 11490376"/>
              <a:gd name="connsiteY5857" fmla="*/ 1259955 h 6593118"/>
              <a:gd name="connsiteX5858" fmla="*/ 5998663 w 11490376"/>
              <a:gd name="connsiteY5858" fmla="*/ 1287003 h 6593118"/>
              <a:gd name="connsiteX5859" fmla="*/ 5949731 w 11490376"/>
              <a:gd name="connsiteY5859" fmla="*/ 1296839 h 6593118"/>
              <a:gd name="connsiteX5860" fmla="*/ 5930157 w 11490376"/>
              <a:gd name="connsiteY5860" fmla="*/ 1336183 h 6593118"/>
              <a:gd name="connsiteX5861" fmla="*/ 5930157 w 11490376"/>
              <a:gd name="connsiteY5861" fmla="*/ 1405033 h 6593118"/>
              <a:gd name="connsiteX5862" fmla="*/ 5957071 w 11490376"/>
              <a:gd name="connsiteY5862" fmla="*/ 1437000 h 6593118"/>
              <a:gd name="connsiteX5863" fmla="*/ 5971750 w 11490376"/>
              <a:gd name="connsiteY5863" fmla="*/ 1464048 h 6593118"/>
              <a:gd name="connsiteX5864" fmla="*/ 5913031 w 11490376"/>
              <a:gd name="connsiteY5864" fmla="*/ 1491096 h 6593118"/>
              <a:gd name="connsiteX5865" fmla="*/ 5939944 w 11490376"/>
              <a:gd name="connsiteY5865" fmla="*/ 1491096 h 6593118"/>
              <a:gd name="connsiteX5866" fmla="*/ 5957071 w 11490376"/>
              <a:gd name="connsiteY5866" fmla="*/ 1505849 h 6593118"/>
              <a:gd name="connsiteX5867" fmla="*/ 5964410 w 11490376"/>
              <a:gd name="connsiteY5867" fmla="*/ 1532899 h 6593118"/>
              <a:gd name="connsiteX5868" fmla="*/ 5944838 w 11490376"/>
              <a:gd name="connsiteY5868" fmla="*/ 1547653 h 6593118"/>
              <a:gd name="connsiteX5869" fmla="*/ 5917924 w 11490376"/>
              <a:gd name="connsiteY5869" fmla="*/ 1574701 h 6593118"/>
              <a:gd name="connsiteX5870" fmla="*/ 5917924 w 11490376"/>
              <a:gd name="connsiteY5870" fmla="*/ 1623879 h 6593118"/>
              <a:gd name="connsiteX5871" fmla="*/ 5891010 w 11490376"/>
              <a:gd name="connsiteY5871" fmla="*/ 1641093 h 6593118"/>
              <a:gd name="connsiteX5872" fmla="*/ 5883670 w 11490376"/>
              <a:gd name="connsiteY5872" fmla="*/ 1668141 h 6593118"/>
              <a:gd name="connsiteX5873" fmla="*/ 5854310 w 11490376"/>
              <a:gd name="connsiteY5873" fmla="*/ 1685354 h 6593118"/>
              <a:gd name="connsiteX5874" fmla="*/ 5839630 w 11490376"/>
              <a:gd name="connsiteY5874" fmla="*/ 1709942 h 6593118"/>
              <a:gd name="connsiteX5875" fmla="*/ 5800484 w 11490376"/>
              <a:gd name="connsiteY5875" fmla="*/ 1695188 h 6593118"/>
              <a:gd name="connsiteX5876" fmla="*/ 5802931 w 11490376"/>
              <a:gd name="connsiteY5876" fmla="*/ 1648469 h 6593118"/>
              <a:gd name="connsiteX5877" fmla="*/ 5780911 w 11490376"/>
              <a:gd name="connsiteY5877" fmla="*/ 1641093 h 6593118"/>
              <a:gd name="connsiteX5878" fmla="*/ 5776017 w 11490376"/>
              <a:gd name="connsiteY5878" fmla="*/ 1614043 h 6593118"/>
              <a:gd name="connsiteX5879" fmla="*/ 5758891 w 11490376"/>
              <a:gd name="connsiteY5879" fmla="*/ 1579618 h 6593118"/>
              <a:gd name="connsiteX5880" fmla="*/ 5744210 w 11490376"/>
              <a:gd name="connsiteY5880" fmla="*/ 1547653 h 6593118"/>
              <a:gd name="connsiteX5881" fmla="*/ 5756444 w 11490376"/>
              <a:gd name="connsiteY5881" fmla="*/ 1525522 h 6593118"/>
              <a:gd name="connsiteX5882" fmla="*/ 5766231 w 11490376"/>
              <a:gd name="connsiteY5882" fmla="*/ 1478801 h 6593118"/>
              <a:gd name="connsiteX5883" fmla="*/ 5802931 w 11490376"/>
              <a:gd name="connsiteY5883" fmla="*/ 1461588 h 6593118"/>
              <a:gd name="connsiteX5884" fmla="*/ 5793144 w 11490376"/>
              <a:gd name="connsiteY5884" fmla="*/ 1419787 h 6593118"/>
              <a:gd name="connsiteX5885" fmla="*/ 5776017 w 11490376"/>
              <a:gd name="connsiteY5885" fmla="*/ 1380444 h 6593118"/>
              <a:gd name="connsiteX5886" fmla="*/ 5766231 w 11490376"/>
              <a:gd name="connsiteY5886" fmla="*/ 1341101 h 6593118"/>
              <a:gd name="connsiteX5887" fmla="*/ 5758891 w 11490376"/>
              <a:gd name="connsiteY5887" fmla="*/ 1274709 h 6593118"/>
              <a:gd name="connsiteX5888" fmla="*/ 5766001 w 11490376"/>
              <a:gd name="connsiteY5888" fmla="*/ 1250891 h 6593118"/>
              <a:gd name="connsiteX5889" fmla="*/ 5763913 w 11490376"/>
              <a:gd name="connsiteY5889" fmla="*/ 1250446 h 6593118"/>
              <a:gd name="connsiteX5890" fmla="*/ 5756525 w 11490376"/>
              <a:gd name="connsiteY5890" fmla="*/ 1274990 h 6593118"/>
              <a:gd name="connsiteX5891" fmla="*/ 5763913 w 11490376"/>
              <a:gd name="connsiteY5891" fmla="*/ 1338809 h 6593118"/>
              <a:gd name="connsiteX5892" fmla="*/ 5771301 w 11490376"/>
              <a:gd name="connsiteY5892" fmla="*/ 1378082 h 6593118"/>
              <a:gd name="connsiteX5893" fmla="*/ 5791003 w 11490376"/>
              <a:gd name="connsiteY5893" fmla="*/ 1417355 h 6593118"/>
              <a:gd name="connsiteX5894" fmla="*/ 5798391 w 11490376"/>
              <a:gd name="connsiteY5894" fmla="*/ 1459082 h 6593118"/>
              <a:gd name="connsiteX5895" fmla="*/ 5763913 w 11490376"/>
              <a:gd name="connsiteY5895" fmla="*/ 1478718 h 6593118"/>
              <a:gd name="connsiteX5896" fmla="*/ 5754062 w 11490376"/>
              <a:gd name="connsiteY5896" fmla="*/ 1525355 h 6593118"/>
              <a:gd name="connsiteX5897" fmla="*/ 5741748 w 11490376"/>
              <a:gd name="connsiteY5897" fmla="*/ 1547446 h 6593118"/>
              <a:gd name="connsiteX5898" fmla="*/ 5714658 w 11490376"/>
              <a:gd name="connsiteY5898" fmla="*/ 1532718 h 6593118"/>
              <a:gd name="connsiteX5899" fmla="*/ 5662940 w 11490376"/>
              <a:gd name="connsiteY5899" fmla="*/ 1540082 h 6593118"/>
              <a:gd name="connsiteX5900" fmla="*/ 5635850 w 11490376"/>
              <a:gd name="connsiteY5900" fmla="*/ 1559719 h 6593118"/>
              <a:gd name="connsiteX5901" fmla="*/ 5608759 w 11490376"/>
              <a:gd name="connsiteY5901" fmla="*/ 1567082 h 6593118"/>
              <a:gd name="connsiteX5902" fmla="*/ 5566893 w 11490376"/>
              <a:gd name="connsiteY5902" fmla="*/ 1571991 h 6593118"/>
              <a:gd name="connsiteX5903" fmla="*/ 5564430 w 11490376"/>
              <a:gd name="connsiteY5903" fmla="*/ 1527809 h 6593118"/>
              <a:gd name="connsiteX5904" fmla="*/ 5547190 w 11490376"/>
              <a:gd name="connsiteY5904" fmla="*/ 1515537 h 6593118"/>
              <a:gd name="connsiteX5905" fmla="*/ 5554578 w 11490376"/>
              <a:gd name="connsiteY5905" fmla="*/ 1451718 h 6593118"/>
              <a:gd name="connsiteX5906" fmla="*/ 5529952 w 11490376"/>
              <a:gd name="connsiteY5906" fmla="*/ 1449264 h 6593118"/>
              <a:gd name="connsiteX5907" fmla="*/ 5527488 w 11490376"/>
              <a:gd name="connsiteY5907" fmla="*/ 1358445 h 6593118"/>
              <a:gd name="connsiteX5908" fmla="*/ 5554578 w 11490376"/>
              <a:gd name="connsiteY5908" fmla="*/ 1348627 h 6593118"/>
              <a:gd name="connsiteX5909" fmla="*/ 5561967 w 11490376"/>
              <a:gd name="connsiteY5909" fmla="*/ 1326536 h 6593118"/>
              <a:gd name="connsiteX5910" fmla="*/ 5593983 w 11490376"/>
              <a:gd name="connsiteY5910" fmla="*/ 1314263 h 6593118"/>
              <a:gd name="connsiteX5911" fmla="*/ 5625998 w 11490376"/>
              <a:gd name="connsiteY5911" fmla="*/ 1311810 h 6593118"/>
              <a:gd name="connsiteX5912" fmla="*/ 5638312 w 11490376"/>
              <a:gd name="connsiteY5912" fmla="*/ 1292172 h 6593118"/>
              <a:gd name="connsiteX5913" fmla="*/ 5675253 w 11490376"/>
              <a:gd name="connsiteY5913" fmla="*/ 1287263 h 6593118"/>
              <a:gd name="connsiteX5914" fmla="*/ 5680179 w 11490376"/>
              <a:gd name="connsiteY5914" fmla="*/ 1245537 h 6593118"/>
              <a:gd name="connsiteX5915" fmla="*/ 5729434 w 11490376"/>
              <a:gd name="connsiteY5915" fmla="*/ 1228355 h 6593118"/>
              <a:gd name="connsiteX5916" fmla="*/ 5734360 w 11490376"/>
              <a:gd name="connsiteY5916" fmla="*/ 1193991 h 6593118"/>
              <a:gd name="connsiteX5917" fmla="*/ 5758987 w 11490376"/>
              <a:gd name="connsiteY5917" fmla="*/ 1176810 h 6593118"/>
              <a:gd name="connsiteX5918" fmla="*/ 5768839 w 11490376"/>
              <a:gd name="connsiteY5918" fmla="*/ 1144901 h 6593118"/>
              <a:gd name="connsiteX5919" fmla="*/ 5778689 w 11490376"/>
              <a:gd name="connsiteY5919" fmla="*/ 1110537 h 6593118"/>
              <a:gd name="connsiteX5920" fmla="*/ 5815630 w 11490376"/>
              <a:gd name="connsiteY5920" fmla="*/ 1073718 h 6593118"/>
              <a:gd name="connsiteX5921" fmla="*/ 5845184 w 11490376"/>
              <a:gd name="connsiteY5921" fmla="*/ 1036900 h 6593118"/>
              <a:gd name="connsiteX5922" fmla="*/ 5882125 w 11490376"/>
              <a:gd name="connsiteY5922" fmla="*/ 1014809 h 6593118"/>
              <a:gd name="connsiteX5923" fmla="*/ 5928918 w 11490376"/>
              <a:gd name="connsiteY5923" fmla="*/ 1004991 h 6593118"/>
              <a:gd name="connsiteX5924" fmla="*/ 5956008 w 11490376"/>
              <a:gd name="connsiteY5924" fmla="*/ 990263 h 6593118"/>
              <a:gd name="connsiteX5925" fmla="*/ 6007726 w 11490376"/>
              <a:gd name="connsiteY5925" fmla="*/ 980447 h 6593118"/>
              <a:gd name="connsiteX5926" fmla="*/ 6017576 w 11490376"/>
              <a:gd name="connsiteY5926" fmla="*/ 950991 h 6593118"/>
              <a:gd name="connsiteX5927" fmla="*/ 6049592 w 11490376"/>
              <a:gd name="connsiteY5927" fmla="*/ 936263 h 6593118"/>
              <a:gd name="connsiteX5928" fmla="*/ 6039742 w 11490376"/>
              <a:gd name="connsiteY5928" fmla="*/ 896990 h 6593118"/>
              <a:gd name="connsiteX5929" fmla="*/ 6015114 w 11490376"/>
              <a:gd name="connsiteY5929" fmla="*/ 879810 h 6593118"/>
              <a:gd name="connsiteX5930" fmla="*/ 6052055 w 11490376"/>
              <a:gd name="connsiteY5930" fmla="*/ 869992 h 6593118"/>
              <a:gd name="connsiteX5931" fmla="*/ 6064369 w 11490376"/>
              <a:gd name="connsiteY5931" fmla="*/ 842992 h 6593118"/>
              <a:gd name="connsiteX5932" fmla="*/ 6071757 w 11490376"/>
              <a:gd name="connsiteY5932" fmla="*/ 879810 h 6593118"/>
              <a:gd name="connsiteX5933" fmla="*/ 6091459 w 11490376"/>
              <a:gd name="connsiteY5933" fmla="*/ 884718 h 6593118"/>
              <a:gd name="connsiteX5934" fmla="*/ 6091459 w 11490376"/>
              <a:gd name="connsiteY5934" fmla="*/ 865081 h 6593118"/>
              <a:gd name="connsiteX5935" fmla="*/ 6108698 w 11490376"/>
              <a:gd name="connsiteY5935" fmla="*/ 865081 h 6593118"/>
              <a:gd name="connsiteX5936" fmla="*/ 6116086 w 11490376"/>
              <a:gd name="connsiteY5936" fmla="*/ 879810 h 6593118"/>
              <a:gd name="connsiteX5937" fmla="*/ 6138252 w 11490376"/>
              <a:gd name="connsiteY5937" fmla="*/ 887172 h 6593118"/>
              <a:gd name="connsiteX5938" fmla="*/ 6150565 w 11490376"/>
              <a:gd name="connsiteY5938" fmla="*/ 860172 h 6593118"/>
              <a:gd name="connsiteX5939" fmla="*/ 6133326 w 11490376"/>
              <a:gd name="connsiteY5939" fmla="*/ 847899 h 6593118"/>
              <a:gd name="connsiteX5940" fmla="*/ 6162879 w 11490376"/>
              <a:gd name="connsiteY5940" fmla="*/ 830719 h 6593118"/>
              <a:gd name="connsiteX5941" fmla="*/ 6194895 w 11490376"/>
              <a:gd name="connsiteY5941" fmla="*/ 852808 h 6593118"/>
              <a:gd name="connsiteX5942" fmla="*/ 6214598 w 11490376"/>
              <a:gd name="connsiteY5942" fmla="*/ 823355 h 6593118"/>
              <a:gd name="connsiteX5943" fmla="*/ 6221986 w 11490376"/>
              <a:gd name="connsiteY5943" fmla="*/ 857719 h 6593118"/>
              <a:gd name="connsiteX5944" fmla="*/ 6254001 w 11490376"/>
              <a:gd name="connsiteY5944" fmla="*/ 860172 h 6593118"/>
              <a:gd name="connsiteX5945" fmla="*/ 6288479 w 11490376"/>
              <a:gd name="connsiteY5945" fmla="*/ 835628 h 6593118"/>
              <a:gd name="connsiteX5946" fmla="*/ 6327884 w 11490376"/>
              <a:gd name="connsiteY5946" fmla="*/ 860172 h 6593118"/>
              <a:gd name="connsiteX5947" fmla="*/ 6320496 w 11490376"/>
              <a:gd name="connsiteY5947" fmla="*/ 887172 h 6593118"/>
              <a:gd name="connsiteX5948" fmla="*/ 6391915 w 11490376"/>
              <a:gd name="connsiteY5948" fmla="*/ 911718 h 6593118"/>
              <a:gd name="connsiteX5949" fmla="*/ 6347586 w 11490376"/>
              <a:gd name="connsiteY5949" fmla="*/ 941174 h 6593118"/>
              <a:gd name="connsiteX5950" fmla="*/ 6308182 w 11490376"/>
              <a:gd name="connsiteY5950" fmla="*/ 982900 h 6593118"/>
              <a:gd name="connsiteX5951" fmla="*/ 6291748 w 11490376"/>
              <a:gd name="connsiteY5951" fmla="*/ 1017999 h 6593118"/>
              <a:gd name="connsiteX5952" fmla="*/ 6291993 w 11490376"/>
              <a:gd name="connsiteY5952" fmla="*/ 1018227 h 6593118"/>
              <a:gd name="connsiteX5953" fmla="*/ 6291993 w 11490376"/>
              <a:gd name="connsiteY5953" fmla="*/ 1055009 h 6593118"/>
              <a:gd name="connsiteX5954" fmla="*/ 6296114 w 11490376"/>
              <a:gd name="connsiteY5954" fmla="*/ 1071458 h 6593118"/>
              <a:gd name="connsiteX5955" fmla="*/ 6293033 w 11490376"/>
              <a:gd name="connsiteY5955" fmla="*/ 1058524 h 6593118"/>
              <a:gd name="connsiteX5956" fmla="*/ 6293033 w 11490376"/>
              <a:gd name="connsiteY5956" fmla="*/ 1021694 h 6593118"/>
              <a:gd name="connsiteX5957" fmla="*/ 6307769 w 11490376"/>
              <a:gd name="connsiteY5957" fmla="*/ 984862 h 6593118"/>
              <a:gd name="connsiteX5958" fmla="*/ 6347061 w 11490376"/>
              <a:gd name="connsiteY5958" fmla="*/ 943119 h 6593118"/>
              <a:gd name="connsiteX5959" fmla="*/ 6388809 w 11490376"/>
              <a:gd name="connsiteY5959" fmla="*/ 916108 h 6593118"/>
              <a:gd name="connsiteX5960" fmla="*/ 6428102 w 11490376"/>
              <a:gd name="connsiteY5960" fmla="*/ 933297 h 6593118"/>
              <a:gd name="connsiteX5961" fmla="*/ 6504232 w 11490376"/>
              <a:gd name="connsiteY5961" fmla="*/ 975039 h 6593118"/>
              <a:gd name="connsiteX5962" fmla="*/ 6577906 w 11490376"/>
              <a:gd name="connsiteY5962" fmla="*/ 1009415 h 6593118"/>
              <a:gd name="connsiteX5963" fmla="*/ 6639301 w 11490376"/>
              <a:gd name="connsiteY5963" fmla="*/ 1053614 h 6593118"/>
              <a:gd name="connsiteX5964" fmla="*/ 6624566 w 11490376"/>
              <a:gd name="connsiteY5964" fmla="*/ 1083080 h 6593118"/>
              <a:gd name="connsiteX5965" fmla="*/ 6597553 w 11490376"/>
              <a:gd name="connsiteY5965" fmla="*/ 1107633 h 6593118"/>
              <a:gd name="connsiteX5966" fmla="*/ 6541070 w 11490376"/>
              <a:gd name="connsiteY5966" fmla="*/ 1122367 h 6593118"/>
              <a:gd name="connsiteX5967" fmla="*/ 6479675 w 11490376"/>
              <a:gd name="connsiteY5967" fmla="*/ 1105178 h 6593118"/>
              <a:gd name="connsiteX5968" fmla="*/ 6440382 w 11490376"/>
              <a:gd name="connsiteY5968" fmla="*/ 1092901 h 6593118"/>
              <a:gd name="connsiteX5969" fmla="*/ 6455116 w 11490376"/>
              <a:gd name="connsiteY5969" fmla="*/ 1112545 h 6593118"/>
              <a:gd name="connsiteX5970" fmla="*/ 6462485 w 11490376"/>
              <a:gd name="connsiteY5970" fmla="*/ 1166565 h 6593118"/>
              <a:gd name="connsiteX5971" fmla="*/ 6482130 w 11490376"/>
              <a:gd name="connsiteY5971" fmla="*/ 1203397 h 6593118"/>
              <a:gd name="connsiteX5972" fmla="*/ 6509144 w 11490376"/>
              <a:gd name="connsiteY5972" fmla="*/ 1240229 h 6593118"/>
              <a:gd name="connsiteX5973" fmla="*/ 6545980 w 11490376"/>
              <a:gd name="connsiteY5973" fmla="*/ 1267238 h 6593118"/>
              <a:gd name="connsiteX5974" fmla="*/ 6565628 w 11490376"/>
              <a:gd name="connsiteY5974" fmla="*/ 1247594 h 6593118"/>
              <a:gd name="connsiteX5975" fmla="*/ 6555804 w 11490376"/>
              <a:gd name="connsiteY5975" fmla="*/ 1232862 h 6593118"/>
              <a:gd name="connsiteX5976" fmla="*/ 6531247 w 11490376"/>
              <a:gd name="connsiteY5976" fmla="*/ 1223040 h 6593118"/>
              <a:gd name="connsiteX5977" fmla="*/ 6526335 w 11490376"/>
              <a:gd name="connsiteY5977" fmla="*/ 1193575 h 6593118"/>
              <a:gd name="connsiteX5978" fmla="*/ 6563172 w 11490376"/>
              <a:gd name="connsiteY5978" fmla="*/ 1178842 h 6593118"/>
              <a:gd name="connsiteX5979" fmla="*/ 6597553 w 11490376"/>
              <a:gd name="connsiteY5979" fmla="*/ 1193575 h 6593118"/>
              <a:gd name="connsiteX5980" fmla="*/ 6597553 w 11490376"/>
              <a:gd name="connsiteY5980" fmla="*/ 1232862 h 6593118"/>
              <a:gd name="connsiteX5981" fmla="*/ 6634390 w 11490376"/>
              <a:gd name="connsiteY5981" fmla="*/ 1232862 h 6593118"/>
              <a:gd name="connsiteX5982" fmla="*/ 6644213 w 11490376"/>
              <a:gd name="connsiteY5982" fmla="*/ 1193575 h 6593118"/>
              <a:gd name="connsiteX5983" fmla="*/ 6617199 w 11490376"/>
              <a:gd name="connsiteY5983" fmla="*/ 1178842 h 6593118"/>
              <a:gd name="connsiteX5984" fmla="*/ 6619656 w 11490376"/>
              <a:gd name="connsiteY5984" fmla="*/ 1149376 h 6593118"/>
              <a:gd name="connsiteX5985" fmla="*/ 6666315 w 11490376"/>
              <a:gd name="connsiteY5985" fmla="*/ 1134645 h 6593118"/>
              <a:gd name="connsiteX5986" fmla="*/ 6688418 w 11490376"/>
              <a:gd name="connsiteY5986" fmla="*/ 1110089 h 6593118"/>
              <a:gd name="connsiteX5987" fmla="*/ 6725254 w 11490376"/>
              <a:gd name="connsiteY5987" fmla="*/ 1117455 h 6593118"/>
              <a:gd name="connsiteX5988" fmla="*/ 6759636 w 11490376"/>
              <a:gd name="connsiteY5988" fmla="*/ 1134645 h 6593118"/>
              <a:gd name="connsiteX5989" fmla="*/ 6757180 w 11490376"/>
              <a:gd name="connsiteY5989" fmla="*/ 1092901 h 6593118"/>
              <a:gd name="connsiteX5990" fmla="*/ 6742444 w 11490376"/>
              <a:gd name="connsiteY5990" fmla="*/ 1058524 h 6593118"/>
              <a:gd name="connsiteX5991" fmla="*/ 6730166 w 11490376"/>
              <a:gd name="connsiteY5991" fmla="*/ 1021694 h 6593118"/>
              <a:gd name="connsiteX5992" fmla="*/ 6717887 w 11490376"/>
              <a:gd name="connsiteY5992" fmla="*/ 989772 h 6593118"/>
              <a:gd name="connsiteX5993" fmla="*/ 6769459 w 11490376"/>
              <a:gd name="connsiteY5993" fmla="*/ 984862 h 6593118"/>
              <a:gd name="connsiteX5994" fmla="*/ 6806296 w 11490376"/>
              <a:gd name="connsiteY5994" fmla="*/ 1021694 h 6593118"/>
              <a:gd name="connsiteX5995" fmla="*/ 6806296 w 11490376"/>
              <a:gd name="connsiteY5995" fmla="*/ 1051159 h 6593118"/>
              <a:gd name="connsiteX5996" fmla="*/ 6823487 w 11490376"/>
              <a:gd name="connsiteY5996" fmla="*/ 1083080 h 6593118"/>
              <a:gd name="connsiteX5997" fmla="*/ 6875058 w 11490376"/>
              <a:gd name="connsiteY5997" fmla="*/ 1058524 h 6593118"/>
              <a:gd name="connsiteX5998" fmla="*/ 6921718 w 11490376"/>
              <a:gd name="connsiteY5998" fmla="*/ 1014327 h 6593118"/>
              <a:gd name="connsiteX5999" fmla="*/ 6963467 w 11490376"/>
              <a:gd name="connsiteY5999" fmla="*/ 999594 h 6593118"/>
              <a:gd name="connsiteX6000" fmla="*/ 7002760 w 11490376"/>
              <a:gd name="connsiteY6000" fmla="*/ 982406 h 6593118"/>
              <a:gd name="connsiteX6001" fmla="*/ 7029774 w 11490376"/>
              <a:gd name="connsiteY6001" fmla="*/ 975039 h 6593118"/>
              <a:gd name="connsiteX6002" fmla="*/ 7049420 w 11490376"/>
              <a:gd name="connsiteY6002" fmla="*/ 1014327 h 6593118"/>
              <a:gd name="connsiteX6003" fmla="*/ 7076434 w 11490376"/>
              <a:gd name="connsiteY6003" fmla="*/ 982406 h 6593118"/>
              <a:gd name="connsiteX6004" fmla="*/ 7152564 w 11490376"/>
              <a:gd name="connsiteY6004" fmla="*/ 982406 h 6593118"/>
              <a:gd name="connsiteX6005" fmla="*/ 7174667 w 11490376"/>
              <a:gd name="connsiteY6005" fmla="*/ 952940 h 6593118"/>
              <a:gd name="connsiteX6006" fmla="*/ 7201679 w 11490376"/>
              <a:gd name="connsiteY6006" fmla="*/ 952940 h 6593118"/>
              <a:gd name="connsiteX6007" fmla="*/ 7209048 w 11490376"/>
              <a:gd name="connsiteY6007" fmla="*/ 994684 h 6593118"/>
              <a:gd name="connsiteX6008" fmla="*/ 7238517 w 11490376"/>
              <a:gd name="connsiteY6008" fmla="*/ 984862 h 6593118"/>
              <a:gd name="connsiteX6009" fmla="*/ 7243429 w 11490376"/>
              <a:gd name="connsiteY6009" fmla="*/ 938207 h 6593118"/>
              <a:gd name="connsiteX6010" fmla="*/ 7223782 w 11490376"/>
              <a:gd name="connsiteY6010" fmla="*/ 925930 h 6593118"/>
              <a:gd name="connsiteX6011" fmla="*/ 7238517 w 11490376"/>
              <a:gd name="connsiteY6011" fmla="*/ 903831 h 6593118"/>
              <a:gd name="connsiteX6012" fmla="*/ 7299912 w 11490376"/>
              <a:gd name="connsiteY6012" fmla="*/ 903831 h 6593118"/>
              <a:gd name="connsiteX6013" fmla="*/ 7368674 w 11490376"/>
              <a:gd name="connsiteY6013" fmla="*/ 923475 h 6593118"/>
              <a:gd name="connsiteX6014" fmla="*/ 7427614 w 11490376"/>
              <a:gd name="connsiteY6014" fmla="*/ 957850 h 6593118"/>
              <a:gd name="connsiteX6015" fmla="*/ 7461995 w 11490376"/>
              <a:gd name="connsiteY6015" fmla="*/ 1002049 h 6593118"/>
              <a:gd name="connsiteX6016" fmla="*/ 7493919 w 11490376"/>
              <a:gd name="connsiteY6016" fmla="*/ 989772 h 6593118"/>
              <a:gd name="connsiteX6017" fmla="*/ 7484097 w 11490376"/>
              <a:gd name="connsiteY6017" fmla="*/ 962762 h 6593118"/>
              <a:gd name="connsiteX6018" fmla="*/ 7464450 w 11490376"/>
              <a:gd name="connsiteY6018" fmla="*/ 933297 h 6593118"/>
              <a:gd name="connsiteX6019" fmla="*/ 7437436 w 11490376"/>
              <a:gd name="connsiteY6019" fmla="*/ 896465 h 6593118"/>
              <a:gd name="connsiteX6020" fmla="*/ 7412879 w 11490376"/>
              <a:gd name="connsiteY6020" fmla="*/ 859633 h 6593118"/>
              <a:gd name="connsiteX6021" fmla="*/ 7410423 w 11490376"/>
              <a:gd name="connsiteY6021" fmla="*/ 820346 h 6593118"/>
              <a:gd name="connsiteX6022" fmla="*/ 7449716 w 11490376"/>
              <a:gd name="connsiteY6022" fmla="*/ 793336 h 6593118"/>
              <a:gd name="connsiteX6023" fmla="*/ 7457083 w 11490376"/>
              <a:gd name="connsiteY6023" fmla="*/ 734405 h 6593118"/>
              <a:gd name="connsiteX6024" fmla="*/ 7481641 w 11490376"/>
              <a:gd name="connsiteY6024" fmla="*/ 673018 h 6593118"/>
              <a:gd name="connsiteX6025" fmla="*/ 7528302 w 11490376"/>
              <a:gd name="connsiteY6025" fmla="*/ 670563 h 6593118"/>
              <a:gd name="connsiteX6026" fmla="*/ 7560226 w 11490376"/>
              <a:gd name="connsiteY6026" fmla="*/ 704940 h 6593118"/>
              <a:gd name="connsiteX6027" fmla="*/ 7572505 w 11490376"/>
              <a:gd name="connsiteY6027" fmla="*/ 751593 h 6593118"/>
              <a:gd name="connsiteX6028" fmla="*/ 7587240 w 11490376"/>
              <a:gd name="connsiteY6028" fmla="*/ 812979 h 6593118"/>
              <a:gd name="connsiteX6029" fmla="*/ 7597064 w 11490376"/>
              <a:gd name="connsiteY6029" fmla="*/ 854722 h 6593118"/>
              <a:gd name="connsiteX6030" fmla="*/ 7609343 w 11490376"/>
              <a:gd name="connsiteY6030" fmla="*/ 889098 h 6593118"/>
              <a:gd name="connsiteX6031" fmla="*/ 7609343 w 11490376"/>
              <a:gd name="connsiteY6031" fmla="*/ 916108 h 6593118"/>
              <a:gd name="connsiteX6032" fmla="*/ 7619166 w 11490376"/>
              <a:gd name="connsiteY6032" fmla="*/ 952940 h 6593118"/>
              <a:gd name="connsiteX6033" fmla="*/ 7619166 w 11490376"/>
              <a:gd name="connsiteY6033" fmla="*/ 955395 h 6593118"/>
              <a:gd name="connsiteX6034" fmla="*/ 7621621 w 11490376"/>
              <a:gd name="connsiteY6034" fmla="*/ 960307 h 6593118"/>
              <a:gd name="connsiteX6035" fmla="*/ 7624078 w 11490376"/>
              <a:gd name="connsiteY6035" fmla="*/ 962762 h 6593118"/>
              <a:gd name="connsiteX6036" fmla="*/ 7626533 w 11490376"/>
              <a:gd name="connsiteY6036" fmla="*/ 970128 h 6593118"/>
              <a:gd name="connsiteX6037" fmla="*/ 7628990 w 11490376"/>
              <a:gd name="connsiteY6037" fmla="*/ 975039 h 6593118"/>
              <a:gd name="connsiteX6038" fmla="*/ 7631445 w 11490376"/>
              <a:gd name="connsiteY6038" fmla="*/ 979950 h 6593118"/>
              <a:gd name="connsiteX6039" fmla="*/ 7633900 w 11490376"/>
              <a:gd name="connsiteY6039" fmla="*/ 987317 h 6593118"/>
              <a:gd name="connsiteX6040" fmla="*/ 7636357 w 11490376"/>
              <a:gd name="connsiteY6040" fmla="*/ 994684 h 6593118"/>
              <a:gd name="connsiteX6041" fmla="*/ 7636357 w 11490376"/>
              <a:gd name="connsiteY6041" fmla="*/ 999594 h 6593118"/>
              <a:gd name="connsiteX6042" fmla="*/ 7636357 w 11490376"/>
              <a:gd name="connsiteY6042" fmla="*/ 1002049 h 6593118"/>
              <a:gd name="connsiteX6043" fmla="*/ 7638812 w 11490376"/>
              <a:gd name="connsiteY6043" fmla="*/ 1006960 h 6593118"/>
              <a:gd name="connsiteX6044" fmla="*/ 7636357 w 11490376"/>
              <a:gd name="connsiteY6044" fmla="*/ 1009415 h 6593118"/>
              <a:gd name="connsiteX6045" fmla="*/ 7636357 w 11490376"/>
              <a:gd name="connsiteY6045" fmla="*/ 1014327 h 6593118"/>
              <a:gd name="connsiteX6046" fmla="*/ 7636357 w 11490376"/>
              <a:gd name="connsiteY6046" fmla="*/ 1016782 h 6593118"/>
              <a:gd name="connsiteX6047" fmla="*/ 7636357 w 11490376"/>
              <a:gd name="connsiteY6047" fmla="*/ 1024149 h 6593118"/>
              <a:gd name="connsiteX6048" fmla="*/ 7633900 w 11490376"/>
              <a:gd name="connsiteY6048" fmla="*/ 1026604 h 6593118"/>
              <a:gd name="connsiteX6049" fmla="*/ 7631445 w 11490376"/>
              <a:gd name="connsiteY6049" fmla="*/ 1031514 h 6593118"/>
              <a:gd name="connsiteX6050" fmla="*/ 7631445 w 11490376"/>
              <a:gd name="connsiteY6050" fmla="*/ 1036426 h 6593118"/>
              <a:gd name="connsiteX6051" fmla="*/ 7628990 w 11490376"/>
              <a:gd name="connsiteY6051" fmla="*/ 1041336 h 6593118"/>
              <a:gd name="connsiteX6052" fmla="*/ 7626533 w 11490376"/>
              <a:gd name="connsiteY6052" fmla="*/ 1043793 h 6593118"/>
              <a:gd name="connsiteX6053" fmla="*/ 7626533 w 11490376"/>
              <a:gd name="connsiteY6053" fmla="*/ 1046247 h 6593118"/>
              <a:gd name="connsiteX6054" fmla="*/ 7592152 w 11490376"/>
              <a:gd name="connsiteY6054" fmla="*/ 1065891 h 6593118"/>
              <a:gd name="connsiteX6055" fmla="*/ 7555314 w 11490376"/>
              <a:gd name="connsiteY6055" fmla="*/ 1078168 h 6593118"/>
              <a:gd name="connsiteX6056" fmla="*/ 7547948 w 11490376"/>
              <a:gd name="connsiteY6056" fmla="*/ 1097811 h 6593118"/>
              <a:gd name="connsiteX6057" fmla="*/ 7604431 w 11490376"/>
              <a:gd name="connsiteY6057" fmla="*/ 1117455 h 6593118"/>
              <a:gd name="connsiteX6058" fmla="*/ 7643724 w 11490376"/>
              <a:gd name="connsiteY6058" fmla="*/ 1100268 h 6593118"/>
              <a:gd name="connsiteX6059" fmla="*/ 7670738 w 11490376"/>
              <a:gd name="connsiteY6059" fmla="*/ 1053614 h 6593118"/>
              <a:gd name="connsiteX6060" fmla="*/ 7687928 w 11490376"/>
              <a:gd name="connsiteY6060" fmla="*/ 1014327 h 6593118"/>
              <a:gd name="connsiteX6061" fmla="*/ 7695295 w 11490376"/>
              <a:gd name="connsiteY6061" fmla="*/ 987317 h 6593118"/>
              <a:gd name="connsiteX6062" fmla="*/ 7697752 w 11490376"/>
              <a:gd name="connsiteY6062" fmla="*/ 975039 h 6593118"/>
              <a:gd name="connsiteX6063" fmla="*/ 7737045 w 11490376"/>
              <a:gd name="connsiteY6063" fmla="*/ 975039 h 6593118"/>
              <a:gd name="connsiteX6064" fmla="*/ 7773881 w 11490376"/>
              <a:gd name="connsiteY6064" fmla="*/ 1002049 h 6593118"/>
              <a:gd name="connsiteX6065" fmla="*/ 7798440 w 11490376"/>
              <a:gd name="connsiteY6065" fmla="*/ 1031514 h 6593118"/>
              <a:gd name="connsiteX6066" fmla="*/ 7830364 w 11490376"/>
              <a:gd name="connsiteY6066" fmla="*/ 1051159 h 6593118"/>
              <a:gd name="connsiteX6067" fmla="*/ 7830364 w 11490376"/>
              <a:gd name="connsiteY6067" fmla="*/ 1024149 h 6593118"/>
              <a:gd name="connsiteX6068" fmla="*/ 7808262 w 11490376"/>
              <a:gd name="connsiteY6068" fmla="*/ 1014327 h 6593118"/>
              <a:gd name="connsiteX6069" fmla="*/ 7788616 w 11490376"/>
              <a:gd name="connsiteY6069" fmla="*/ 997137 h 6593118"/>
              <a:gd name="connsiteX6070" fmla="*/ 7781249 w 11490376"/>
              <a:gd name="connsiteY6070" fmla="*/ 962762 h 6593118"/>
              <a:gd name="connsiteX6071" fmla="*/ 7766514 w 11490376"/>
              <a:gd name="connsiteY6071" fmla="*/ 943119 h 6593118"/>
              <a:gd name="connsiteX6072" fmla="*/ 7744411 w 11490376"/>
              <a:gd name="connsiteY6072" fmla="*/ 933297 h 6593118"/>
              <a:gd name="connsiteX6073" fmla="*/ 7710030 w 11490376"/>
              <a:gd name="connsiteY6073" fmla="*/ 918563 h 6593118"/>
              <a:gd name="connsiteX6074" fmla="*/ 7702664 w 11490376"/>
              <a:gd name="connsiteY6074" fmla="*/ 938207 h 6593118"/>
              <a:gd name="connsiteX6075" fmla="*/ 7658459 w 11490376"/>
              <a:gd name="connsiteY6075" fmla="*/ 933297 h 6593118"/>
              <a:gd name="connsiteX6076" fmla="*/ 7651092 w 11490376"/>
              <a:gd name="connsiteY6076" fmla="*/ 898920 h 6593118"/>
              <a:gd name="connsiteX6077" fmla="*/ 7643724 w 11490376"/>
              <a:gd name="connsiteY6077" fmla="*/ 832623 h 6593118"/>
              <a:gd name="connsiteX6078" fmla="*/ 7626533 w 11490376"/>
              <a:gd name="connsiteY6078" fmla="*/ 825256 h 6593118"/>
              <a:gd name="connsiteX6079" fmla="*/ 7619166 w 11490376"/>
              <a:gd name="connsiteY6079" fmla="*/ 800702 h 6593118"/>
              <a:gd name="connsiteX6080" fmla="*/ 7626533 w 11490376"/>
              <a:gd name="connsiteY6080" fmla="*/ 776147 h 6593118"/>
              <a:gd name="connsiteX6081" fmla="*/ 7619166 w 11490376"/>
              <a:gd name="connsiteY6081" fmla="*/ 739317 h 6593118"/>
              <a:gd name="connsiteX6082" fmla="*/ 7643724 w 11490376"/>
              <a:gd name="connsiteY6082" fmla="*/ 714761 h 6593118"/>
              <a:gd name="connsiteX6083" fmla="*/ 7660914 w 11490376"/>
              <a:gd name="connsiteY6083" fmla="*/ 741772 h 6593118"/>
              <a:gd name="connsiteX6084" fmla="*/ 7665826 w 11490376"/>
              <a:gd name="connsiteY6084" fmla="*/ 788425 h 6593118"/>
              <a:gd name="connsiteX6085" fmla="*/ 7710030 w 11490376"/>
              <a:gd name="connsiteY6085" fmla="*/ 825256 h 6593118"/>
              <a:gd name="connsiteX6086" fmla="*/ 7754235 w 11490376"/>
              <a:gd name="connsiteY6086" fmla="*/ 839989 h 6593118"/>
              <a:gd name="connsiteX6087" fmla="*/ 7749323 w 11490376"/>
              <a:gd name="connsiteY6087" fmla="*/ 820346 h 6593118"/>
              <a:gd name="connsiteX6088" fmla="*/ 7734588 w 11490376"/>
              <a:gd name="connsiteY6088" fmla="*/ 798247 h 6593118"/>
              <a:gd name="connsiteX6089" fmla="*/ 7749323 w 11490376"/>
              <a:gd name="connsiteY6089" fmla="*/ 756504 h 6593118"/>
              <a:gd name="connsiteX6090" fmla="*/ 7781249 w 11490376"/>
              <a:gd name="connsiteY6090" fmla="*/ 754049 h 6593118"/>
              <a:gd name="connsiteX6091" fmla="*/ 7805807 w 11490376"/>
              <a:gd name="connsiteY6091" fmla="*/ 788425 h 6593118"/>
              <a:gd name="connsiteX6092" fmla="*/ 7857378 w 11490376"/>
              <a:gd name="connsiteY6092" fmla="*/ 803158 h 6593118"/>
              <a:gd name="connsiteX6093" fmla="*/ 7908950 w 11490376"/>
              <a:gd name="connsiteY6093" fmla="*/ 854722 h 6593118"/>
              <a:gd name="connsiteX6094" fmla="*/ 7913861 w 11490376"/>
              <a:gd name="connsiteY6094" fmla="*/ 825256 h 6593118"/>
              <a:gd name="connsiteX6095" fmla="*/ 7889304 w 11490376"/>
              <a:gd name="connsiteY6095" fmla="*/ 785969 h 6593118"/>
              <a:gd name="connsiteX6096" fmla="*/ 7864746 w 11490376"/>
              <a:gd name="connsiteY6096" fmla="*/ 754049 h 6593118"/>
              <a:gd name="connsiteX6097" fmla="*/ 7835276 w 11490376"/>
              <a:gd name="connsiteY6097" fmla="*/ 751593 h 6593118"/>
              <a:gd name="connsiteX6098" fmla="*/ 7815630 w 11490376"/>
              <a:gd name="connsiteY6098" fmla="*/ 719672 h 6593118"/>
              <a:gd name="connsiteX6099" fmla="*/ 7825454 w 11490376"/>
              <a:gd name="connsiteY6099" fmla="*/ 677930 h 6593118"/>
              <a:gd name="connsiteX6100" fmla="*/ 7864746 w 11490376"/>
              <a:gd name="connsiteY6100" fmla="*/ 663196 h 6593118"/>
              <a:gd name="connsiteX6101" fmla="*/ 7935964 w 11490376"/>
              <a:gd name="connsiteY6101" fmla="*/ 658286 h 6593118"/>
              <a:gd name="connsiteX6102" fmla="*/ 7992447 w 11490376"/>
              <a:gd name="connsiteY6102" fmla="*/ 665651 h 6593118"/>
              <a:gd name="connsiteX6103" fmla="*/ 7982625 w 11490376"/>
              <a:gd name="connsiteY6103" fmla="*/ 626364 h 6593118"/>
              <a:gd name="connsiteX6104" fmla="*/ 7950699 w 11490376"/>
              <a:gd name="connsiteY6104" fmla="*/ 616543 h 6593118"/>
              <a:gd name="connsiteX6105" fmla="*/ 7950699 w 11490376"/>
              <a:gd name="connsiteY6105" fmla="*/ 587077 h 6593118"/>
              <a:gd name="connsiteX6106" fmla="*/ 7992447 w 11490376"/>
              <a:gd name="connsiteY6106" fmla="*/ 572344 h 6593118"/>
              <a:gd name="connsiteX6107" fmla="*/ 8029285 w 11490376"/>
              <a:gd name="connsiteY6107" fmla="*/ 547791 h 6593118"/>
              <a:gd name="connsiteX6108" fmla="*/ 8083313 w 11490376"/>
              <a:gd name="connsiteY6108" fmla="*/ 542880 h 6593118"/>
              <a:gd name="connsiteX6109" fmla="*/ 8147163 w 11490376"/>
              <a:gd name="connsiteY6109" fmla="*/ 537969 h 6593118"/>
              <a:gd name="connsiteX6110" fmla="*/ 8149618 w 11490376"/>
              <a:gd name="connsiteY6110" fmla="*/ 508503 h 6593118"/>
              <a:gd name="connsiteX6111" fmla="*/ 8176632 w 11490376"/>
              <a:gd name="connsiteY6111" fmla="*/ 518325 h 6593118"/>
              <a:gd name="connsiteX6112" fmla="*/ 8213470 w 11490376"/>
              <a:gd name="connsiteY6112" fmla="*/ 503592 h 6593118"/>
              <a:gd name="connsiteX6113" fmla="*/ 8238027 w 11490376"/>
              <a:gd name="connsiteY6113" fmla="*/ 533057 h 6593118"/>
              <a:gd name="connsiteX6114" fmla="*/ 8257674 w 11490376"/>
              <a:gd name="connsiteY6114" fmla="*/ 515870 h 6593118"/>
              <a:gd name="connsiteX6115" fmla="*/ 8294511 w 11490376"/>
              <a:gd name="connsiteY6115" fmla="*/ 508503 h 6593118"/>
              <a:gd name="connsiteX6116" fmla="*/ 8353451 w 11490376"/>
              <a:gd name="connsiteY6116" fmla="*/ 520780 h 6593118"/>
              <a:gd name="connsiteX6117" fmla="*/ 8395198 w 11490376"/>
              <a:gd name="connsiteY6117" fmla="*/ 501137 h 6593118"/>
              <a:gd name="connsiteX6118" fmla="*/ 8368184 w 11490376"/>
              <a:gd name="connsiteY6118" fmla="*/ 491315 h 6593118"/>
              <a:gd name="connsiteX6119" fmla="*/ 8378008 w 11490376"/>
              <a:gd name="connsiteY6119" fmla="*/ 474126 h 6593118"/>
              <a:gd name="connsiteX6120" fmla="*/ 8392743 w 11490376"/>
              <a:gd name="connsiteY6120" fmla="*/ 425018 h 6593118"/>
              <a:gd name="connsiteX6121" fmla="*/ 2573425 w 11490376"/>
              <a:gd name="connsiteY6121" fmla="*/ 350364 h 6593118"/>
              <a:gd name="connsiteX6122" fmla="*/ 2602615 w 11490376"/>
              <a:gd name="connsiteY6122" fmla="*/ 392621 h 6593118"/>
              <a:gd name="connsiteX6123" fmla="*/ 2583153 w 11490376"/>
              <a:gd name="connsiteY6123" fmla="*/ 434877 h 6593118"/>
              <a:gd name="connsiteX6124" fmla="*/ 2549103 w 11490376"/>
              <a:gd name="connsiteY6124" fmla="*/ 439850 h 6593118"/>
              <a:gd name="connsiteX6125" fmla="*/ 2517480 w 11490376"/>
              <a:gd name="connsiteY6125" fmla="*/ 412507 h 6593118"/>
              <a:gd name="connsiteX6126" fmla="*/ 2517480 w 11490376"/>
              <a:gd name="connsiteY6126" fmla="*/ 367764 h 6593118"/>
              <a:gd name="connsiteX6127" fmla="*/ 2321520 w 11490376"/>
              <a:gd name="connsiteY6127" fmla="*/ 330656 h 6593118"/>
              <a:gd name="connsiteX6128" fmla="*/ 2365429 w 11490376"/>
              <a:gd name="connsiteY6128" fmla="*/ 335620 h 6593118"/>
              <a:gd name="connsiteX6129" fmla="*/ 2406897 w 11490376"/>
              <a:gd name="connsiteY6129" fmla="*/ 348029 h 6593118"/>
              <a:gd name="connsiteX6130" fmla="*/ 2445926 w 11490376"/>
              <a:gd name="connsiteY6130" fmla="*/ 392700 h 6593118"/>
              <a:gd name="connsiteX6131" fmla="*/ 2458123 w 11490376"/>
              <a:gd name="connsiteY6131" fmla="*/ 429927 h 6593118"/>
              <a:gd name="connsiteX6132" fmla="*/ 2384946 w 11490376"/>
              <a:gd name="connsiteY6132" fmla="*/ 439854 h 6593118"/>
              <a:gd name="connsiteX6133" fmla="*/ 2365429 w 11490376"/>
              <a:gd name="connsiteY6133" fmla="*/ 402627 h 6593118"/>
              <a:gd name="connsiteX6134" fmla="*/ 2321520 w 11490376"/>
              <a:gd name="connsiteY6134" fmla="*/ 397664 h 6593118"/>
              <a:gd name="connsiteX6135" fmla="*/ 2289812 w 11490376"/>
              <a:gd name="connsiteY6135" fmla="*/ 352993 h 6593118"/>
              <a:gd name="connsiteX6136" fmla="*/ 2115676 w 11490376"/>
              <a:gd name="connsiteY6136" fmla="*/ 330656 h 6593118"/>
              <a:gd name="connsiteX6137" fmla="*/ 2156539 w 11490376"/>
              <a:gd name="connsiteY6137" fmla="*/ 335522 h 6593118"/>
              <a:gd name="connsiteX6138" fmla="*/ 2175770 w 11490376"/>
              <a:gd name="connsiteY6138" fmla="*/ 367152 h 6593118"/>
              <a:gd name="connsiteX6139" fmla="*/ 2122887 w 11490376"/>
              <a:gd name="connsiteY6139" fmla="*/ 386617 h 6593118"/>
              <a:gd name="connsiteX6140" fmla="*/ 2055582 w 11490376"/>
              <a:gd name="connsiteY6140" fmla="*/ 393916 h 6593118"/>
              <a:gd name="connsiteX6141" fmla="*/ 2086832 w 11490376"/>
              <a:gd name="connsiteY6141" fmla="*/ 347688 h 6593118"/>
              <a:gd name="connsiteX6142" fmla="*/ 8372609 w 11490376"/>
              <a:gd name="connsiteY6142" fmla="*/ 275911 h 6593118"/>
              <a:gd name="connsiteX6143" fmla="*/ 8379907 w 11490376"/>
              <a:gd name="connsiteY6143" fmla="*/ 295467 h 6593118"/>
              <a:gd name="connsiteX6144" fmla="*/ 8394501 w 11490376"/>
              <a:gd name="connsiteY6144" fmla="*/ 302800 h 6593118"/>
              <a:gd name="connsiteX6145" fmla="*/ 8413960 w 11490376"/>
              <a:gd name="connsiteY6145" fmla="*/ 302800 h 6593118"/>
              <a:gd name="connsiteX6146" fmla="*/ 8438284 w 11490376"/>
              <a:gd name="connsiteY6146" fmla="*/ 312576 h 6593118"/>
              <a:gd name="connsiteX6147" fmla="*/ 8443147 w 11490376"/>
              <a:gd name="connsiteY6147" fmla="*/ 341910 h 6593118"/>
              <a:gd name="connsiteX6148" fmla="*/ 8426121 w 11490376"/>
              <a:gd name="connsiteY6148" fmla="*/ 371243 h 6593118"/>
              <a:gd name="connsiteX6149" fmla="*/ 8384771 w 11490376"/>
              <a:gd name="connsiteY6149" fmla="*/ 378576 h 6593118"/>
              <a:gd name="connsiteX6150" fmla="*/ 8331259 w 11490376"/>
              <a:gd name="connsiteY6150" fmla="*/ 371243 h 6593118"/>
              <a:gd name="connsiteX6151" fmla="*/ 8314233 w 11490376"/>
              <a:gd name="connsiteY6151" fmla="*/ 356576 h 6593118"/>
              <a:gd name="connsiteX6152" fmla="*/ 8331259 w 11490376"/>
              <a:gd name="connsiteY6152" fmla="*/ 322355 h 6593118"/>
              <a:gd name="connsiteX6153" fmla="*/ 8343421 w 11490376"/>
              <a:gd name="connsiteY6153" fmla="*/ 295467 h 6593118"/>
              <a:gd name="connsiteX6154" fmla="*/ 5907909 w 11490376"/>
              <a:gd name="connsiteY6154" fmla="*/ 260585 h 6593118"/>
              <a:gd name="connsiteX6155" fmla="*/ 5954484 w 11490376"/>
              <a:gd name="connsiteY6155" fmla="*/ 333578 h 6593118"/>
              <a:gd name="connsiteX6156" fmla="*/ 6094207 w 11490376"/>
              <a:gd name="connsiteY6156" fmla="*/ 406568 h 6593118"/>
              <a:gd name="connsiteX6157" fmla="*/ 6072146 w 11490376"/>
              <a:gd name="connsiteY6157" fmla="*/ 450364 h 6593118"/>
              <a:gd name="connsiteX6158" fmla="*/ 6042731 w 11490376"/>
              <a:gd name="connsiteY6158" fmla="*/ 438200 h 6593118"/>
              <a:gd name="connsiteX6159" fmla="*/ 5983900 w 11490376"/>
              <a:gd name="connsiteY6159" fmla="*/ 443065 h 6593118"/>
              <a:gd name="connsiteX6160" fmla="*/ 5983900 w 11490376"/>
              <a:gd name="connsiteY6160" fmla="*/ 401703 h 6593118"/>
              <a:gd name="connsiteX6161" fmla="*/ 5954484 w 11490376"/>
              <a:gd name="connsiteY6161" fmla="*/ 384671 h 6593118"/>
              <a:gd name="connsiteX6162" fmla="*/ 5903008 w 11490376"/>
              <a:gd name="connsiteY6162" fmla="*/ 438200 h 6593118"/>
              <a:gd name="connsiteX6163" fmla="*/ 5888299 w 11490376"/>
              <a:gd name="connsiteY6163" fmla="*/ 499026 h 6593118"/>
              <a:gd name="connsiteX6164" fmla="*/ 5853982 w 11490376"/>
              <a:gd name="connsiteY6164" fmla="*/ 484428 h 6593118"/>
              <a:gd name="connsiteX6165" fmla="*/ 5827017 w 11490376"/>
              <a:gd name="connsiteY6165" fmla="*/ 443065 h 6593118"/>
              <a:gd name="connsiteX6166" fmla="*/ 5797602 w 11490376"/>
              <a:gd name="connsiteY6166" fmla="*/ 418734 h 6593118"/>
              <a:gd name="connsiteX6167" fmla="*/ 5804956 w 11490376"/>
              <a:gd name="connsiteY6167" fmla="*/ 387105 h 6593118"/>
              <a:gd name="connsiteX6168" fmla="*/ 5817212 w 11490376"/>
              <a:gd name="connsiteY6168" fmla="*/ 353041 h 6593118"/>
              <a:gd name="connsiteX6169" fmla="*/ 5790249 w 11490376"/>
              <a:gd name="connsiteY6169" fmla="*/ 345742 h 6593118"/>
              <a:gd name="connsiteX6170" fmla="*/ 5760833 w 11490376"/>
              <a:gd name="connsiteY6170" fmla="*/ 374938 h 6593118"/>
              <a:gd name="connsiteX6171" fmla="*/ 5706904 w 11490376"/>
              <a:gd name="connsiteY6171" fmla="*/ 370073 h 6593118"/>
              <a:gd name="connsiteX6172" fmla="*/ 5697099 w 11490376"/>
              <a:gd name="connsiteY6172" fmla="*/ 328710 h 6593118"/>
              <a:gd name="connsiteX6173" fmla="*/ 5687294 w 11490376"/>
              <a:gd name="connsiteY6173" fmla="*/ 306813 h 6593118"/>
              <a:gd name="connsiteX6174" fmla="*/ 5736320 w 11490376"/>
              <a:gd name="connsiteY6174" fmla="*/ 267884 h 6593118"/>
              <a:gd name="connsiteX6175" fmla="*/ 5753479 w 11490376"/>
              <a:gd name="connsiteY6175" fmla="*/ 309245 h 6593118"/>
              <a:gd name="connsiteX6176" fmla="*/ 5790249 w 11490376"/>
              <a:gd name="connsiteY6176" fmla="*/ 287348 h 6593118"/>
              <a:gd name="connsiteX6177" fmla="*/ 5834371 w 11490376"/>
              <a:gd name="connsiteY6177" fmla="*/ 316544 h 6593118"/>
              <a:gd name="connsiteX6178" fmla="*/ 5846628 w 11490376"/>
              <a:gd name="connsiteY6178" fmla="*/ 267884 h 6593118"/>
              <a:gd name="connsiteX6179" fmla="*/ 2507061 w 11490376"/>
              <a:gd name="connsiteY6179" fmla="*/ 258393 h 6593118"/>
              <a:gd name="connsiteX6180" fmla="*/ 2561003 w 11490376"/>
              <a:gd name="connsiteY6180" fmla="*/ 270384 h 6593118"/>
              <a:gd name="connsiteX6181" fmla="*/ 2548741 w 11490376"/>
              <a:gd name="connsiteY6181" fmla="*/ 306359 h 6593118"/>
              <a:gd name="connsiteX6182" fmla="*/ 2502155 w 11490376"/>
              <a:gd name="connsiteY6182" fmla="*/ 306359 h 6593118"/>
              <a:gd name="connsiteX6183" fmla="*/ 8226806 w 11490376"/>
              <a:gd name="connsiteY6183" fmla="*/ 232116 h 6593118"/>
              <a:gd name="connsiteX6184" fmla="*/ 8251776 w 11490376"/>
              <a:gd name="connsiteY6184" fmla="*/ 239432 h 6593118"/>
              <a:gd name="connsiteX6185" fmla="*/ 8276746 w 11490376"/>
              <a:gd name="connsiteY6185" fmla="*/ 273572 h 6593118"/>
              <a:gd name="connsiteX6186" fmla="*/ 8276746 w 11490376"/>
              <a:gd name="connsiteY6186" fmla="*/ 300397 h 6593118"/>
              <a:gd name="connsiteX6187" fmla="*/ 8294225 w 11490376"/>
              <a:gd name="connsiteY6187" fmla="*/ 295519 h 6593118"/>
              <a:gd name="connsiteX6188" fmla="*/ 8294225 w 11490376"/>
              <a:gd name="connsiteY6188" fmla="*/ 322345 h 6593118"/>
              <a:gd name="connsiteX6189" fmla="*/ 8239291 w 11490376"/>
              <a:gd name="connsiteY6189" fmla="*/ 336977 h 6593118"/>
              <a:gd name="connsiteX6190" fmla="*/ 8189351 w 11490376"/>
              <a:gd name="connsiteY6190" fmla="*/ 315029 h 6593118"/>
              <a:gd name="connsiteX6191" fmla="*/ 8136915 w 11490376"/>
              <a:gd name="connsiteY6191" fmla="*/ 295519 h 6593118"/>
              <a:gd name="connsiteX6192" fmla="*/ 8146903 w 11490376"/>
              <a:gd name="connsiteY6192" fmla="*/ 271134 h 6593118"/>
              <a:gd name="connsiteX6193" fmla="*/ 8179363 w 11490376"/>
              <a:gd name="connsiteY6193" fmla="*/ 268695 h 6593118"/>
              <a:gd name="connsiteX6194" fmla="*/ 8196843 w 11490376"/>
              <a:gd name="connsiteY6194" fmla="*/ 239432 h 6593118"/>
              <a:gd name="connsiteX6195" fmla="*/ 6030800 w 11490376"/>
              <a:gd name="connsiteY6195" fmla="*/ 232116 h 6593118"/>
              <a:gd name="connsiteX6196" fmla="*/ 6087510 w 11490376"/>
              <a:gd name="connsiteY6196" fmla="*/ 244218 h 6593118"/>
              <a:gd name="connsiteX6197" fmla="*/ 6186136 w 11490376"/>
              <a:gd name="connsiteY6197" fmla="*/ 244218 h 6593118"/>
              <a:gd name="connsiteX6198" fmla="*/ 6129426 w 11490376"/>
              <a:gd name="connsiteY6198" fmla="*/ 297463 h 6593118"/>
              <a:gd name="connsiteX6199" fmla="*/ 6060388 w 11490376"/>
              <a:gd name="connsiteY6199" fmla="*/ 321667 h 6593118"/>
              <a:gd name="connsiteX6200" fmla="*/ 5966694 w 11490376"/>
              <a:gd name="connsiteY6200" fmla="*/ 297463 h 6593118"/>
              <a:gd name="connsiteX6201" fmla="*/ 5954365 w 11490376"/>
              <a:gd name="connsiteY6201" fmla="*/ 239377 h 6593118"/>
              <a:gd name="connsiteX6202" fmla="*/ 2695353 w 11490376"/>
              <a:gd name="connsiteY6202" fmla="*/ 179561 h 6593118"/>
              <a:gd name="connsiteX6203" fmla="*/ 2788566 w 11490376"/>
              <a:gd name="connsiteY6203" fmla="*/ 228277 h 6593118"/>
              <a:gd name="connsiteX6204" fmla="*/ 2830270 w 11490376"/>
              <a:gd name="connsiteY6204" fmla="*/ 284300 h 6593118"/>
              <a:gd name="connsiteX6205" fmla="*/ 2825364 w 11490376"/>
              <a:gd name="connsiteY6205" fmla="*/ 350068 h 6593118"/>
              <a:gd name="connsiteX6206" fmla="*/ 2793472 w 11490376"/>
              <a:gd name="connsiteY6206" fmla="*/ 393913 h 6593118"/>
              <a:gd name="connsiteX6207" fmla="*/ 2683087 w 11490376"/>
              <a:gd name="connsiteY6207" fmla="*/ 381735 h 6593118"/>
              <a:gd name="connsiteX6208" fmla="*/ 2670822 w 11490376"/>
              <a:gd name="connsiteY6208" fmla="*/ 342760 h 6593118"/>
              <a:gd name="connsiteX6209" fmla="*/ 2678184 w 11490376"/>
              <a:gd name="connsiteY6209" fmla="*/ 315967 h 6593118"/>
              <a:gd name="connsiteX6210" fmla="*/ 2634033 w 11490376"/>
              <a:gd name="connsiteY6210" fmla="*/ 315967 h 6593118"/>
              <a:gd name="connsiteX6211" fmla="*/ 2629127 w 11490376"/>
              <a:gd name="connsiteY6211" fmla="*/ 264816 h 6593118"/>
              <a:gd name="connsiteX6212" fmla="*/ 2665919 w 11490376"/>
              <a:gd name="connsiteY6212" fmla="*/ 223406 h 6593118"/>
              <a:gd name="connsiteX6213" fmla="*/ 8132047 w 11490376"/>
              <a:gd name="connsiteY6213" fmla="*/ 140145 h 6593118"/>
              <a:gd name="connsiteX6214" fmla="*/ 8179228 w 11490376"/>
              <a:gd name="connsiteY6214" fmla="*/ 167012 h 6593118"/>
              <a:gd name="connsiteX6215" fmla="*/ 8189160 w 11490376"/>
              <a:gd name="connsiteY6215" fmla="*/ 218303 h 6593118"/>
              <a:gd name="connsiteX6216" fmla="*/ 8144463 w 11490376"/>
              <a:gd name="connsiteY6216" fmla="*/ 240285 h 6593118"/>
              <a:gd name="connsiteX6217" fmla="*/ 8087350 w 11490376"/>
              <a:gd name="connsiteY6217" fmla="*/ 264710 h 6593118"/>
              <a:gd name="connsiteX6218" fmla="*/ 8045136 w 11490376"/>
              <a:gd name="connsiteY6218" fmla="*/ 237843 h 6593118"/>
              <a:gd name="connsiteX6219" fmla="*/ 8025270 w 11490376"/>
              <a:gd name="connsiteY6219" fmla="*/ 203649 h 6593118"/>
              <a:gd name="connsiteX6220" fmla="*/ 8052585 w 11490376"/>
              <a:gd name="connsiteY6220" fmla="*/ 186551 h 6593118"/>
              <a:gd name="connsiteX6221" fmla="*/ 8079901 w 11490376"/>
              <a:gd name="connsiteY6221" fmla="*/ 181667 h 6593118"/>
              <a:gd name="connsiteX6222" fmla="*/ 8107215 w 11490376"/>
              <a:gd name="connsiteY6222" fmla="*/ 157242 h 6593118"/>
              <a:gd name="connsiteX6223" fmla="*/ 3193159 w 11490376"/>
              <a:gd name="connsiteY6223" fmla="*/ 54744 h 6593118"/>
              <a:gd name="connsiteX6224" fmla="*/ 3247050 w 11490376"/>
              <a:gd name="connsiteY6224" fmla="*/ 103987 h 6593118"/>
              <a:gd name="connsiteX6225" fmla="*/ 3310739 w 11490376"/>
              <a:gd name="connsiteY6225" fmla="*/ 54744 h 6593118"/>
              <a:gd name="connsiteX6226" fmla="*/ 3494458 w 11490376"/>
              <a:gd name="connsiteY6226" fmla="*/ 62131 h 6593118"/>
              <a:gd name="connsiteX6227" fmla="*/ 3567944 w 11490376"/>
              <a:gd name="connsiteY6227" fmla="*/ 62131 h 6593118"/>
              <a:gd name="connsiteX6228" fmla="*/ 3609587 w 11490376"/>
              <a:gd name="connsiteY6228" fmla="*/ 103987 h 6593118"/>
              <a:gd name="connsiteX6229" fmla="*/ 3536100 w 11490376"/>
              <a:gd name="connsiteY6229" fmla="*/ 133532 h 6593118"/>
              <a:gd name="connsiteX6230" fmla="*/ 3425869 w 11490376"/>
              <a:gd name="connsiteY6230" fmla="*/ 153229 h 6593118"/>
              <a:gd name="connsiteX6231" fmla="*/ 3450364 w 11490376"/>
              <a:gd name="connsiteY6231" fmla="*/ 197548 h 6593118"/>
              <a:gd name="connsiteX6232" fmla="*/ 3327885 w 11490376"/>
              <a:gd name="connsiteY6232" fmla="*/ 300957 h 6593118"/>
              <a:gd name="connsiteX6233" fmla="*/ 3261748 w 11490376"/>
              <a:gd name="connsiteY6233" fmla="*/ 281261 h 6593118"/>
              <a:gd name="connsiteX6234" fmla="*/ 3210307 w 11490376"/>
              <a:gd name="connsiteY6234" fmla="*/ 313268 h 6593118"/>
              <a:gd name="connsiteX6235" fmla="*/ 3193159 w 11490376"/>
              <a:gd name="connsiteY6235" fmla="*/ 342813 h 6593118"/>
              <a:gd name="connsiteX6236" fmla="*/ 3131917 w 11490376"/>
              <a:gd name="connsiteY6236" fmla="*/ 404368 h 6593118"/>
              <a:gd name="connsiteX6237" fmla="*/ 3090272 w 11490376"/>
              <a:gd name="connsiteY6237" fmla="*/ 416678 h 6593118"/>
              <a:gd name="connsiteX6238" fmla="*/ 3053529 w 11490376"/>
              <a:gd name="connsiteY6238" fmla="*/ 431451 h 6593118"/>
              <a:gd name="connsiteX6239" fmla="*/ 3090272 w 11490376"/>
              <a:gd name="connsiteY6239" fmla="*/ 478231 h 6593118"/>
              <a:gd name="connsiteX6240" fmla="*/ 3043733 w 11490376"/>
              <a:gd name="connsiteY6240" fmla="*/ 527473 h 6593118"/>
              <a:gd name="connsiteX6241" fmla="*/ 2945757 w 11490376"/>
              <a:gd name="connsiteY6241" fmla="*/ 547170 h 6593118"/>
              <a:gd name="connsiteX6242" fmla="*/ 2776739 w 11490376"/>
              <a:gd name="connsiteY6242" fmla="*/ 520087 h 6593118"/>
              <a:gd name="connsiteX6243" fmla="*/ 2747342 w 11490376"/>
              <a:gd name="connsiteY6243" fmla="*/ 465920 h 6593118"/>
              <a:gd name="connsiteX6244" fmla="*/ 2808583 w 11490376"/>
              <a:gd name="connsiteY6244" fmla="*/ 478231 h 6593118"/>
              <a:gd name="connsiteX6245" fmla="*/ 2825735 w 11490376"/>
              <a:gd name="connsiteY6245" fmla="*/ 448685 h 6593118"/>
              <a:gd name="connsiteX6246" fmla="*/ 2862476 w 11490376"/>
              <a:gd name="connsiteY6246" fmla="*/ 421602 h 6593118"/>
              <a:gd name="connsiteX6247" fmla="*/ 2891868 w 11490376"/>
              <a:gd name="connsiteY6247" fmla="*/ 399442 h 6593118"/>
              <a:gd name="connsiteX6248" fmla="*/ 2931060 w 11490376"/>
              <a:gd name="connsiteY6248" fmla="*/ 367435 h 6593118"/>
              <a:gd name="connsiteX6249" fmla="*/ 2899218 w 11490376"/>
              <a:gd name="connsiteY6249" fmla="*/ 323116 h 6593118"/>
              <a:gd name="connsiteX6250" fmla="*/ 2904117 w 11490376"/>
              <a:gd name="connsiteY6250" fmla="*/ 276336 h 6593118"/>
              <a:gd name="connsiteX6251" fmla="*/ 2943308 w 11490376"/>
              <a:gd name="connsiteY6251" fmla="*/ 300957 h 6593118"/>
              <a:gd name="connsiteX6252" fmla="*/ 3021688 w 11490376"/>
              <a:gd name="connsiteY6252" fmla="*/ 300957 h 6593118"/>
              <a:gd name="connsiteX6253" fmla="*/ 2980049 w 11490376"/>
              <a:gd name="connsiteY6253" fmla="*/ 281261 h 6593118"/>
              <a:gd name="connsiteX6254" fmla="*/ 3029037 w 11490376"/>
              <a:gd name="connsiteY6254" fmla="*/ 256639 h 6593118"/>
              <a:gd name="connsiteX6255" fmla="*/ 3109868 w 11490376"/>
              <a:gd name="connsiteY6255" fmla="*/ 239404 h 6593118"/>
              <a:gd name="connsiteX6256" fmla="*/ 3109868 w 11490376"/>
              <a:gd name="connsiteY6256" fmla="*/ 197548 h 6593118"/>
              <a:gd name="connsiteX6257" fmla="*/ 3082923 w 11490376"/>
              <a:gd name="connsiteY6257" fmla="*/ 207397 h 6593118"/>
              <a:gd name="connsiteX6258" fmla="*/ 3009442 w 11490376"/>
              <a:gd name="connsiteY6258" fmla="*/ 224631 h 6593118"/>
              <a:gd name="connsiteX6259" fmla="*/ 2955554 w 11490376"/>
              <a:gd name="connsiteY6259" fmla="*/ 251715 h 6593118"/>
              <a:gd name="connsiteX6260" fmla="*/ 2891868 w 11490376"/>
              <a:gd name="connsiteY6260" fmla="*/ 232018 h 6593118"/>
              <a:gd name="connsiteX6261" fmla="*/ 2862476 w 11490376"/>
              <a:gd name="connsiteY6261" fmla="*/ 222169 h 6593118"/>
              <a:gd name="connsiteX6262" fmla="*/ 2830634 w 11490376"/>
              <a:gd name="connsiteY6262" fmla="*/ 185238 h 6593118"/>
              <a:gd name="connsiteX6263" fmla="*/ 2813485 w 11490376"/>
              <a:gd name="connsiteY6263" fmla="*/ 145844 h 6593118"/>
              <a:gd name="connsiteX6264" fmla="*/ 2891868 w 11490376"/>
              <a:gd name="connsiteY6264" fmla="*/ 133532 h 6593118"/>
              <a:gd name="connsiteX6265" fmla="*/ 2904117 w 11490376"/>
              <a:gd name="connsiteY6265" fmla="*/ 108911 h 6593118"/>
              <a:gd name="connsiteX6266" fmla="*/ 2960454 w 11490376"/>
              <a:gd name="connsiteY6266" fmla="*/ 99063 h 6593118"/>
              <a:gd name="connsiteX6267" fmla="*/ 2984947 w 11490376"/>
              <a:gd name="connsiteY6267" fmla="*/ 128609 h 6593118"/>
              <a:gd name="connsiteX6268" fmla="*/ 3033936 w 11490376"/>
              <a:gd name="connsiteY6268" fmla="*/ 128609 h 6593118"/>
              <a:gd name="connsiteX6269" fmla="*/ 3082923 w 11490376"/>
              <a:gd name="connsiteY6269" fmla="*/ 71980 h 6593118"/>
              <a:gd name="connsiteX6270" fmla="*/ 3188258 w 11490376"/>
              <a:gd name="connsiteY6270" fmla="*/ 79365 h 6593118"/>
              <a:gd name="connsiteX6271" fmla="*/ 4538715 w 11490376"/>
              <a:gd name="connsiteY6271" fmla="*/ 0 h 6593118"/>
              <a:gd name="connsiteX6272" fmla="*/ 4420794 w 11490376"/>
              <a:gd name="connsiteY6272" fmla="*/ 49126 h 6593118"/>
              <a:gd name="connsiteX6273" fmla="*/ 4636983 w 11490376"/>
              <a:gd name="connsiteY6273" fmla="*/ 19650 h 6593118"/>
              <a:gd name="connsiteX6274" fmla="*/ 4735249 w 11490376"/>
              <a:gd name="connsiteY6274" fmla="*/ 56495 h 6593118"/>
              <a:gd name="connsiteX6275" fmla="*/ 4686117 w 11490376"/>
              <a:gd name="connsiteY6275" fmla="*/ 68776 h 6593118"/>
              <a:gd name="connsiteX6276" fmla="*/ 4538715 w 11490376"/>
              <a:gd name="connsiteY6276" fmla="*/ 90883 h 6593118"/>
              <a:gd name="connsiteX6277" fmla="*/ 4420794 w 11490376"/>
              <a:gd name="connsiteY6277" fmla="*/ 130184 h 6593118"/>
              <a:gd name="connsiteX6278" fmla="*/ 4624700 w 11490376"/>
              <a:gd name="connsiteY6278" fmla="*/ 110533 h 6593118"/>
              <a:gd name="connsiteX6279" fmla="*/ 4617329 w 11490376"/>
              <a:gd name="connsiteY6279" fmla="*/ 167027 h 6593118"/>
              <a:gd name="connsiteX6280" fmla="*/ 4742620 w 11490376"/>
              <a:gd name="connsiteY6280" fmla="*/ 122814 h 6593118"/>
              <a:gd name="connsiteX6281" fmla="*/ 4686117 w 11490376"/>
              <a:gd name="connsiteY6281" fmla="*/ 223523 h 6593118"/>
              <a:gd name="connsiteX6282" fmla="*/ 4799124 w 11490376"/>
              <a:gd name="connsiteY6282" fmla="*/ 167027 h 6593118"/>
              <a:gd name="connsiteX6283" fmla="*/ 4877735 w 11490376"/>
              <a:gd name="connsiteY6283" fmla="*/ 142464 h 6593118"/>
              <a:gd name="connsiteX6284" fmla="*/ 5032508 w 11490376"/>
              <a:gd name="connsiteY6284" fmla="*/ 154746 h 6593118"/>
              <a:gd name="connsiteX6285" fmla="*/ 4951438 w 11490376"/>
              <a:gd name="connsiteY6285" fmla="*/ 208785 h 6593118"/>
              <a:gd name="connsiteX6286" fmla="*/ 4865454 w 11490376"/>
              <a:gd name="connsiteY6286" fmla="*/ 233347 h 6593118"/>
              <a:gd name="connsiteX6287" fmla="*/ 4828603 w 11490376"/>
              <a:gd name="connsiteY6287" fmla="*/ 238260 h 6593118"/>
              <a:gd name="connsiteX6288" fmla="*/ 4784383 w 11490376"/>
              <a:gd name="connsiteY6288" fmla="*/ 257910 h 6593118"/>
              <a:gd name="connsiteX6289" fmla="*/ 4845801 w 11490376"/>
              <a:gd name="connsiteY6289" fmla="*/ 287386 h 6593118"/>
              <a:gd name="connsiteX6290" fmla="*/ 4816321 w 11490376"/>
              <a:gd name="connsiteY6290" fmla="*/ 314406 h 6593118"/>
              <a:gd name="connsiteX6291" fmla="*/ 4762275 w 11490376"/>
              <a:gd name="connsiteY6291" fmla="*/ 348793 h 6593118"/>
              <a:gd name="connsiteX6292" fmla="*/ 4735249 w 11490376"/>
              <a:gd name="connsiteY6292" fmla="*/ 412657 h 6593118"/>
              <a:gd name="connsiteX6293" fmla="*/ 4840885 w 11490376"/>
              <a:gd name="connsiteY6293" fmla="*/ 422482 h 6593118"/>
              <a:gd name="connsiteX6294" fmla="*/ 4845801 w 11490376"/>
              <a:gd name="connsiteY6294" fmla="*/ 478977 h 6593118"/>
              <a:gd name="connsiteX6295" fmla="*/ 4816321 w 11490376"/>
              <a:gd name="connsiteY6295" fmla="*/ 486345 h 6593118"/>
              <a:gd name="connsiteX6296" fmla="*/ 4791755 w 11490376"/>
              <a:gd name="connsiteY6296" fmla="*/ 515822 h 6593118"/>
              <a:gd name="connsiteX6297" fmla="*/ 4799124 w 11490376"/>
              <a:gd name="connsiteY6297" fmla="*/ 557578 h 6593118"/>
              <a:gd name="connsiteX6298" fmla="*/ 4853169 w 11490376"/>
              <a:gd name="connsiteY6298" fmla="*/ 582141 h 6593118"/>
              <a:gd name="connsiteX6299" fmla="*/ 4840885 w 11490376"/>
              <a:gd name="connsiteY6299" fmla="*/ 621441 h 6593118"/>
              <a:gd name="connsiteX6300" fmla="*/ 4804038 w 11490376"/>
              <a:gd name="connsiteY6300" fmla="*/ 655831 h 6593118"/>
              <a:gd name="connsiteX6301" fmla="*/ 4762275 w 11490376"/>
              <a:gd name="connsiteY6301" fmla="*/ 655831 h 6593118"/>
              <a:gd name="connsiteX6302" fmla="*/ 4779469 w 11490376"/>
              <a:gd name="connsiteY6302" fmla="*/ 687761 h 6593118"/>
              <a:gd name="connsiteX6303" fmla="*/ 4730335 w 11490376"/>
              <a:gd name="connsiteY6303" fmla="*/ 700044 h 6593118"/>
              <a:gd name="connsiteX6304" fmla="*/ 4710681 w 11490376"/>
              <a:gd name="connsiteY6304" fmla="*/ 731975 h 6593118"/>
              <a:gd name="connsiteX6305" fmla="*/ 4693486 w 11490376"/>
              <a:gd name="connsiteY6305" fmla="*/ 712324 h 6593118"/>
              <a:gd name="connsiteX6306" fmla="*/ 4644353 w 11490376"/>
              <a:gd name="connsiteY6306" fmla="*/ 712324 h 6593118"/>
              <a:gd name="connsiteX6307" fmla="*/ 4636983 w 11490376"/>
              <a:gd name="connsiteY6307" fmla="*/ 754082 h 6593118"/>
              <a:gd name="connsiteX6308" fmla="*/ 4705768 w 11490376"/>
              <a:gd name="connsiteY6308" fmla="*/ 781100 h 6593118"/>
              <a:gd name="connsiteX6309" fmla="*/ 4735249 w 11490376"/>
              <a:gd name="connsiteY6309" fmla="*/ 840051 h 6593118"/>
              <a:gd name="connsiteX6310" fmla="*/ 4710681 w 11490376"/>
              <a:gd name="connsiteY6310" fmla="*/ 879353 h 6593118"/>
              <a:gd name="connsiteX6311" fmla="*/ 4664006 w 11490376"/>
              <a:gd name="connsiteY6311" fmla="*/ 854789 h 6593118"/>
              <a:gd name="connsiteX6312" fmla="*/ 4612415 w 11490376"/>
              <a:gd name="connsiteY6312" fmla="*/ 815488 h 6593118"/>
              <a:gd name="connsiteX6313" fmla="*/ 4570652 w 11490376"/>
              <a:gd name="connsiteY6313" fmla="*/ 827770 h 6593118"/>
              <a:gd name="connsiteX6314" fmla="*/ 4555913 w 11490376"/>
              <a:gd name="connsiteY6314" fmla="*/ 869528 h 6593118"/>
              <a:gd name="connsiteX6315" fmla="*/ 4632069 w 11490376"/>
              <a:gd name="connsiteY6315" fmla="*/ 881809 h 6593118"/>
              <a:gd name="connsiteX6316" fmla="*/ 4693486 w 11490376"/>
              <a:gd name="connsiteY6316" fmla="*/ 901459 h 6593118"/>
              <a:gd name="connsiteX6317" fmla="*/ 4636983 w 11490376"/>
              <a:gd name="connsiteY6317" fmla="*/ 965322 h 6593118"/>
              <a:gd name="connsiteX6318" fmla="*/ 4519064 w 11490376"/>
              <a:gd name="connsiteY6318" fmla="*/ 1043923 h 6593118"/>
              <a:gd name="connsiteX6319" fmla="*/ 4386403 w 11490376"/>
              <a:gd name="connsiteY6319" fmla="*/ 1031643 h 6593118"/>
              <a:gd name="connsiteX6320" fmla="*/ 4329898 w 11490376"/>
              <a:gd name="connsiteY6320" fmla="*/ 1142176 h 6593118"/>
              <a:gd name="connsiteX6321" fmla="*/ 4219348 w 11490376"/>
              <a:gd name="connsiteY6321" fmla="*/ 1166739 h 6593118"/>
              <a:gd name="connsiteX6322" fmla="*/ 4113710 w 11490376"/>
              <a:gd name="connsiteY6322" fmla="*/ 1191302 h 6593118"/>
              <a:gd name="connsiteX6323" fmla="*/ 4108798 w 11490376"/>
              <a:gd name="connsiteY6323" fmla="*/ 1269902 h 6593118"/>
              <a:gd name="connsiteX6324" fmla="*/ 4064577 w 11490376"/>
              <a:gd name="connsiteY6324" fmla="*/ 1326396 h 6593118"/>
              <a:gd name="connsiteX6325" fmla="*/ 4005616 w 11490376"/>
              <a:gd name="connsiteY6325" fmla="*/ 1478687 h 6593118"/>
              <a:gd name="connsiteX6326" fmla="*/ 3949115 w 11490376"/>
              <a:gd name="connsiteY6326" fmla="*/ 1490968 h 6593118"/>
              <a:gd name="connsiteX6327" fmla="*/ 3919633 w 11490376"/>
              <a:gd name="connsiteY6327" fmla="*/ 1444299 h 6593118"/>
              <a:gd name="connsiteX6328" fmla="*/ 3855758 w 11490376"/>
              <a:gd name="connsiteY6328" fmla="*/ 1429560 h 6593118"/>
              <a:gd name="connsiteX6329" fmla="*/ 3801713 w 11490376"/>
              <a:gd name="connsiteY6329" fmla="*/ 1319028 h 6593118"/>
              <a:gd name="connsiteX6330" fmla="*/ 3757492 w 11490376"/>
              <a:gd name="connsiteY6330" fmla="*/ 1203582 h 6593118"/>
              <a:gd name="connsiteX6331" fmla="*/ 3728012 w 11490376"/>
              <a:gd name="connsiteY6331" fmla="*/ 1093049 h 6593118"/>
              <a:gd name="connsiteX6332" fmla="*/ 3745209 w 11490376"/>
              <a:gd name="connsiteY6332" fmla="*/ 1036555 h 6593118"/>
              <a:gd name="connsiteX6333" fmla="*/ 3811540 w 11490376"/>
              <a:gd name="connsiteY6333" fmla="*/ 999710 h 6593118"/>
              <a:gd name="connsiteX6334" fmla="*/ 3823822 w 11490376"/>
              <a:gd name="connsiteY6334" fmla="*/ 926022 h 6593118"/>
              <a:gd name="connsiteX6335" fmla="*/ 3740296 w 11490376"/>
              <a:gd name="connsiteY6335" fmla="*/ 891634 h 6593118"/>
              <a:gd name="connsiteX6336" fmla="*/ 3804171 w 11490376"/>
              <a:gd name="connsiteY6336" fmla="*/ 869528 h 6593118"/>
              <a:gd name="connsiteX6337" fmla="*/ 3784516 w 11490376"/>
              <a:gd name="connsiteY6337" fmla="*/ 815488 h 6593118"/>
              <a:gd name="connsiteX6338" fmla="*/ 3732926 w 11490376"/>
              <a:gd name="connsiteY6338" fmla="*/ 840051 h 6593118"/>
              <a:gd name="connsiteX6339" fmla="*/ 3728012 w 11490376"/>
              <a:gd name="connsiteY6339" fmla="*/ 800751 h 6593118"/>
              <a:gd name="connsiteX6340" fmla="*/ 3708358 w 11490376"/>
              <a:gd name="connsiteY6340" fmla="*/ 700044 h 6593118"/>
              <a:gd name="connsiteX6341" fmla="*/ 3673963 w 11490376"/>
              <a:gd name="connsiteY6341" fmla="*/ 601791 h 6593118"/>
              <a:gd name="connsiteX6342" fmla="*/ 3617462 w 11490376"/>
              <a:gd name="connsiteY6342" fmla="*/ 540385 h 6593118"/>
              <a:gd name="connsiteX6343" fmla="*/ 3401272 w 11490376"/>
              <a:gd name="connsiteY6343" fmla="*/ 540385 h 6593118"/>
              <a:gd name="connsiteX6344" fmla="*/ 3315291 w 11490376"/>
              <a:gd name="connsiteY6344" fmla="*/ 478977 h 6593118"/>
              <a:gd name="connsiteX6345" fmla="*/ 3369338 w 11490376"/>
              <a:gd name="connsiteY6345" fmla="*/ 471609 h 6593118"/>
              <a:gd name="connsiteX6346" fmla="*/ 3425841 w 11490376"/>
              <a:gd name="connsiteY6346" fmla="*/ 459327 h 6593118"/>
              <a:gd name="connsiteX6347" fmla="*/ 3401272 w 11490376"/>
              <a:gd name="connsiteY6347" fmla="*/ 422482 h 6593118"/>
              <a:gd name="connsiteX6348" fmla="*/ 3273524 w 11490376"/>
              <a:gd name="connsiteY6348" fmla="*/ 429851 h 6593118"/>
              <a:gd name="connsiteX6349" fmla="*/ 3266155 w 11490376"/>
              <a:gd name="connsiteY6349" fmla="*/ 402832 h 6593118"/>
              <a:gd name="connsiteX6350" fmla="*/ 3342314 w 11490376"/>
              <a:gd name="connsiteY6350" fmla="*/ 380726 h 6593118"/>
              <a:gd name="connsiteX6351" fmla="*/ 3413556 w 11490376"/>
              <a:gd name="connsiteY6351" fmla="*/ 324230 h 6593118"/>
              <a:gd name="connsiteX6352" fmla="*/ 3494630 w 11490376"/>
              <a:gd name="connsiteY6352" fmla="*/ 302123 h 6593118"/>
              <a:gd name="connsiteX6353" fmla="*/ 3499541 w 11490376"/>
              <a:gd name="connsiteY6353" fmla="*/ 225979 h 6593118"/>
              <a:gd name="connsiteX6354" fmla="*/ 3605178 w 11490376"/>
              <a:gd name="connsiteY6354" fmla="*/ 203872 h 6593118"/>
              <a:gd name="connsiteX6355" fmla="*/ 3634658 w 11490376"/>
              <a:gd name="connsiteY6355" fmla="*/ 159659 h 6593118"/>
              <a:gd name="connsiteX6356" fmla="*/ 3676421 w 11490376"/>
              <a:gd name="connsiteY6356" fmla="*/ 122814 h 6593118"/>
              <a:gd name="connsiteX6357" fmla="*/ 3715727 w 11490376"/>
              <a:gd name="connsiteY6357" fmla="*/ 122814 h 6593118"/>
              <a:gd name="connsiteX6358" fmla="*/ 3757492 w 11490376"/>
              <a:gd name="connsiteY6358" fmla="*/ 100708 h 6593118"/>
              <a:gd name="connsiteX6359" fmla="*/ 3855758 w 11490376"/>
              <a:gd name="connsiteY6359" fmla="*/ 135096 h 6593118"/>
              <a:gd name="connsiteX6360" fmla="*/ 3843475 w 11490376"/>
              <a:gd name="connsiteY6360" fmla="*/ 105621 h 6593118"/>
              <a:gd name="connsiteX6361" fmla="*/ 3899979 w 11490376"/>
              <a:gd name="connsiteY6361" fmla="*/ 110533 h 6593118"/>
              <a:gd name="connsiteX6362" fmla="*/ 3907350 w 11490376"/>
              <a:gd name="connsiteY6362" fmla="*/ 159659 h 6593118"/>
              <a:gd name="connsiteX6363" fmla="*/ 3961397 w 11490376"/>
              <a:gd name="connsiteY6363" fmla="*/ 159659 h 6593118"/>
              <a:gd name="connsiteX6364" fmla="*/ 3961397 w 11490376"/>
              <a:gd name="connsiteY6364" fmla="*/ 100708 h 6593118"/>
              <a:gd name="connsiteX6365" fmla="*/ 4010529 w 11490376"/>
              <a:gd name="connsiteY6365" fmla="*/ 100708 h 6593118"/>
              <a:gd name="connsiteX6366" fmla="*/ 4047381 w 11490376"/>
              <a:gd name="connsiteY6366" fmla="*/ 100708 h 6593118"/>
              <a:gd name="connsiteX6367" fmla="*/ 4084231 w 11490376"/>
              <a:gd name="connsiteY6367" fmla="*/ 142464 h 6593118"/>
              <a:gd name="connsiteX6368" fmla="*/ 4101427 w 11490376"/>
              <a:gd name="connsiteY6368" fmla="*/ 88426 h 6593118"/>
              <a:gd name="connsiteX6369" fmla="*/ 4101427 w 11490376"/>
              <a:gd name="connsiteY6369" fmla="*/ 36845 h 6593118"/>
              <a:gd name="connsiteX6370" fmla="*/ 4207065 w 11490376"/>
              <a:gd name="connsiteY6370" fmla="*/ 73688 h 6593118"/>
              <a:gd name="connsiteX6371" fmla="*/ 4280764 w 11490376"/>
              <a:gd name="connsiteY6371" fmla="*/ 7369 h 659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</a:cxnLst>
            <a:rect l="l" t="t" r="r" b="b"/>
            <a:pathLst>
              <a:path w="11490376" h="6593118">
                <a:moveTo>
                  <a:pt x="3206998" y="6501436"/>
                </a:moveTo>
                <a:lnTo>
                  <a:pt x="3214204" y="6501436"/>
                </a:lnTo>
                <a:lnTo>
                  <a:pt x="3235830" y="6531171"/>
                </a:lnTo>
                <a:lnTo>
                  <a:pt x="3279077" y="6563384"/>
                </a:lnTo>
                <a:lnTo>
                  <a:pt x="3228620" y="6563384"/>
                </a:lnTo>
                <a:lnTo>
                  <a:pt x="3219010" y="6593118"/>
                </a:lnTo>
                <a:lnTo>
                  <a:pt x="3182970" y="6575773"/>
                </a:lnTo>
                <a:close/>
                <a:moveTo>
                  <a:pt x="3163265" y="6488297"/>
                </a:moveTo>
                <a:lnTo>
                  <a:pt x="3213305" y="6500397"/>
                </a:lnTo>
                <a:lnTo>
                  <a:pt x="3205796" y="6500397"/>
                </a:lnTo>
                <a:lnTo>
                  <a:pt x="3180780" y="6577848"/>
                </a:lnTo>
                <a:lnTo>
                  <a:pt x="3128239" y="6548805"/>
                </a:lnTo>
                <a:lnTo>
                  <a:pt x="3140747" y="6505240"/>
                </a:lnTo>
                <a:close/>
                <a:moveTo>
                  <a:pt x="3468390" y="6363480"/>
                </a:moveTo>
                <a:lnTo>
                  <a:pt x="3487816" y="6385851"/>
                </a:lnTo>
                <a:lnTo>
                  <a:pt x="3524236" y="6408223"/>
                </a:lnTo>
                <a:lnTo>
                  <a:pt x="3495099" y="6423136"/>
                </a:lnTo>
                <a:lnTo>
                  <a:pt x="3444111" y="6438051"/>
                </a:lnTo>
                <a:lnTo>
                  <a:pt x="3427116" y="6425623"/>
                </a:lnTo>
                <a:lnTo>
                  <a:pt x="3400409" y="6452965"/>
                </a:lnTo>
                <a:lnTo>
                  <a:pt x="3393127" y="6425623"/>
                </a:lnTo>
                <a:lnTo>
                  <a:pt x="3397982" y="6393309"/>
                </a:lnTo>
                <a:lnTo>
                  <a:pt x="3434401" y="6385851"/>
                </a:lnTo>
                <a:lnTo>
                  <a:pt x="3463536" y="6390823"/>
                </a:lnTo>
                <a:close/>
                <a:moveTo>
                  <a:pt x="2980559" y="6247565"/>
                </a:moveTo>
                <a:lnTo>
                  <a:pt x="2978937" y="6247766"/>
                </a:lnTo>
                <a:lnTo>
                  <a:pt x="2983869" y="6358294"/>
                </a:lnTo>
                <a:lnTo>
                  <a:pt x="2989070" y="6361085"/>
                </a:lnTo>
                <a:lnTo>
                  <a:pt x="2983927" y="6358312"/>
                </a:lnTo>
                <a:lnTo>
                  <a:pt x="2979025" y="6247948"/>
                </a:lnTo>
                <a:close/>
                <a:moveTo>
                  <a:pt x="2991265" y="5968278"/>
                </a:moveTo>
                <a:lnTo>
                  <a:pt x="2991265" y="6026709"/>
                </a:lnTo>
                <a:lnTo>
                  <a:pt x="3006054" y="6066009"/>
                </a:lnTo>
                <a:lnTo>
                  <a:pt x="3003590" y="6213379"/>
                </a:lnTo>
                <a:lnTo>
                  <a:pt x="2999631" y="6239018"/>
                </a:lnTo>
                <a:lnTo>
                  <a:pt x="3005976" y="6213612"/>
                </a:lnTo>
                <a:lnTo>
                  <a:pt x="3008427" y="6064006"/>
                </a:lnTo>
                <a:lnTo>
                  <a:pt x="2993726" y="6024766"/>
                </a:lnTo>
                <a:lnTo>
                  <a:pt x="2991275" y="5968358"/>
                </a:lnTo>
                <a:close/>
                <a:moveTo>
                  <a:pt x="2967421" y="5869314"/>
                </a:moveTo>
                <a:lnTo>
                  <a:pt x="2978937" y="5901444"/>
                </a:lnTo>
                <a:lnTo>
                  <a:pt x="2990887" y="5965737"/>
                </a:lnTo>
                <a:lnTo>
                  <a:pt x="2981474" y="5902138"/>
                </a:lnTo>
                <a:close/>
                <a:moveTo>
                  <a:pt x="10304771" y="5846694"/>
                </a:moveTo>
                <a:lnTo>
                  <a:pt x="10350364" y="5856775"/>
                </a:lnTo>
                <a:lnTo>
                  <a:pt x="10419954" y="5856775"/>
                </a:lnTo>
                <a:lnTo>
                  <a:pt x="10415154" y="5899620"/>
                </a:lnTo>
                <a:lnTo>
                  <a:pt x="10393557" y="5932383"/>
                </a:lnTo>
                <a:lnTo>
                  <a:pt x="10388758" y="5965148"/>
                </a:lnTo>
                <a:lnTo>
                  <a:pt x="10350364" y="5972709"/>
                </a:lnTo>
                <a:lnTo>
                  <a:pt x="10323968" y="5977750"/>
                </a:lnTo>
                <a:lnTo>
                  <a:pt x="10297573" y="5960108"/>
                </a:lnTo>
                <a:close/>
                <a:moveTo>
                  <a:pt x="11272197" y="5833555"/>
                </a:moveTo>
                <a:lnTo>
                  <a:pt x="11274647" y="5867861"/>
                </a:lnTo>
                <a:lnTo>
                  <a:pt x="11294245" y="5843356"/>
                </a:lnTo>
                <a:lnTo>
                  <a:pt x="11306494" y="5885014"/>
                </a:lnTo>
                <a:lnTo>
                  <a:pt x="11274647" y="5914420"/>
                </a:lnTo>
                <a:lnTo>
                  <a:pt x="11242800" y="5951177"/>
                </a:lnTo>
                <a:lnTo>
                  <a:pt x="11230551" y="5992834"/>
                </a:lnTo>
                <a:lnTo>
                  <a:pt x="11201156" y="5992834"/>
                </a:lnTo>
                <a:lnTo>
                  <a:pt x="11154611" y="6032042"/>
                </a:lnTo>
                <a:lnTo>
                  <a:pt x="11132563" y="6085952"/>
                </a:lnTo>
                <a:lnTo>
                  <a:pt x="11063971" y="6139862"/>
                </a:lnTo>
                <a:lnTo>
                  <a:pt x="11010078" y="6090853"/>
                </a:lnTo>
                <a:lnTo>
                  <a:pt x="11000278" y="6051645"/>
                </a:lnTo>
                <a:lnTo>
                  <a:pt x="11059072" y="5997735"/>
                </a:lnTo>
                <a:lnTo>
                  <a:pt x="11147262" y="5958528"/>
                </a:lnTo>
                <a:lnTo>
                  <a:pt x="11184008" y="5909518"/>
                </a:lnTo>
                <a:lnTo>
                  <a:pt x="11233002" y="5885014"/>
                </a:lnTo>
                <a:lnTo>
                  <a:pt x="11240351" y="5836004"/>
                </a:lnTo>
                <a:close/>
                <a:moveTo>
                  <a:pt x="2965329" y="5742530"/>
                </a:moveTo>
                <a:lnTo>
                  <a:pt x="2993729" y="5805653"/>
                </a:lnTo>
                <a:lnTo>
                  <a:pt x="2966612" y="5837583"/>
                </a:lnTo>
                <a:lnTo>
                  <a:pt x="2966612" y="5867057"/>
                </a:lnTo>
                <a:lnTo>
                  <a:pt x="2966794" y="5867565"/>
                </a:lnTo>
                <a:lnTo>
                  <a:pt x="2969224" y="5838373"/>
                </a:lnTo>
                <a:lnTo>
                  <a:pt x="2996177" y="5806490"/>
                </a:lnTo>
                <a:close/>
                <a:moveTo>
                  <a:pt x="2993474" y="5683521"/>
                </a:moveTo>
                <a:lnTo>
                  <a:pt x="2986334" y="5692668"/>
                </a:lnTo>
                <a:lnTo>
                  <a:pt x="2961680" y="5734423"/>
                </a:lnTo>
                <a:lnTo>
                  <a:pt x="2962004" y="5735142"/>
                </a:lnTo>
                <a:lnTo>
                  <a:pt x="2986375" y="5693672"/>
                </a:lnTo>
                <a:close/>
                <a:moveTo>
                  <a:pt x="2993774" y="5659384"/>
                </a:moveTo>
                <a:lnTo>
                  <a:pt x="3003005" y="5669895"/>
                </a:lnTo>
                <a:lnTo>
                  <a:pt x="3003527" y="5669147"/>
                </a:lnTo>
                <a:close/>
                <a:moveTo>
                  <a:pt x="11343108" y="5568593"/>
                </a:moveTo>
                <a:lnTo>
                  <a:pt x="11377469" y="5573470"/>
                </a:lnTo>
                <a:lnTo>
                  <a:pt x="11389742" y="5602734"/>
                </a:lnTo>
                <a:lnTo>
                  <a:pt x="11387287" y="5646628"/>
                </a:lnTo>
                <a:lnTo>
                  <a:pt x="11409378" y="5656383"/>
                </a:lnTo>
                <a:lnTo>
                  <a:pt x="11426558" y="5656383"/>
                </a:lnTo>
                <a:lnTo>
                  <a:pt x="11429013" y="5702717"/>
                </a:lnTo>
                <a:lnTo>
                  <a:pt x="11487921" y="5702717"/>
                </a:lnTo>
                <a:lnTo>
                  <a:pt x="11490376" y="5731980"/>
                </a:lnTo>
                <a:lnTo>
                  <a:pt x="11478103" y="5770998"/>
                </a:lnTo>
                <a:lnTo>
                  <a:pt x="11424105" y="5802699"/>
                </a:lnTo>
                <a:lnTo>
                  <a:pt x="11389742" y="5836839"/>
                </a:lnTo>
                <a:lnTo>
                  <a:pt x="11379924" y="5888050"/>
                </a:lnTo>
                <a:lnTo>
                  <a:pt x="11348015" y="5873419"/>
                </a:lnTo>
                <a:lnTo>
                  <a:pt x="11335743" y="5797822"/>
                </a:lnTo>
                <a:lnTo>
                  <a:pt x="11330835" y="5770998"/>
                </a:lnTo>
                <a:lnTo>
                  <a:pt x="11365197" y="5729541"/>
                </a:lnTo>
                <a:lnTo>
                  <a:pt x="11379924" y="5685647"/>
                </a:lnTo>
                <a:lnTo>
                  <a:pt x="11362743" y="5651506"/>
                </a:lnTo>
                <a:lnTo>
                  <a:pt x="11343108" y="5607610"/>
                </a:lnTo>
                <a:close/>
                <a:moveTo>
                  <a:pt x="3003799" y="5551290"/>
                </a:moveTo>
                <a:lnTo>
                  <a:pt x="3006054" y="5589508"/>
                </a:lnTo>
                <a:lnTo>
                  <a:pt x="2986334" y="5596877"/>
                </a:lnTo>
                <a:lnTo>
                  <a:pt x="2986334" y="5650913"/>
                </a:lnTo>
                <a:lnTo>
                  <a:pt x="2986375" y="5650960"/>
                </a:lnTo>
                <a:lnTo>
                  <a:pt x="2986375" y="5598023"/>
                </a:lnTo>
                <a:lnTo>
                  <a:pt x="3008427" y="5590666"/>
                </a:lnTo>
                <a:close/>
                <a:moveTo>
                  <a:pt x="3404803" y="5471130"/>
                </a:moveTo>
                <a:lnTo>
                  <a:pt x="3400487" y="5477848"/>
                </a:lnTo>
                <a:lnTo>
                  <a:pt x="3397041" y="5505438"/>
                </a:lnTo>
                <a:lnTo>
                  <a:pt x="3402620" y="5475029"/>
                </a:lnTo>
                <a:close/>
                <a:moveTo>
                  <a:pt x="3000896" y="5469318"/>
                </a:moveTo>
                <a:lnTo>
                  <a:pt x="2983869" y="5481437"/>
                </a:lnTo>
                <a:lnTo>
                  <a:pt x="2984788" y="5504354"/>
                </a:lnTo>
                <a:lnTo>
                  <a:pt x="2983927" y="5482754"/>
                </a:lnTo>
                <a:lnTo>
                  <a:pt x="3001076" y="5470491"/>
                </a:lnTo>
                <a:close/>
                <a:moveTo>
                  <a:pt x="5982066" y="5317220"/>
                </a:moveTo>
                <a:lnTo>
                  <a:pt x="5990371" y="5333901"/>
                </a:lnTo>
                <a:lnTo>
                  <a:pt x="6039510" y="5341302"/>
                </a:lnTo>
                <a:lnTo>
                  <a:pt x="6050584" y="5325416"/>
                </a:lnTo>
                <a:lnTo>
                  <a:pt x="6038996" y="5338398"/>
                </a:lnTo>
                <a:lnTo>
                  <a:pt x="5989625" y="5331022"/>
                </a:lnTo>
                <a:close/>
                <a:moveTo>
                  <a:pt x="3378572" y="5303070"/>
                </a:moveTo>
                <a:lnTo>
                  <a:pt x="3378434" y="5303717"/>
                </a:lnTo>
                <a:lnTo>
                  <a:pt x="3407186" y="5303717"/>
                </a:lnTo>
                <a:close/>
                <a:moveTo>
                  <a:pt x="3552638" y="5281924"/>
                </a:moveTo>
                <a:lnTo>
                  <a:pt x="3554860" y="5308623"/>
                </a:lnTo>
                <a:lnTo>
                  <a:pt x="3527907" y="5313528"/>
                </a:lnTo>
                <a:lnTo>
                  <a:pt x="3508302" y="5338053"/>
                </a:lnTo>
                <a:lnTo>
                  <a:pt x="3493602" y="5342959"/>
                </a:lnTo>
                <a:lnTo>
                  <a:pt x="3473996" y="5369936"/>
                </a:lnTo>
                <a:lnTo>
                  <a:pt x="3454394" y="5392009"/>
                </a:lnTo>
                <a:lnTo>
                  <a:pt x="3441649" y="5415394"/>
                </a:lnTo>
                <a:lnTo>
                  <a:pt x="3443586" y="5418032"/>
                </a:lnTo>
                <a:lnTo>
                  <a:pt x="3455144" y="5392609"/>
                </a:lnTo>
                <a:lnTo>
                  <a:pt x="3474828" y="5372930"/>
                </a:lnTo>
                <a:lnTo>
                  <a:pt x="3494514" y="5345875"/>
                </a:lnTo>
                <a:lnTo>
                  <a:pt x="3511734" y="5338495"/>
                </a:lnTo>
                <a:lnTo>
                  <a:pt x="3528958" y="5313900"/>
                </a:lnTo>
                <a:lnTo>
                  <a:pt x="3556020" y="5308980"/>
                </a:lnTo>
                <a:lnTo>
                  <a:pt x="3553562" y="5281924"/>
                </a:lnTo>
                <a:close/>
                <a:moveTo>
                  <a:pt x="3040137" y="5274062"/>
                </a:moveTo>
                <a:lnTo>
                  <a:pt x="3030708" y="5304591"/>
                </a:lnTo>
                <a:lnTo>
                  <a:pt x="3006054" y="5321785"/>
                </a:lnTo>
                <a:lnTo>
                  <a:pt x="3003590" y="5356171"/>
                </a:lnTo>
                <a:lnTo>
                  <a:pt x="2988799" y="5378276"/>
                </a:lnTo>
                <a:lnTo>
                  <a:pt x="2988959" y="5379547"/>
                </a:lnTo>
                <a:lnTo>
                  <a:pt x="3003527" y="5357674"/>
                </a:lnTo>
                <a:lnTo>
                  <a:pt x="3008427" y="5323338"/>
                </a:lnTo>
                <a:lnTo>
                  <a:pt x="3030480" y="5306171"/>
                </a:lnTo>
                <a:lnTo>
                  <a:pt x="3040281" y="5274287"/>
                </a:lnTo>
                <a:close/>
                <a:moveTo>
                  <a:pt x="6490901" y="5258169"/>
                </a:moveTo>
                <a:lnTo>
                  <a:pt x="6491596" y="5262351"/>
                </a:lnTo>
                <a:lnTo>
                  <a:pt x="6491986" y="5262514"/>
                </a:lnTo>
                <a:close/>
                <a:moveTo>
                  <a:pt x="3395429" y="5235601"/>
                </a:moveTo>
                <a:lnTo>
                  <a:pt x="3385784" y="5269382"/>
                </a:lnTo>
                <a:lnTo>
                  <a:pt x="3381308" y="5290288"/>
                </a:lnTo>
                <a:lnTo>
                  <a:pt x="3387205" y="5270768"/>
                </a:lnTo>
                <a:close/>
                <a:moveTo>
                  <a:pt x="3042805" y="5221333"/>
                </a:moveTo>
                <a:lnTo>
                  <a:pt x="3020848" y="5245643"/>
                </a:lnTo>
                <a:lnTo>
                  <a:pt x="3030316" y="5258615"/>
                </a:lnTo>
                <a:lnTo>
                  <a:pt x="3023129" y="5247309"/>
                </a:lnTo>
                <a:lnTo>
                  <a:pt x="3042729" y="5222784"/>
                </a:lnTo>
                <a:close/>
                <a:moveTo>
                  <a:pt x="6164593" y="5208821"/>
                </a:moveTo>
                <a:lnTo>
                  <a:pt x="6163906" y="5209923"/>
                </a:lnTo>
                <a:lnTo>
                  <a:pt x="6156583" y="5231987"/>
                </a:lnTo>
                <a:lnTo>
                  <a:pt x="6137055" y="5244243"/>
                </a:lnTo>
                <a:lnTo>
                  <a:pt x="6091097" y="5232706"/>
                </a:lnTo>
                <a:lnTo>
                  <a:pt x="6091107" y="5232744"/>
                </a:lnTo>
                <a:lnTo>
                  <a:pt x="6137789" y="5245080"/>
                </a:lnTo>
                <a:lnTo>
                  <a:pt x="6157445" y="5232744"/>
                </a:lnTo>
                <a:close/>
                <a:moveTo>
                  <a:pt x="3381080" y="5200244"/>
                </a:moveTo>
                <a:lnTo>
                  <a:pt x="3388233" y="5205616"/>
                </a:lnTo>
                <a:lnTo>
                  <a:pt x="3395895" y="5213283"/>
                </a:lnTo>
                <a:lnTo>
                  <a:pt x="3389644" y="5203734"/>
                </a:lnTo>
                <a:close/>
                <a:moveTo>
                  <a:pt x="6176113" y="5190313"/>
                </a:moveTo>
                <a:lnTo>
                  <a:pt x="6166756" y="5205345"/>
                </a:lnTo>
                <a:lnTo>
                  <a:pt x="6177102" y="5190801"/>
                </a:lnTo>
                <a:lnTo>
                  <a:pt x="6198812" y="5190801"/>
                </a:lnTo>
                <a:lnTo>
                  <a:pt x="6198082" y="5190313"/>
                </a:lnTo>
                <a:close/>
                <a:moveTo>
                  <a:pt x="3325119" y="5188710"/>
                </a:moveTo>
                <a:lnTo>
                  <a:pt x="3326974" y="5193353"/>
                </a:lnTo>
                <a:lnTo>
                  <a:pt x="3365436" y="5197019"/>
                </a:lnTo>
                <a:lnTo>
                  <a:pt x="3326258" y="5191319"/>
                </a:lnTo>
                <a:close/>
                <a:moveTo>
                  <a:pt x="6274446" y="5184716"/>
                </a:moveTo>
                <a:lnTo>
                  <a:pt x="6254227" y="5205021"/>
                </a:lnTo>
                <a:lnTo>
                  <a:pt x="6220456" y="5205021"/>
                </a:lnTo>
                <a:lnTo>
                  <a:pt x="6221328" y="5205604"/>
                </a:lnTo>
                <a:lnTo>
                  <a:pt x="6255724" y="5205604"/>
                </a:lnTo>
                <a:close/>
                <a:moveTo>
                  <a:pt x="6068307" y="5182970"/>
                </a:moveTo>
                <a:lnTo>
                  <a:pt x="6067108" y="5199671"/>
                </a:lnTo>
                <a:lnTo>
                  <a:pt x="6068566" y="5183283"/>
                </a:lnTo>
                <a:close/>
                <a:moveTo>
                  <a:pt x="3064971" y="5167128"/>
                </a:moveTo>
                <a:lnTo>
                  <a:pt x="3043033" y="5174413"/>
                </a:lnTo>
                <a:lnTo>
                  <a:pt x="3043033" y="5216992"/>
                </a:lnTo>
                <a:lnTo>
                  <a:pt x="3045180" y="5176185"/>
                </a:lnTo>
                <a:lnTo>
                  <a:pt x="3064781" y="5168828"/>
                </a:lnTo>
                <a:close/>
                <a:moveTo>
                  <a:pt x="6312260" y="5153726"/>
                </a:moveTo>
                <a:lnTo>
                  <a:pt x="6290844" y="5160895"/>
                </a:lnTo>
                <a:lnTo>
                  <a:pt x="6276697" y="5182204"/>
                </a:lnTo>
                <a:lnTo>
                  <a:pt x="6277838" y="5180932"/>
                </a:lnTo>
                <a:lnTo>
                  <a:pt x="6292579" y="5161195"/>
                </a:lnTo>
                <a:lnTo>
                  <a:pt x="6312236" y="5153794"/>
                </a:lnTo>
                <a:close/>
                <a:moveTo>
                  <a:pt x="3516535" y="5143969"/>
                </a:moveTo>
                <a:lnTo>
                  <a:pt x="3521289" y="5233527"/>
                </a:lnTo>
                <a:lnTo>
                  <a:pt x="3528602" y="5243458"/>
                </a:lnTo>
                <a:lnTo>
                  <a:pt x="3511539" y="5270768"/>
                </a:lnTo>
                <a:lnTo>
                  <a:pt x="3489596" y="5285665"/>
                </a:lnTo>
                <a:lnTo>
                  <a:pt x="3487383" y="5303717"/>
                </a:lnTo>
                <a:lnTo>
                  <a:pt x="3488702" y="5303717"/>
                </a:lnTo>
                <a:lnTo>
                  <a:pt x="3491151" y="5286550"/>
                </a:lnTo>
                <a:lnTo>
                  <a:pt x="3513204" y="5271835"/>
                </a:lnTo>
                <a:lnTo>
                  <a:pt x="3530356" y="5242404"/>
                </a:lnTo>
                <a:lnTo>
                  <a:pt x="3535258" y="5279192"/>
                </a:lnTo>
                <a:lnTo>
                  <a:pt x="3535998" y="5279192"/>
                </a:lnTo>
                <a:lnTo>
                  <a:pt x="3531418" y="5242569"/>
                </a:lnTo>
                <a:lnTo>
                  <a:pt x="3524038" y="5235191"/>
                </a:lnTo>
                <a:lnTo>
                  <a:pt x="3519116" y="5144184"/>
                </a:lnTo>
                <a:close/>
                <a:moveTo>
                  <a:pt x="3067601" y="5122015"/>
                </a:moveTo>
                <a:lnTo>
                  <a:pt x="3065441" y="5162889"/>
                </a:lnTo>
                <a:lnTo>
                  <a:pt x="3069682" y="5124681"/>
                </a:lnTo>
                <a:lnTo>
                  <a:pt x="3070113" y="5123771"/>
                </a:lnTo>
                <a:close/>
                <a:moveTo>
                  <a:pt x="3482604" y="5099750"/>
                </a:moveTo>
                <a:lnTo>
                  <a:pt x="3487161" y="5139182"/>
                </a:lnTo>
                <a:lnTo>
                  <a:pt x="3489315" y="5139364"/>
                </a:lnTo>
                <a:lnTo>
                  <a:pt x="3484672" y="5099910"/>
                </a:lnTo>
                <a:close/>
                <a:moveTo>
                  <a:pt x="6359831" y="5096519"/>
                </a:moveTo>
                <a:lnTo>
                  <a:pt x="6349430" y="5106963"/>
                </a:lnTo>
                <a:lnTo>
                  <a:pt x="6322579" y="5119220"/>
                </a:lnTo>
                <a:lnTo>
                  <a:pt x="6314766" y="5146679"/>
                </a:lnTo>
                <a:lnTo>
                  <a:pt x="6324520" y="5119253"/>
                </a:lnTo>
                <a:lnTo>
                  <a:pt x="6351547" y="5106916"/>
                </a:lnTo>
                <a:close/>
                <a:moveTo>
                  <a:pt x="3448285" y="5095801"/>
                </a:moveTo>
                <a:lnTo>
                  <a:pt x="3450589" y="5096974"/>
                </a:lnTo>
                <a:lnTo>
                  <a:pt x="3451414" y="5096974"/>
                </a:lnTo>
                <a:close/>
                <a:moveTo>
                  <a:pt x="3030521" y="5080703"/>
                </a:moveTo>
                <a:lnTo>
                  <a:pt x="3043033" y="5105640"/>
                </a:lnTo>
                <a:lnTo>
                  <a:pt x="3050838" y="5110304"/>
                </a:lnTo>
                <a:lnTo>
                  <a:pt x="3045549" y="5106610"/>
                </a:lnTo>
                <a:close/>
                <a:moveTo>
                  <a:pt x="3092308" y="5077137"/>
                </a:moveTo>
                <a:lnTo>
                  <a:pt x="3091827" y="5078154"/>
                </a:lnTo>
                <a:lnTo>
                  <a:pt x="3126041" y="5105061"/>
                </a:lnTo>
                <a:lnTo>
                  <a:pt x="3167699" y="5119776"/>
                </a:lnTo>
                <a:lnTo>
                  <a:pt x="3201557" y="5091869"/>
                </a:lnTo>
                <a:lnTo>
                  <a:pt x="3166148" y="5118891"/>
                </a:lnTo>
                <a:lnTo>
                  <a:pt x="3126767" y="5104154"/>
                </a:lnTo>
                <a:close/>
                <a:moveTo>
                  <a:pt x="3425047" y="5072689"/>
                </a:moveTo>
                <a:lnTo>
                  <a:pt x="3431086" y="5087043"/>
                </a:lnTo>
                <a:lnTo>
                  <a:pt x="3431876" y="5087444"/>
                </a:lnTo>
                <a:lnTo>
                  <a:pt x="3425623" y="5072853"/>
                </a:lnTo>
                <a:close/>
                <a:moveTo>
                  <a:pt x="3389644" y="5046156"/>
                </a:moveTo>
                <a:lnTo>
                  <a:pt x="3389644" y="5062215"/>
                </a:lnTo>
                <a:lnTo>
                  <a:pt x="3391133" y="5062540"/>
                </a:lnTo>
                <a:close/>
                <a:moveTo>
                  <a:pt x="6499899" y="5030145"/>
                </a:moveTo>
                <a:lnTo>
                  <a:pt x="6484172" y="5039893"/>
                </a:lnTo>
                <a:lnTo>
                  <a:pt x="6483557" y="5042133"/>
                </a:lnTo>
                <a:lnTo>
                  <a:pt x="6499982" y="5031855"/>
                </a:lnTo>
                <a:close/>
                <a:moveTo>
                  <a:pt x="3232064" y="5003266"/>
                </a:moveTo>
                <a:lnTo>
                  <a:pt x="3222756" y="5025558"/>
                </a:lnTo>
                <a:lnTo>
                  <a:pt x="3208111" y="5086471"/>
                </a:lnTo>
                <a:lnTo>
                  <a:pt x="3209356" y="5085441"/>
                </a:lnTo>
                <a:lnTo>
                  <a:pt x="3231410" y="5109967"/>
                </a:lnTo>
                <a:lnTo>
                  <a:pt x="3265476" y="5124579"/>
                </a:lnTo>
                <a:lnTo>
                  <a:pt x="3265310" y="5124285"/>
                </a:lnTo>
                <a:lnTo>
                  <a:pt x="3231180" y="5109388"/>
                </a:lnTo>
                <a:lnTo>
                  <a:pt x="3209238" y="5084560"/>
                </a:lnTo>
                <a:lnTo>
                  <a:pt x="3223868" y="5024974"/>
                </a:lnTo>
                <a:close/>
                <a:moveTo>
                  <a:pt x="3362204" y="4998311"/>
                </a:moveTo>
                <a:lnTo>
                  <a:pt x="3360585" y="4998541"/>
                </a:lnTo>
                <a:lnTo>
                  <a:pt x="3360447" y="4998326"/>
                </a:lnTo>
                <a:lnTo>
                  <a:pt x="3360483" y="4998741"/>
                </a:lnTo>
                <a:close/>
                <a:moveTo>
                  <a:pt x="3018380" y="4981266"/>
                </a:moveTo>
                <a:lnTo>
                  <a:pt x="3018380" y="5056516"/>
                </a:lnTo>
                <a:lnTo>
                  <a:pt x="3018476" y="5056707"/>
                </a:lnTo>
                <a:lnTo>
                  <a:pt x="3018476" y="4981348"/>
                </a:lnTo>
                <a:close/>
                <a:moveTo>
                  <a:pt x="11158310" y="4968595"/>
                </a:moveTo>
                <a:lnTo>
                  <a:pt x="11194696" y="4981054"/>
                </a:lnTo>
                <a:lnTo>
                  <a:pt x="11218953" y="5018432"/>
                </a:lnTo>
                <a:lnTo>
                  <a:pt x="11209250" y="5038366"/>
                </a:lnTo>
                <a:lnTo>
                  <a:pt x="11175289" y="5023414"/>
                </a:lnTo>
                <a:lnTo>
                  <a:pt x="11151032" y="5000988"/>
                </a:lnTo>
                <a:lnTo>
                  <a:pt x="11131625" y="4981054"/>
                </a:lnTo>
                <a:close/>
                <a:moveTo>
                  <a:pt x="6518631" y="4967623"/>
                </a:moveTo>
                <a:lnTo>
                  <a:pt x="6501483" y="4976128"/>
                </a:lnTo>
                <a:lnTo>
                  <a:pt x="6501566" y="4977875"/>
                </a:lnTo>
                <a:close/>
                <a:moveTo>
                  <a:pt x="2973983" y="4905961"/>
                </a:moveTo>
                <a:lnTo>
                  <a:pt x="2978937" y="4911601"/>
                </a:lnTo>
                <a:lnTo>
                  <a:pt x="2983755" y="4947594"/>
                </a:lnTo>
                <a:lnTo>
                  <a:pt x="2981562" y="4912578"/>
                </a:lnTo>
                <a:close/>
                <a:moveTo>
                  <a:pt x="3377832" y="4890579"/>
                </a:moveTo>
                <a:lnTo>
                  <a:pt x="3382738" y="4917491"/>
                </a:lnTo>
                <a:lnTo>
                  <a:pt x="3395043" y="4927314"/>
                </a:lnTo>
                <a:lnTo>
                  <a:pt x="3390121" y="4971525"/>
                </a:lnTo>
                <a:lnTo>
                  <a:pt x="3378776" y="4994169"/>
                </a:lnTo>
                <a:lnTo>
                  <a:pt x="3378874" y="4994145"/>
                </a:lnTo>
                <a:lnTo>
                  <a:pt x="3391175" y="4972007"/>
                </a:lnTo>
                <a:lnTo>
                  <a:pt x="3396098" y="4927735"/>
                </a:lnTo>
                <a:lnTo>
                  <a:pt x="3383796" y="4917895"/>
                </a:lnTo>
                <a:lnTo>
                  <a:pt x="3378874" y="4890839"/>
                </a:lnTo>
                <a:close/>
                <a:moveTo>
                  <a:pt x="3356732" y="4858864"/>
                </a:moveTo>
                <a:lnTo>
                  <a:pt x="3355696" y="4858916"/>
                </a:lnTo>
                <a:lnTo>
                  <a:pt x="3358124" y="4885561"/>
                </a:lnTo>
                <a:lnTo>
                  <a:pt x="3359183" y="4885825"/>
                </a:lnTo>
                <a:close/>
                <a:moveTo>
                  <a:pt x="3284285" y="4822265"/>
                </a:moveTo>
                <a:lnTo>
                  <a:pt x="3284285" y="4846264"/>
                </a:lnTo>
                <a:lnTo>
                  <a:pt x="3294014" y="4846264"/>
                </a:lnTo>
                <a:lnTo>
                  <a:pt x="3285380" y="4844106"/>
                </a:lnTo>
                <a:close/>
                <a:moveTo>
                  <a:pt x="6389946" y="4786233"/>
                </a:moveTo>
                <a:lnTo>
                  <a:pt x="6387359" y="4786830"/>
                </a:lnTo>
                <a:lnTo>
                  <a:pt x="6382451" y="4811386"/>
                </a:lnTo>
                <a:lnTo>
                  <a:pt x="6370185" y="4818753"/>
                </a:lnTo>
                <a:lnTo>
                  <a:pt x="6364205" y="4821318"/>
                </a:lnTo>
                <a:lnTo>
                  <a:pt x="6372892" y="4819165"/>
                </a:lnTo>
                <a:lnTo>
                  <a:pt x="6385257" y="4811806"/>
                </a:lnTo>
                <a:close/>
                <a:moveTo>
                  <a:pt x="3301444" y="4780011"/>
                </a:moveTo>
                <a:lnTo>
                  <a:pt x="3291847" y="4788218"/>
                </a:lnTo>
                <a:lnTo>
                  <a:pt x="3302602" y="4780155"/>
                </a:lnTo>
                <a:close/>
                <a:moveTo>
                  <a:pt x="6642001" y="4765913"/>
                </a:moveTo>
                <a:lnTo>
                  <a:pt x="6617668" y="4778083"/>
                </a:lnTo>
                <a:lnTo>
                  <a:pt x="6617229" y="4785115"/>
                </a:lnTo>
                <a:lnTo>
                  <a:pt x="6617669" y="4783903"/>
                </a:lnTo>
                <a:lnTo>
                  <a:pt x="6642187" y="4766719"/>
                </a:lnTo>
                <a:close/>
                <a:moveTo>
                  <a:pt x="3259565" y="4738179"/>
                </a:moveTo>
                <a:lnTo>
                  <a:pt x="3259675" y="4738195"/>
                </a:lnTo>
                <a:lnTo>
                  <a:pt x="3264342" y="4739359"/>
                </a:lnTo>
                <a:lnTo>
                  <a:pt x="3260778" y="4738340"/>
                </a:lnTo>
                <a:close/>
                <a:moveTo>
                  <a:pt x="6634626" y="4734340"/>
                </a:moveTo>
                <a:lnTo>
                  <a:pt x="6635033" y="4735681"/>
                </a:lnTo>
                <a:lnTo>
                  <a:pt x="6634831" y="4734804"/>
                </a:lnTo>
                <a:close/>
                <a:moveTo>
                  <a:pt x="3192144" y="4701965"/>
                </a:moveTo>
                <a:lnTo>
                  <a:pt x="3193223" y="4706266"/>
                </a:lnTo>
                <a:lnTo>
                  <a:pt x="3217834" y="4711178"/>
                </a:lnTo>
                <a:lnTo>
                  <a:pt x="3221098" y="4720946"/>
                </a:lnTo>
                <a:lnTo>
                  <a:pt x="3218950" y="4711285"/>
                </a:lnTo>
                <a:lnTo>
                  <a:pt x="3194346" y="4706365"/>
                </a:lnTo>
                <a:close/>
                <a:moveTo>
                  <a:pt x="2996279" y="4682391"/>
                </a:moveTo>
                <a:lnTo>
                  <a:pt x="2991736" y="4716514"/>
                </a:lnTo>
                <a:lnTo>
                  <a:pt x="2982187" y="4726081"/>
                </a:lnTo>
                <a:lnTo>
                  <a:pt x="2993868" y="4716090"/>
                </a:lnTo>
                <a:close/>
                <a:moveTo>
                  <a:pt x="6129729" y="4677540"/>
                </a:moveTo>
                <a:lnTo>
                  <a:pt x="6128352" y="4677678"/>
                </a:lnTo>
                <a:lnTo>
                  <a:pt x="6125896" y="4773596"/>
                </a:lnTo>
                <a:lnTo>
                  <a:pt x="6130809" y="4800650"/>
                </a:lnTo>
                <a:lnTo>
                  <a:pt x="6157833" y="4837542"/>
                </a:lnTo>
                <a:lnTo>
                  <a:pt x="6160289" y="4854758"/>
                </a:lnTo>
                <a:lnTo>
                  <a:pt x="6116069" y="4871974"/>
                </a:lnTo>
                <a:lnTo>
                  <a:pt x="6089045" y="4867056"/>
                </a:lnTo>
                <a:lnTo>
                  <a:pt x="6015674" y="4857262"/>
                </a:lnTo>
                <a:lnTo>
                  <a:pt x="6016779" y="4859022"/>
                </a:lnTo>
                <a:lnTo>
                  <a:pt x="6093306" y="4868856"/>
                </a:lnTo>
                <a:lnTo>
                  <a:pt x="6118986" y="4873505"/>
                </a:lnTo>
                <a:lnTo>
                  <a:pt x="6161465" y="4856916"/>
                </a:lnTo>
                <a:lnTo>
                  <a:pt x="6178554" y="4864271"/>
                </a:lnTo>
                <a:lnTo>
                  <a:pt x="6273757" y="4866722"/>
                </a:lnTo>
                <a:lnTo>
                  <a:pt x="6288403" y="4920653"/>
                </a:lnTo>
                <a:lnTo>
                  <a:pt x="6290844" y="4947619"/>
                </a:lnTo>
                <a:lnTo>
                  <a:pt x="6310372" y="4959877"/>
                </a:lnTo>
                <a:lnTo>
                  <a:pt x="6320138" y="4989294"/>
                </a:lnTo>
                <a:lnTo>
                  <a:pt x="6339666" y="4989294"/>
                </a:lnTo>
                <a:lnTo>
                  <a:pt x="6349430" y="5028517"/>
                </a:lnTo>
                <a:lnTo>
                  <a:pt x="6364076" y="5030968"/>
                </a:lnTo>
                <a:lnTo>
                  <a:pt x="6400545" y="5045617"/>
                </a:lnTo>
                <a:lnTo>
                  <a:pt x="6400688" y="5045237"/>
                </a:lnTo>
                <a:lnTo>
                  <a:pt x="6425256" y="5055105"/>
                </a:lnTo>
                <a:lnTo>
                  <a:pt x="6435084" y="5067441"/>
                </a:lnTo>
                <a:lnTo>
                  <a:pt x="6474017" y="5067441"/>
                </a:lnTo>
                <a:lnTo>
                  <a:pt x="6474173" y="5066872"/>
                </a:lnTo>
                <a:lnTo>
                  <a:pt x="6437187" y="5066872"/>
                </a:lnTo>
                <a:lnTo>
                  <a:pt x="6427295" y="5054609"/>
                </a:lnTo>
                <a:lnTo>
                  <a:pt x="6402567" y="5044798"/>
                </a:lnTo>
                <a:lnTo>
                  <a:pt x="6365473" y="5030084"/>
                </a:lnTo>
                <a:lnTo>
                  <a:pt x="6350636" y="5025178"/>
                </a:lnTo>
                <a:lnTo>
                  <a:pt x="6340744" y="4988390"/>
                </a:lnTo>
                <a:lnTo>
                  <a:pt x="6320961" y="4985937"/>
                </a:lnTo>
                <a:lnTo>
                  <a:pt x="6311070" y="4956508"/>
                </a:lnTo>
                <a:lnTo>
                  <a:pt x="6293759" y="4946697"/>
                </a:lnTo>
                <a:lnTo>
                  <a:pt x="6288813" y="4919718"/>
                </a:lnTo>
                <a:lnTo>
                  <a:pt x="6273976" y="4865762"/>
                </a:lnTo>
                <a:lnTo>
                  <a:pt x="6293759" y="4858405"/>
                </a:lnTo>
                <a:lnTo>
                  <a:pt x="6328381" y="4858405"/>
                </a:lnTo>
                <a:lnTo>
                  <a:pt x="6348164" y="4851048"/>
                </a:lnTo>
                <a:lnTo>
                  <a:pt x="6352294" y="4828516"/>
                </a:lnTo>
                <a:lnTo>
                  <a:pt x="6345652" y="4850676"/>
                </a:lnTo>
                <a:lnTo>
                  <a:pt x="6326026" y="4858043"/>
                </a:lnTo>
                <a:lnTo>
                  <a:pt x="6294133" y="4858043"/>
                </a:lnTo>
                <a:lnTo>
                  <a:pt x="6272053" y="4865408"/>
                </a:lnTo>
                <a:lnTo>
                  <a:pt x="6178827" y="4860498"/>
                </a:lnTo>
                <a:lnTo>
                  <a:pt x="6161653" y="4855586"/>
                </a:lnTo>
                <a:lnTo>
                  <a:pt x="6161653" y="4835942"/>
                </a:lnTo>
                <a:lnTo>
                  <a:pt x="6132214" y="4801564"/>
                </a:lnTo>
                <a:lnTo>
                  <a:pt x="6127306" y="4772097"/>
                </a:lnTo>
                <a:close/>
                <a:moveTo>
                  <a:pt x="6530103" y="4673900"/>
                </a:moveTo>
                <a:lnTo>
                  <a:pt x="6527198" y="4713163"/>
                </a:lnTo>
                <a:lnTo>
                  <a:pt x="6497758" y="4727897"/>
                </a:lnTo>
                <a:lnTo>
                  <a:pt x="6490397" y="4749996"/>
                </a:lnTo>
                <a:lnTo>
                  <a:pt x="6433972" y="4762275"/>
                </a:lnTo>
                <a:lnTo>
                  <a:pt x="6419252" y="4779464"/>
                </a:lnTo>
                <a:lnTo>
                  <a:pt x="6410677" y="4781444"/>
                </a:lnTo>
                <a:lnTo>
                  <a:pt x="6419878" y="4779924"/>
                </a:lnTo>
                <a:lnTo>
                  <a:pt x="6434715" y="4762756"/>
                </a:lnTo>
                <a:lnTo>
                  <a:pt x="6442808" y="4764361"/>
                </a:lnTo>
                <a:lnTo>
                  <a:pt x="6490175" y="4751989"/>
                </a:lnTo>
                <a:lnTo>
                  <a:pt x="6497529" y="4729894"/>
                </a:lnTo>
                <a:lnTo>
                  <a:pt x="6526952" y="4715164"/>
                </a:lnTo>
                <a:lnTo>
                  <a:pt x="6553922" y="4727439"/>
                </a:lnTo>
                <a:lnTo>
                  <a:pt x="6580891" y="4734804"/>
                </a:lnTo>
                <a:lnTo>
                  <a:pt x="6580196" y="4743160"/>
                </a:lnTo>
                <a:lnTo>
                  <a:pt x="6582643" y="4734289"/>
                </a:lnTo>
                <a:lnTo>
                  <a:pt x="6530103" y="4714581"/>
                </a:lnTo>
                <a:close/>
                <a:moveTo>
                  <a:pt x="6599802" y="4672196"/>
                </a:moveTo>
                <a:lnTo>
                  <a:pt x="6607790" y="4683950"/>
                </a:lnTo>
                <a:lnTo>
                  <a:pt x="6602958" y="4675884"/>
                </a:lnTo>
                <a:close/>
                <a:moveTo>
                  <a:pt x="6154294" y="4655313"/>
                </a:moveTo>
                <a:lnTo>
                  <a:pt x="6152919" y="4655542"/>
                </a:lnTo>
                <a:lnTo>
                  <a:pt x="6152919" y="4674010"/>
                </a:lnTo>
                <a:lnTo>
                  <a:pt x="6154294" y="4673873"/>
                </a:lnTo>
                <a:close/>
                <a:moveTo>
                  <a:pt x="6345901" y="4635613"/>
                </a:moveTo>
                <a:lnTo>
                  <a:pt x="6353012" y="4639495"/>
                </a:lnTo>
                <a:lnTo>
                  <a:pt x="6357723" y="4658352"/>
                </a:lnTo>
                <a:lnTo>
                  <a:pt x="6354277" y="4639833"/>
                </a:lnTo>
                <a:close/>
                <a:moveTo>
                  <a:pt x="3110762" y="4623831"/>
                </a:moveTo>
                <a:lnTo>
                  <a:pt x="3111999" y="4659601"/>
                </a:lnTo>
                <a:lnTo>
                  <a:pt x="3126767" y="4684161"/>
                </a:lnTo>
                <a:lnTo>
                  <a:pt x="3130112" y="4689725"/>
                </a:lnTo>
                <a:lnTo>
                  <a:pt x="3127913" y="4684229"/>
                </a:lnTo>
                <a:lnTo>
                  <a:pt x="3113150" y="4659632"/>
                </a:lnTo>
                <a:close/>
                <a:moveTo>
                  <a:pt x="6292119" y="4619979"/>
                </a:moveTo>
                <a:lnTo>
                  <a:pt x="6283640" y="4639203"/>
                </a:lnTo>
                <a:lnTo>
                  <a:pt x="6284319" y="4639495"/>
                </a:lnTo>
                <a:close/>
                <a:moveTo>
                  <a:pt x="6549493" y="4616977"/>
                </a:moveTo>
                <a:lnTo>
                  <a:pt x="6551359" y="4627561"/>
                </a:lnTo>
                <a:lnTo>
                  <a:pt x="6551995" y="4626990"/>
                </a:lnTo>
                <a:close/>
                <a:moveTo>
                  <a:pt x="7104935" y="4609472"/>
                </a:moveTo>
                <a:lnTo>
                  <a:pt x="7127015" y="4624267"/>
                </a:lnTo>
                <a:lnTo>
                  <a:pt x="7129467" y="4666185"/>
                </a:lnTo>
                <a:lnTo>
                  <a:pt x="7151548" y="4678515"/>
                </a:lnTo>
                <a:lnTo>
                  <a:pt x="7149095" y="4767283"/>
                </a:lnTo>
                <a:lnTo>
                  <a:pt x="7131921" y="4767283"/>
                </a:lnTo>
                <a:lnTo>
                  <a:pt x="7129467" y="4821531"/>
                </a:lnTo>
                <a:lnTo>
                  <a:pt x="7109841" y="4833859"/>
                </a:lnTo>
                <a:lnTo>
                  <a:pt x="7109841" y="4902901"/>
                </a:lnTo>
                <a:lnTo>
                  <a:pt x="7095122" y="4917696"/>
                </a:lnTo>
                <a:lnTo>
                  <a:pt x="7070588" y="4934957"/>
                </a:lnTo>
                <a:lnTo>
                  <a:pt x="7073042" y="5021259"/>
                </a:lnTo>
                <a:lnTo>
                  <a:pt x="7060775" y="5028657"/>
                </a:lnTo>
                <a:lnTo>
                  <a:pt x="7060775" y="5090301"/>
                </a:lnTo>
                <a:lnTo>
                  <a:pt x="7041149" y="5097700"/>
                </a:lnTo>
                <a:lnTo>
                  <a:pt x="7031335" y="5144549"/>
                </a:lnTo>
                <a:lnTo>
                  <a:pt x="7014161" y="5156879"/>
                </a:lnTo>
                <a:lnTo>
                  <a:pt x="6996989" y="5169207"/>
                </a:lnTo>
                <a:lnTo>
                  <a:pt x="6972456" y="5171673"/>
                </a:lnTo>
                <a:lnTo>
                  <a:pt x="6950376" y="5193865"/>
                </a:lnTo>
                <a:lnTo>
                  <a:pt x="6933203" y="5186468"/>
                </a:lnTo>
                <a:lnTo>
                  <a:pt x="6918483" y="5171673"/>
                </a:lnTo>
                <a:lnTo>
                  <a:pt x="6896403" y="5171673"/>
                </a:lnTo>
                <a:lnTo>
                  <a:pt x="6896403" y="5075507"/>
                </a:lnTo>
                <a:lnTo>
                  <a:pt x="6871870" y="5075507"/>
                </a:lnTo>
                <a:lnTo>
                  <a:pt x="6869416" y="5028657"/>
                </a:lnTo>
                <a:lnTo>
                  <a:pt x="6891496" y="5021259"/>
                </a:lnTo>
                <a:lnTo>
                  <a:pt x="6893950" y="5003999"/>
                </a:lnTo>
                <a:lnTo>
                  <a:pt x="6911123" y="4996601"/>
                </a:lnTo>
                <a:lnTo>
                  <a:pt x="6918483" y="4962080"/>
                </a:lnTo>
                <a:lnTo>
                  <a:pt x="6933203" y="4952217"/>
                </a:lnTo>
                <a:lnTo>
                  <a:pt x="6928297" y="4925094"/>
                </a:lnTo>
                <a:lnTo>
                  <a:pt x="6918483" y="4922628"/>
                </a:lnTo>
                <a:lnTo>
                  <a:pt x="6911123" y="4819064"/>
                </a:lnTo>
                <a:lnTo>
                  <a:pt x="6925843" y="4816599"/>
                </a:lnTo>
                <a:lnTo>
                  <a:pt x="6933203" y="4784543"/>
                </a:lnTo>
                <a:lnTo>
                  <a:pt x="6955282" y="4774680"/>
                </a:lnTo>
                <a:lnTo>
                  <a:pt x="6960189" y="4759885"/>
                </a:lnTo>
                <a:lnTo>
                  <a:pt x="6982270" y="4759885"/>
                </a:lnTo>
                <a:lnTo>
                  <a:pt x="6987176" y="4779611"/>
                </a:lnTo>
                <a:lnTo>
                  <a:pt x="6999442" y="4782078"/>
                </a:lnTo>
                <a:lnTo>
                  <a:pt x="7006802" y="4762352"/>
                </a:lnTo>
                <a:lnTo>
                  <a:pt x="7026429" y="4745090"/>
                </a:lnTo>
                <a:lnTo>
                  <a:pt x="7031335" y="4725364"/>
                </a:lnTo>
                <a:lnTo>
                  <a:pt x="7041149" y="4710569"/>
                </a:lnTo>
                <a:lnTo>
                  <a:pt x="7063228" y="4710569"/>
                </a:lnTo>
                <a:lnTo>
                  <a:pt x="7068134" y="4673583"/>
                </a:lnTo>
                <a:lnTo>
                  <a:pt x="7082854" y="4666185"/>
                </a:lnTo>
                <a:lnTo>
                  <a:pt x="7085308" y="4616869"/>
                </a:lnTo>
                <a:close/>
                <a:moveTo>
                  <a:pt x="3036880" y="4605520"/>
                </a:moveTo>
                <a:lnTo>
                  <a:pt x="3029501" y="4622737"/>
                </a:lnTo>
                <a:lnTo>
                  <a:pt x="3017200" y="4632577"/>
                </a:lnTo>
                <a:lnTo>
                  <a:pt x="2992598" y="4639955"/>
                </a:lnTo>
                <a:lnTo>
                  <a:pt x="2970954" y="4639955"/>
                </a:lnTo>
                <a:lnTo>
                  <a:pt x="2971068" y="4640132"/>
                </a:lnTo>
                <a:lnTo>
                  <a:pt x="2993868" y="4642407"/>
                </a:lnTo>
                <a:lnTo>
                  <a:pt x="3018476" y="4632582"/>
                </a:lnTo>
                <a:lnTo>
                  <a:pt x="3030783" y="4622759"/>
                </a:lnTo>
                <a:lnTo>
                  <a:pt x="3038117" y="4605674"/>
                </a:lnTo>
                <a:close/>
                <a:moveTo>
                  <a:pt x="6216668" y="4593011"/>
                </a:moveTo>
                <a:lnTo>
                  <a:pt x="6209541" y="4673873"/>
                </a:lnTo>
                <a:lnTo>
                  <a:pt x="6213173" y="4673873"/>
                </a:lnTo>
                <a:lnTo>
                  <a:pt x="6217923" y="4593047"/>
                </a:lnTo>
                <a:lnTo>
                  <a:pt x="6217340" y="4593011"/>
                </a:lnTo>
                <a:close/>
                <a:moveTo>
                  <a:pt x="2866793" y="4588792"/>
                </a:moveTo>
                <a:lnTo>
                  <a:pt x="2866824" y="4588932"/>
                </a:lnTo>
                <a:lnTo>
                  <a:pt x="2868909" y="4589280"/>
                </a:lnTo>
                <a:close/>
                <a:moveTo>
                  <a:pt x="3061277" y="4581148"/>
                </a:moveTo>
                <a:lnTo>
                  <a:pt x="3108387" y="4588201"/>
                </a:lnTo>
                <a:lnTo>
                  <a:pt x="3108229" y="4585842"/>
                </a:lnTo>
                <a:close/>
                <a:moveTo>
                  <a:pt x="3059024" y="4580923"/>
                </a:moveTo>
                <a:lnTo>
                  <a:pt x="3056574" y="4607862"/>
                </a:lnTo>
                <a:lnTo>
                  <a:pt x="3057854" y="4608022"/>
                </a:lnTo>
                <a:lnTo>
                  <a:pt x="3060310" y="4581052"/>
                </a:lnTo>
                <a:close/>
                <a:moveTo>
                  <a:pt x="2923712" y="4578464"/>
                </a:moveTo>
                <a:lnTo>
                  <a:pt x="2911867" y="4586000"/>
                </a:lnTo>
                <a:lnTo>
                  <a:pt x="2924105" y="4579872"/>
                </a:lnTo>
                <a:close/>
                <a:moveTo>
                  <a:pt x="6596489" y="4571668"/>
                </a:moveTo>
                <a:lnTo>
                  <a:pt x="6596536" y="4571912"/>
                </a:lnTo>
                <a:lnTo>
                  <a:pt x="6621497" y="4589214"/>
                </a:lnTo>
                <a:lnTo>
                  <a:pt x="6621392" y="4588799"/>
                </a:lnTo>
                <a:close/>
                <a:moveTo>
                  <a:pt x="2837330" y="4564143"/>
                </a:moveTo>
                <a:lnTo>
                  <a:pt x="2837431" y="4564398"/>
                </a:lnTo>
                <a:lnTo>
                  <a:pt x="2839777" y="4564632"/>
                </a:lnTo>
                <a:close/>
                <a:moveTo>
                  <a:pt x="10408207" y="4548158"/>
                </a:moveTo>
                <a:lnTo>
                  <a:pt x="10445042" y="4594847"/>
                </a:lnTo>
                <a:lnTo>
                  <a:pt x="10425396" y="4629251"/>
                </a:lnTo>
                <a:lnTo>
                  <a:pt x="10449952" y="4695599"/>
                </a:lnTo>
                <a:lnTo>
                  <a:pt x="10494154" y="4744746"/>
                </a:lnTo>
                <a:lnTo>
                  <a:pt x="10518710" y="4835669"/>
                </a:lnTo>
                <a:lnTo>
                  <a:pt x="10521165" y="4916762"/>
                </a:lnTo>
                <a:lnTo>
                  <a:pt x="10592378" y="4953622"/>
                </a:lnTo>
                <a:lnTo>
                  <a:pt x="10602201" y="5017514"/>
                </a:lnTo>
                <a:lnTo>
                  <a:pt x="10648857" y="5042088"/>
                </a:lnTo>
                <a:lnTo>
                  <a:pt x="10670958" y="5108436"/>
                </a:lnTo>
                <a:lnTo>
                  <a:pt x="10712704" y="5164956"/>
                </a:lnTo>
                <a:lnTo>
                  <a:pt x="10717615" y="5194444"/>
                </a:lnTo>
                <a:lnTo>
                  <a:pt x="10695514" y="5324684"/>
                </a:lnTo>
                <a:lnTo>
                  <a:pt x="10695514" y="5420521"/>
                </a:lnTo>
                <a:lnTo>
                  <a:pt x="10678325" y="5447552"/>
                </a:lnTo>
                <a:lnTo>
                  <a:pt x="10619391" y="5501614"/>
                </a:lnTo>
                <a:lnTo>
                  <a:pt x="10587468" y="5567964"/>
                </a:lnTo>
                <a:lnTo>
                  <a:pt x="10543266" y="5602366"/>
                </a:lnTo>
                <a:lnTo>
                  <a:pt x="10513799" y="5678544"/>
                </a:lnTo>
                <a:lnTo>
                  <a:pt x="10413119" y="5730148"/>
                </a:lnTo>
                <a:lnTo>
                  <a:pt x="10351728" y="5752265"/>
                </a:lnTo>
                <a:lnTo>
                  <a:pt x="10263326" y="5732606"/>
                </a:lnTo>
                <a:lnTo>
                  <a:pt x="10187201" y="5705575"/>
                </a:lnTo>
                <a:lnTo>
                  <a:pt x="10152823" y="5668715"/>
                </a:lnTo>
                <a:lnTo>
                  <a:pt x="10165102" y="5634311"/>
                </a:lnTo>
                <a:lnTo>
                  <a:pt x="10162645" y="5607280"/>
                </a:lnTo>
                <a:lnTo>
                  <a:pt x="10140546" y="5585164"/>
                </a:lnTo>
                <a:lnTo>
                  <a:pt x="10135634" y="5560591"/>
                </a:lnTo>
                <a:lnTo>
                  <a:pt x="10135634" y="5543389"/>
                </a:lnTo>
                <a:lnTo>
                  <a:pt x="10123355" y="5560591"/>
                </a:lnTo>
                <a:lnTo>
                  <a:pt x="10113533" y="5585164"/>
                </a:lnTo>
                <a:lnTo>
                  <a:pt x="10088977" y="5580249"/>
                </a:lnTo>
                <a:lnTo>
                  <a:pt x="10108623" y="5553218"/>
                </a:lnTo>
                <a:lnTo>
                  <a:pt x="10123355" y="5516358"/>
                </a:lnTo>
                <a:lnTo>
                  <a:pt x="10118445" y="5489327"/>
                </a:lnTo>
                <a:lnTo>
                  <a:pt x="10098799" y="5523731"/>
                </a:lnTo>
                <a:lnTo>
                  <a:pt x="10069333" y="5553218"/>
                </a:lnTo>
                <a:lnTo>
                  <a:pt x="10042320" y="5570420"/>
                </a:lnTo>
                <a:lnTo>
                  <a:pt x="10020221" y="5575335"/>
                </a:lnTo>
                <a:lnTo>
                  <a:pt x="10017764" y="5528645"/>
                </a:lnTo>
                <a:lnTo>
                  <a:pt x="9990753" y="5489327"/>
                </a:lnTo>
                <a:lnTo>
                  <a:pt x="9963740" y="5459839"/>
                </a:lnTo>
                <a:lnTo>
                  <a:pt x="9909718" y="5454925"/>
                </a:lnTo>
                <a:lnTo>
                  <a:pt x="9907261" y="5435265"/>
                </a:lnTo>
                <a:lnTo>
                  <a:pt x="9875338" y="5445096"/>
                </a:lnTo>
                <a:lnTo>
                  <a:pt x="9831138" y="5447552"/>
                </a:lnTo>
                <a:lnTo>
                  <a:pt x="9809037" y="5469669"/>
                </a:lnTo>
                <a:lnTo>
                  <a:pt x="9696079" y="5481956"/>
                </a:lnTo>
                <a:lnTo>
                  <a:pt x="9656789" y="5508987"/>
                </a:lnTo>
                <a:lnTo>
                  <a:pt x="9634688" y="5543389"/>
                </a:lnTo>
                <a:lnTo>
                  <a:pt x="9511908" y="5560591"/>
                </a:lnTo>
                <a:lnTo>
                  <a:pt x="9452972" y="5553218"/>
                </a:lnTo>
                <a:lnTo>
                  <a:pt x="9438240" y="5580249"/>
                </a:lnTo>
                <a:lnTo>
                  <a:pt x="9423506" y="5597451"/>
                </a:lnTo>
                <a:lnTo>
                  <a:pt x="9394038" y="5590079"/>
                </a:lnTo>
                <a:lnTo>
                  <a:pt x="9322825" y="5526187"/>
                </a:lnTo>
                <a:lnTo>
                  <a:pt x="9337559" y="5504072"/>
                </a:lnTo>
                <a:lnTo>
                  <a:pt x="9349836" y="5477041"/>
                </a:lnTo>
                <a:lnTo>
                  <a:pt x="9369482" y="5474583"/>
                </a:lnTo>
                <a:lnTo>
                  <a:pt x="9367027" y="5405777"/>
                </a:lnTo>
                <a:lnTo>
                  <a:pt x="9349836" y="5393490"/>
                </a:lnTo>
                <a:lnTo>
                  <a:pt x="9349836" y="5361544"/>
                </a:lnTo>
                <a:lnTo>
                  <a:pt x="9349836" y="5314855"/>
                </a:lnTo>
                <a:lnTo>
                  <a:pt x="9327737" y="5275537"/>
                </a:lnTo>
                <a:lnTo>
                  <a:pt x="9308091" y="5211645"/>
                </a:lnTo>
                <a:lnTo>
                  <a:pt x="9313003" y="5174785"/>
                </a:lnTo>
                <a:lnTo>
                  <a:pt x="9349836" y="5199358"/>
                </a:lnTo>
                <a:lnTo>
                  <a:pt x="9357203" y="5174785"/>
                </a:lnTo>
                <a:lnTo>
                  <a:pt x="9330192" y="5157583"/>
                </a:lnTo>
                <a:lnTo>
                  <a:pt x="9322825" y="5042088"/>
                </a:lnTo>
                <a:lnTo>
                  <a:pt x="9384216" y="5037173"/>
                </a:lnTo>
                <a:lnTo>
                  <a:pt x="9438240" y="4980653"/>
                </a:lnTo>
                <a:lnTo>
                  <a:pt x="9563475" y="4943793"/>
                </a:lnTo>
                <a:lnTo>
                  <a:pt x="9612587" y="4924135"/>
                </a:lnTo>
                <a:lnTo>
                  <a:pt x="9664156" y="4860243"/>
                </a:lnTo>
                <a:lnTo>
                  <a:pt x="9673978" y="4798809"/>
                </a:lnTo>
                <a:lnTo>
                  <a:pt x="9691167" y="4825840"/>
                </a:lnTo>
                <a:lnTo>
                  <a:pt x="9710813" y="4825840"/>
                </a:lnTo>
                <a:lnTo>
                  <a:pt x="9710813" y="4798809"/>
                </a:lnTo>
                <a:lnTo>
                  <a:pt x="9728002" y="4771778"/>
                </a:lnTo>
                <a:lnTo>
                  <a:pt x="9759925" y="4757034"/>
                </a:lnTo>
                <a:lnTo>
                  <a:pt x="9786936" y="4730003"/>
                </a:lnTo>
                <a:lnTo>
                  <a:pt x="9796758" y="4695599"/>
                </a:lnTo>
                <a:lnTo>
                  <a:pt x="9850782" y="4683313"/>
                </a:lnTo>
                <a:lnTo>
                  <a:pt x="9872883" y="4710344"/>
                </a:lnTo>
                <a:lnTo>
                  <a:pt x="9890072" y="4739832"/>
                </a:lnTo>
                <a:lnTo>
                  <a:pt x="9931817" y="4730003"/>
                </a:lnTo>
                <a:lnTo>
                  <a:pt x="9936729" y="4693142"/>
                </a:lnTo>
                <a:lnTo>
                  <a:pt x="9941641" y="4673483"/>
                </a:lnTo>
                <a:lnTo>
                  <a:pt x="9968652" y="4639080"/>
                </a:lnTo>
                <a:lnTo>
                  <a:pt x="10034953" y="4629251"/>
                </a:lnTo>
                <a:lnTo>
                  <a:pt x="10027586" y="4597305"/>
                </a:lnTo>
                <a:lnTo>
                  <a:pt x="10000575" y="4585018"/>
                </a:lnTo>
                <a:lnTo>
                  <a:pt x="10005487" y="4570274"/>
                </a:lnTo>
                <a:lnTo>
                  <a:pt x="10061966" y="4577646"/>
                </a:lnTo>
                <a:lnTo>
                  <a:pt x="10113533" y="4604677"/>
                </a:lnTo>
                <a:lnTo>
                  <a:pt x="10160190" y="4609591"/>
                </a:lnTo>
                <a:lnTo>
                  <a:pt x="10206847" y="4616964"/>
                </a:lnTo>
                <a:lnTo>
                  <a:pt x="10192113" y="4661197"/>
                </a:lnTo>
                <a:lnTo>
                  <a:pt x="10170012" y="4668568"/>
                </a:lnTo>
                <a:lnTo>
                  <a:pt x="10162645" y="4700514"/>
                </a:lnTo>
                <a:lnTo>
                  <a:pt x="10147911" y="4737374"/>
                </a:lnTo>
                <a:lnTo>
                  <a:pt x="10174924" y="4747204"/>
                </a:lnTo>
                <a:lnTo>
                  <a:pt x="10204392" y="4776692"/>
                </a:lnTo>
                <a:lnTo>
                  <a:pt x="10251047" y="4793894"/>
                </a:lnTo>
                <a:lnTo>
                  <a:pt x="10287882" y="4825840"/>
                </a:lnTo>
                <a:lnTo>
                  <a:pt x="10329627" y="4825840"/>
                </a:lnTo>
                <a:lnTo>
                  <a:pt x="10341906" y="4803723"/>
                </a:lnTo>
                <a:lnTo>
                  <a:pt x="10364007" y="4766863"/>
                </a:lnTo>
                <a:lnTo>
                  <a:pt x="10361550" y="4621878"/>
                </a:lnTo>
                <a:lnTo>
                  <a:pt x="10381196" y="4594847"/>
                </a:lnTo>
                <a:close/>
                <a:moveTo>
                  <a:pt x="6560571" y="4546430"/>
                </a:moveTo>
                <a:lnTo>
                  <a:pt x="6564712" y="4548950"/>
                </a:lnTo>
                <a:lnTo>
                  <a:pt x="6562159" y="4547107"/>
                </a:lnTo>
                <a:close/>
                <a:moveTo>
                  <a:pt x="6544370" y="4538956"/>
                </a:moveTo>
                <a:lnTo>
                  <a:pt x="6544370" y="4543201"/>
                </a:lnTo>
                <a:lnTo>
                  <a:pt x="6544973" y="4539786"/>
                </a:lnTo>
                <a:lnTo>
                  <a:pt x="6544884" y="4539748"/>
                </a:lnTo>
                <a:close/>
                <a:moveTo>
                  <a:pt x="9769610" y="4513122"/>
                </a:moveTo>
                <a:lnTo>
                  <a:pt x="9769610" y="4526259"/>
                </a:lnTo>
                <a:lnTo>
                  <a:pt x="9749006" y="4549910"/>
                </a:lnTo>
                <a:lnTo>
                  <a:pt x="9728402" y="4549910"/>
                </a:lnTo>
                <a:lnTo>
                  <a:pt x="9743855" y="4518377"/>
                </a:lnTo>
                <a:close/>
                <a:moveTo>
                  <a:pt x="9640422" y="4513122"/>
                </a:moveTo>
                <a:lnTo>
                  <a:pt x="9629997" y="4534143"/>
                </a:lnTo>
                <a:lnTo>
                  <a:pt x="9588299" y="4549910"/>
                </a:lnTo>
                <a:lnTo>
                  <a:pt x="9596117" y="4518377"/>
                </a:lnTo>
                <a:close/>
                <a:moveTo>
                  <a:pt x="6483214" y="4480917"/>
                </a:moveTo>
                <a:lnTo>
                  <a:pt x="6490397" y="4489705"/>
                </a:lnTo>
                <a:lnTo>
                  <a:pt x="6505114" y="4496018"/>
                </a:lnTo>
                <a:lnTo>
                  <a:pt x="6490588" y="4488244"/>
                </a:lnTo>
                <a:close/>
                <a:moveTo>
                  <a:pt x="6401136" y="4479502"/>
                </a:moveTo>
                <a:lnTo>
                  <a:pt x="6400737" y="4479649"/>
                </a:lnTo>
                <a:lnTo>
                  <a:pt x="6388511" y="4504293"/>
                </a:lnTo>
                <a:lnTo>
                  <a:pt x="6378730" y="4612726"/>
                </a:lnTo>
                <a:lnTo>
                  <a:pt x="6393401" y="4627512"/>
                </a:lnTo>
                <a:lnTo>
                  <a:pt x="6417854" y="4629976"/>
                </a:lnTo>
                <a:lnTo>
                  <a:pt x="6425190" y="4674334"/>
                </a:lnTo>
                <a:lnTo>
                  <a:pt x="6415646" y="4695974"/>
                </a:lnTo>
                <a:lnTo>
                  <a:pt x="6416798" y="4695974"/>
                </a:lnTo>
                <a:lnTo>
                  <a:pt x="6426612" y="4671418"/>
                </a:lnTo>
                <a:lnTo>
                  <a:pt x="6419252" y="4627218"/>
                </a:lnTo>
                <a:lnTo>
                  <a:pt x="6394719" y="4627218"/>
                </a:lnTo>
                <a:lnTo>
                  <a:pt x="6379999" y="4612484"/>
                </a:lnTo>
                <a:lnTo>
                  <a:pt x="6389811" y="4504439"/>
                </a:lnTo>
                <a:close/>
                <a:moveTo>
                  <a:pt x="5998005" y="4469792"/>
                </a:moveTo>
                <a:lnTo>
                  <a:pt x="5998148" y="4471084"/>
                </a:lnTo>
                <a:lnTo>
                  <a:pt x="6062023" y="4471084"/>
                </a:lnTo>
                <a:lnTo>
                  <a:pt x="6062103" y="4469792"/>
                </a:lnTo>
                <a:close/>
                <a:moveTo>
                  <a:pt x="9665050" y="4467137"/>
                </a:moveTo>
                <a:lnTo>
                  <a:pt x="9701868" y="4481151"/>
                </a:lnTo>
                <a:lnTo>
                  <a:pt x="9674868" y="4499837"/>
                </a:lnTo>
                <a:lnTo>
                  <a:pt x="9630689" y="4492829"/>
                </a:lnTo>
                <a:lnTo>
                  <a:pt x="9623325" y="4471808"/>
                </a:lnTo>
                <a:close/>
                <a:moveTo>
                  <a:pt x="9507886" y="4462757"/>
                </a:moveTo>
                <a:lnTo>
                  <a:pt x="9512847" y="4462757"/>
                </a:lnTo>
                <a:lnTo>
                  <a:pt x="9520291" y="4462757"/>
                </a:lnTo>
                <a:lnTo>
                  <a:pt x="9525254" y="4462757"/>
                </a:lnTo>
                <a:lnTo>
                  <a:pt x="9530215" y="4465283"/>
                </a:lnTo>
                <a:lnTo>
                  <a:pt x="9530215" y="4467811"/>
                </a:lnTo>
                <a:lnTo>
                  <a:pt x="9530215" y="4470337"/>
                </a:lnTo>
                <a:lnTo>
                  <a:pt x="9530215" y="4472864"/>
                </a:lnTo>
                <a:lnTo>
                  <a:pt x="9537658" y="4475390"/>
                </a:lnTo>
                <a:lnTo>
                  <a:pt x="9530215" y="4475390"/>
                </a:lnTo>
                <a:lnTo>
                  <a:pt x="9530215" y="4477917"/>
                </a:lnTo>
                <a:lnTo>
                  <a:pt x="9530215" y="4482970"/>
                </a:lnTo>
                <a:lnTo>
                  <a:pt x="9530215" y="4488024"/>
                </a:lnTo>
                <a:lnTo>
                  <a:pt x="9525254" y="4490551"/>
                </a:lnTo>
                <a:lnTo>
                  <a:pt x="9520291" y="4490551"/>
                </a:lnTo>
                <a:lnTo>
                  <a:pt x="9520291" y="4493077"/>
                </a:lnTo>
                <a:lnTo>
                  <a:pt x="9512847" y="4490551"/>
                </a:lnTo>
                <a:lnTo>
                  <a:pt x="9507886" y="4490551"/>
                </a:lnTo>
                <a:lnTo>
                  <a:pt x="9502923" y="4488024"/>
                </a:lnTo>
                <a:lnTo>
                  <a:pt x="9502923" y="4482970"/>
                </a:lnTo>
                <a:lnTo>
                  <a:pt x="9502923" y="4477917"/>
                </a:lnTo>
                <a:lnTo>
                  <a:pt x="9502923" y="4475390"/>
                </a:lnTo>
                <a:lnTo>
                  <a:pt x="9502923" y="4472864"/>
                </a:lnTo>
                <a:lnTo>
                  <a:pt x="9502923" y="4470337"/>
                </a:lnTo>
                <a:lnTo>
                  <a:pt x="9502923" y="4467811"/>
                </a:lnTo>
                <a:lnTo>
                  <a:pt x="9502923" y="4465283"/>
                </a:lnTo>
                <a:close/>
                <a:moveTo>
                  <a:pt x="9463832" y="4462757"/>
                </a:moveTo>
                <a:lnTo>
                  <a:pt x="9466178" y="4462757"/>
                </a:lnTo>
                <a:lnTo>
                  <a:pt x="9468523" y="4462757"/>
                </a:lnTo>
                <a:lnTo>
                  <a:pt x="9475560" y="4462757"/>
                </a:lnTo>
                <a:lnTo>
                  <a:pt x="9477905" y="4462757"/>
                </a:lnTo>
                <a:lnTo>
                  <a:pt x="9480251" y="4462757"/>
                </a:lnTo>
                <a:lnTo>
                  <a:pt x="9482596" y="4465283"/>
                </a:lnTo>
                <a:lnTo>
                  <a:pt x="9484942" y="4465283"/>
                </a:lnTo>
                <a:lnTo>
                  <a:pt x="9484942" y="4467811"/>
                </a:lnTo>
                <a:lnTo>
                  <a:pt x="9484942" y="4470337"/>
                </a:lnTo>
                <a:lnTo>
                  <a:pt x="9489633" y="4470337"/>
                </a:lnTo>
                <a:lnTo>
                  <a:pt x="9489633" y="4472864"/>
                </a:lnTo>
                <a:lnTo>
                  <a:pt x="9489633" y="4475390"/>
                </a:lnTo>
                <a:lnTo>
                  <a:pt x="9489633" y="4477917"/>
                </a:lnTo>
                <a:lnTo>
                  <a:pt x="9489633" y="4482970"/>
                </a:lnTo>
                <a:lnTo>
                  <a:pt x="9484942" y="4482970"/>
                </a:lnTo>
                <a:lnTo>
                  <a:pt x="9482596" y="4488024"/>
                </a:lnTo>
                <a:lnTo>
                  <a:pt x="9480251" y="4490551"/>
                </a:lnTo>
                <a:lnTo>
                  <a:pt x="9477905" y="4490551"/>
                </a:lnTo>
                <a:lnTo>
                  <a:pt x="9475560" y="4490551"/>
                </a:lnTo>
                <a:lnTo>
                  <a:pt x="9475560" y="4493077"/>
                </a:lnTo>
                <a:lnTo>
                  <a:pt x="9468523" y="4490551"/>
                </a:lnTo>
                <a:lnTo>
                  <a:pt x="9466178" y="4490551"/>
                </a:lnTo>
                <a:lnTo>
                  <a:pt x="9463832" y="4490551"/>
                </a:lnTo>
                <a:lnTo>
                  <a:pt x="9463832" y="4488024"/>
                </a:lnTo>
                <a:lnTo>
                  <a:pt x="9461487" y="4482970"/>
                </a:lnTo>
                <a:lnTo>
                  <a:pt x="9459141" y="4482970"/>
                </a:lnTo>
                <a:lnTo>
                  <a:pt x="9459141" y="4477917"/>
                </a:lnTo>
                <a:lnTo>
                  <a:pt x="9459141" y="4475390"/>
                </a:lnTo>
                <a:lnTo>
                  <a:pt x="9459141" y="4472864"/>
                </a:lnTo>
                <a:lnTo>
                  <a:pt x="9459141" y="4470337"/>
                </a:lnTo>
                <a:lnTo>
                  <a:pt x="9461487" y="4470337"/>
                </a:lnTo>
                <a:lnTo>
                  <a:pt x="9461487" y="4467811"/>
                </a:lnTo>
                <a:lnTo>
                  <a:pt x="9461487" y="4465283"/>
                </a:lnTo>
                <a:lnTo>
                  <a:pt x="9463832" y="4465283"/>
                </a:lnTo>
                <a:close/>
                <a:moveTo>
                  <a:pt x="2821494" y="4452225"/>
                </a:moveTo>
                <a:lnTo>
                  <a:pt x="2817277" y="4454572"/>
                </a:lnTo>
                <a:lnTo>
                  <a:pt x="2820380" y="4453021"/>
                </a:lnTo>
                <a:close/>
                <a:moveTo>
                  <a:pt x="9564657" y="4451809"/>
                </a:moveTo>
                <a:lnTo>
                  <a:pt x="9577061" y="4464126"/>
                </a:lnTo>
                <a:lnTo>
                  <a:pt x="9574581" y="4488761"/>
                </a:lnTo>
                <a:lnTo>
                  <a:pt x="9542327" y="4478906"/>
                </a:lnTo>
                <a:lnTo>
                  <a:pt x="9547289" y="4464126"/>
                </a:lnTo>
                <a:close/>
                <a:moveTo>
                  <a:pt x="6436145" y="4446342"/>
                </a:moveTo>
                <a:lnTo>
                  <a:pt x="6435117" y="4446436"/>
                </a:lnTo>
                <a:lnTo>
                  <a:pt x="6434971" y="4447612"/>
                </a:lnTo>
                <a:lnTo>
                  <a:pt x="6428262" y="4467897"/>
                </a:lnTo>
                <a:lnTo>
                  <a:pt x="6429064" y="4467605"/>
                </a:lnTo>
                <a:close/>
                <a:moveTo>
                  <a:pt x="6080403" y="4415575"/>
                </a:moveTo>
                <a:lnTo>
                  <a:pt x="6065732" y="4430362"/>
                </a:lnTo>
                <a:lnTo>
                  <a:pt x="6065724" y="4430486"/>
                </a:lnTo>
                <a:lnTo>
                  <a:pt x="6079219" y="4416976"/>
                </a:lnTo>
                <a:lnTo>
                  <a:pt x="6098873" y="4461246"/>
                </a:lnTo>
                <a:lnTo>
                  <a:pt x="6113613" y="4448949"/>
                </a:lnTo>
                <a:lnTo>
                  <a:pt x="6135722" y="4444030"/>
                </a:lnTo>
                <a:lnTo>
                  <a:pt x="6150463" y="4466165"/>
                </a:lnTo>
                <a:lnTo>
                  <a:pt x="6152919" y="4544868"/>
                </a:lnTo>
                <a:lnTo>
                  <a:pt x="6152919" y="4574381"/>
                </a:lnTo>
                <a:lnTo>
                  <a:pt x="6168634" y="4586617"/>
                </a:lnTo>
                <a:lnTo>
                  <a:pt x="6153763" y="4573296"/>
                </a:lnTo>
                <a:lnTo>
                  <a:pt x="6153763" y="4543723"/>
                </a:lnTo>
                <a:lnTo>
                  <a:pt x="6151318" y="4464863"/>
                </a:lnTo>
                <a:lnTo>
                  <a:pt x="6136646" y="4442683"/>
                </a:lnTo>
                <a:lnTo>
                  <a:pt x="6114638" y="4447612"/>
                </a:lnTo>
                <a:lnTo>
                  <a:pt x="6099967" y="4459934"/>
                </a:lnTo>
                <a:close/>
                <a:moveTo>
                  <a:pt x="9205933" y="4362028"/>
                </a:moveTo>
                <a:lnTo>
                  <a:pt x="9258034" y="4381831"/>
                </a:lnTo>
                <a:lnTo>
                  <a:pt x="9310134" y="4384306"/>
                </a:lnTo>
                <a:lnTo>
                  <a:pt x="9339907" y="4404110"/>
                </a:lnTo>
                <a:lnTo>
                  <a:pt x="9379603" y="4406585"/>
                </a:lnTo>
                <a:lnTo>
                  <a:pt x="9411855" y="4404110"/>
                </a:lnTo>
                <a:lnTo>
                  <a:pt x="9406894" y="4431339"/>
                </a:lnTo>
                <a:lnTo>
                  <a:pt x="9439147" y="4446191"/>
                </a:lnTo>
                <a:lnTo>
                  <a:pt x="9436666" y="4473420"/>
                </a:lnTo>
                <a:lnTo>
                  <a:pt x="9411855" y="4473420"/>
                </a:lnTo>
                <a:lnTo>
                  <a:pt x="9384565" y="4473420"/>
                </a:lnTo>
                <a:lnTo>
                  <a:pt x="9280362" y="4473420"/>
                </a:lnTo>
                <a:lnTo>
                  <a:pt x="9275401" y="4451142"/>
                </a:lnTo>
                <a:lnTo>
                  <a:pt x="9218338" y="4451142"/>
                </a:lnTo>
                <a:lnTo>
                  <a:pt x="9193528" y="4438766"/>
                </a:lnTo>
                <a:lnTo>
                  <a:pt x="9126541" y="4438766"/>
                </a:lnTo>
                <a:lnTo>
                  <a:pt x="9106693" y="4404110"/>
                </a:lnTo>
                <a:lnTo>
                  <a:pt x="9126541" y="4379356"/>
                </a:lnTo>
                <a:lnTo>
                  <a:pt x="9153832" y="4366978"/>
                </a:lnTo>
                <a:close/>
                <a:moveTo>
                  <a:pt x="2640978" y="4362017"/>
                </a:moveTo>
                <a:lnTo>
                  <a:pt x="2613818" y="4382130"/>
                </a:lnTo>
                <a:lnTo>
                  <a:pt x="2614523" y="4382839"/>
                </a:lnTo>
                <a:close/>
                <a:moveTo>
                  <a:pt x="2923814" y="4359201"/>
                </a:moveTo>
                <a:lnTo>
                  <a:pt x="2896215" y="4373024"/>
                </a:lnTo>
                <a:lnTo>
                  <a:pt x="2876023" y="4367968"/>
                </a:lnTo>
                <a:lnTo>
                  <a:pt x="2896651" y="4374313"/>
                </a:lnTo>
                <a:lnTo>
                  <a:pt x="2923712" y="4359555"/>
                </a:lnTo>
                <a:close/>
                <a:moveTo>
                  <a:pt x="10819625" y="4322612"/>
                </a:moveTo>
                <a:lnTo>
                  <a:pt x="10824421" y="4322612"/>
                </a:lnTo>
                <a:lnTo>
                  <a:pt x="10826818" y="4322612"/>
                </a:lnTo>
                <a:lnTo>
                  <a:pt x="10831614" y="4322612"/>
                </a:lnTo>
                <a:lnTo>
                  <a:pt x="10834011" y="4322612"/>
                </a:lnTo>
                <a:lnTo>
                  <a:pt x="10838806" y="4322612"/>
                </a:lnTo>
                <a:lnTo>
                  <a:pt x="10843601" y="4325076"/>
                </a:lnTo>
                <a:lnTo>
                  <a:pt x="10845999" y="4325076"/>
                </a:lnTo>
                <a:lnTo>
                  <a:pt x="10848396" y="4327540"/>
                </a:lnTo>
                <a:lnTo>
                  <a:pt x="10850794" y="4330002"/>
                </a:lnTo>
                <a:lnTo>
                  <a:pt x="10850794" y="4332466"/>
                </a:lnTo>
                <a:lnTo>
                  <a:pt x="10853192" y="4332466"/>
                </a:lnTo>
                <a:lnTo>
                  <a:pt x="10855589" y="4334929"/>
                </a:lnTo>
                <a:lnTo>
                  <a:pt x="10855589" y="4337393"/>
                </a:lnTo>
                <a:lnTo>
                  <a:pt x="10855589" y="4339857"/>
                </a:lnTo>
                <a:lnTo>
                  <a:pt x="10855589" y="4342320"/>
                </a:lnTo>
                <a:lnTo>
                  <a:pt x="10855589" y="4344784"/>
                </a:lnTo>
                <a:lnTo>
                  <a:pt x="10853192" y="4349710"/>
                </a:lnTo>
                <a:lnTo>
                  <a:pt x="10850794" y="4349710"/>
                </a:lnTo>
                <a:lnTo>
                  <a:pt x="10848396" y="4352174"/>
                </a:lnTo>
                <a:lnTo>
                  <a:pt x="10845999" y="4354637"/>
                </a:lnTo>
                <a:lnTo>
                  <a:pt x="10843601" y="4354637"/>
                </a:lnTo>
                <a:lnTo>
                  <a:pt x="10838806" y="4357101"/>
                </a:lnTo>
                <a:lnTo>
                  <a:pt x="10834011" y="4357101"/>
                </a:lnTo>
                <a:lnTo>
                  <a:pt x="10831614" y="4359565"/>
                </a:lnTo>
                <a:lnTo>
                  <a:pt x="10826818" y="4357101"/>
                </a:lnTo>
                <a:lnTo>
                  <a:pt x="10824421" y="4357101"/>
                </a:lnTo>
                <a:lnTo>
                  <a:pt x="10819625" y="4357101"/>
                </a:lnTo>
                <a:lnTo>
                  <a:pt x="10819625" y="4354637"/>
                </a:lnTo>
                <a:lnTo>
                  <a:pt x="10814829" y="4354637"/>
                </a:lnTo>
                <a:lnTo>
                  <a:pt x="10814829" y="4352174"/>
                </a:lnTo>
                <a:lnTo>
                  <a:pt x="10812432" y="4349710"/>
                </a:lnTo>
                <a:lnTo>
                  <a:pt x="10810035" y="4349710"/>
                </a:lnTo>
                <a:lnTo>
                  <a:pt x="10807636" y="4344784"/>
                </a:lnTo>
                <a:lnTo>
                  <a:pt x="10807636" y="4342320"/>
                </a:lnTo>
                <a:lnTo>
                  <a:pt x="10807636" y="4339857"/>
                </a:lnTo>
                <a:lnTo>
                  <a:pt x="10807636" y="4337393"/>
                </a:lnTo>
                <a:lnTo>
                  <a:pt x="10807636" y="4334929"/>
                </a:lnTo>
                <a:lnTo>
                  <a:pt x="10810035" y="4332466"/>
                </a:lnTo>
                <a:lnTo>
                  <a:pt x="10812432" y="4330002"/>
                </a:lnTo>
                <a:lnTo>
                  <a:pt x="10814829" y="4327540"/>
                </a:lnTo>
                <a:lnTo>
                  <a:pt x="10814829" y="4325076"/>
                </a:lnTo>
                <a:lnTo>
                  <a:pt x="10819625" y="4325076"/>
                </a:lnTo>
                <a:close/>
                <a:moveTo>
                  <a:pt x="2740466" y="4301699"/>
                </a:moveTo>
                <a:lnTo>
                  <a:pt x="2694996" y="4321854"/>
                </a:lnTo>
                <a:lnTo>
                  <a:pt x="2657303" y="4349898"/>
                </a:lnTo>
                <a:lnTo>
                  <a:pt x="2697802" y="4321500"/>
                </a:lnTo>
                <a:close/>
                <a:moveTo>
                  <a:pt x="10736784" y="4300714"/>
                </a:moveTo>
                <a:lnTo>
                  <a:pt x="10741697" y="4327721"/>
                </a:lnTo>
                <a:lnTo>
                  <a:pt x="10722049" y="4354728"/>
                </a:lnTo>
                <a:lnTo>
                  <a:pt x="10682750" y="4379280"/>
                </a:lnTo>
                <a:lnTo>
                  <a:pt x="10643453" y="4369459"/>
                </a:lnTo>
                <a:lnTo>
                  <a:pt x="10648366" y="4339997"/>
                </a:lnTo>
                <a:lnTo>
                  <a:pt x="10702399" y="4327721"/>
                </a:lnTo>
                <a:lnTo>
                  <a:pt x="10707312" y="4303169"/>
                </a:lnTo>
                <a:close/>
                <a:moveTo>
                  <a:pt x="6407416" y="4256236"/>
                </a:moveTo>
                <a:lnTo>
                  <a:pt x="6400737" y="4289893"/>
                </a:lnTo>
                <a:lnTo>
                  <a:pt x="6403181" y="4291945"/>
                </a:lnTo>
                <a:close/>
                <a:moveTo>
                  <a:pt x="5786090" y="4253200"/>
                </a:moveTo>
                <a:lnTo>
                  <a:pt x="5787028" y="4256958"/>
                </a:lnTo>
                <a:lnTo>
                  <a:pt x="5801389" y="4267227"/>
                </a:lnTo>
                <a:lnTo>
                  <a:pt x="5801703" y="4266479"/>
                </a:lnTo>
                <a:close/>
                <a:moveTo>
                  <a:pt x="5782349" y="4237242"/>
                </a:moveTo>
                <a:lnTo>
                  <a:pt x="5782132" y="4237351"/>
                </a:lnTo>
                <a:lnTo>
                  <a:pt x="5782680" y="4239541"/>
                </a:lnTo>
                <a:close/>
                <a:moveTo>
                  <a:pt x="6449545" y="4237220"/>
                </a:moveTo>
                <a:lnTo>
                  <a:pt x="6449375" y="4237458"/>
                </a:lnTo>
                <a:lnTo>
                  <a:pt x="6457512" y="4252464"/>
                </a:lnTo>
                <a:lnTo>
                  <a:pt x="6459739" y="4294717"/>
                </a:lnTo>
                <a:lnTo>
                  <a:pt x="6460972" y="4294495"/>
                </a:lnTo>
                <a:lnTo>
                  <a:pt x="6458504" y="4252800"/>
                </a:lnTo>
                <a:close/>
                <a:moveTo>
                  <a:pt x="9958885" y="4235021"/>
                </a:moveTo>
                <a:lnTo>
                  <a:pt x="9986404" y="4235021"/>
                </a:lnTo>
                <a:lnTo>
                  <a:pt x="10001416" y="4255823"/>
                </a:lnTo>
                <a:lnTo>
                  <a:pt x="10003918" y="4274314"/>
                </a:lnTo>
                <a:lnTo>
                  <a:pt x="9976398" y="4262757"/>
                </a:lnTo>
                <a:lnTo>
                  <a:pt x="9948878" y="4255823"/>
                </a:lnTo>
                <a:lnTo>
                  <a:pt x="9918855" y="4262757"/>
                </a:lnTo>
                <a:lnTo>
                  <a:pt x="9928863" y="4241955"/>
                </a:lnTo>
                <a:close/>
                <a:moveTo>
                  <a:pt x="5826198" y="4220194"/>
                </a:moveTo>
                <a:lnTo>
                  <a:pt x="5824459" y="4220628"/>
                </a:lnTo>
                <a:lnTo>
                  <a:pt x="5843615" y="4242013"/>
                </a:lnTo>
                <a:lnTo>
                  <a:pt x="5843629" y="4242009"/>
                </a:lnTo>
                <a:close/>
                <a:moveTo>
                  <a:pt x="6618923" y="4207302"/>
                </a:moveTo>
                <a:lnTo>
                  <a:pt x="6668282" y="4247896"/>
                </a:lnTo>
                <a:lnTo>
                  <a:pt x="6705303" y="4257707"/>
                </a:lnTo>
                <a:lnTo>
                  <a:pt x="6706893" y="4278255"/>
                </a:lnTo>
                <a:lnTo>
                  <a:pt x="6706893" y="4257324"/>
                </a:lnTo>
                <a:lnTo>
                  <a:pt x="6667339" y="4245143"/>
                </a:lnTo>
                <a:close/>
                <a:moveTo>
                  <a:pt x="6394832" y="4205198"/>
                </a:moveTo>
                <a:lnTo>
                  <a:pt x="6398292" y="4220890"/>
                </a:lnTo>
                <a:lnTo>
                  <a:pt x="6383620" y="4235676"/>
                </a:lnTo>
                <a:lnTo>
                  <a:pt x="6386065" y="4255391"/>
                </a:lnTo>
                <a:lnTo>
                  <a:pt x="6407804" y="4252956"/>
                </a:lnTo>
                <a:lnTo>
                  <a:pt x="6407863" y="4252464"/>
                </a:lnTo>
                <a:lnTo>
                  <a:pt x="6436233" y="4252464"/>
                </a:lnTo>
                <a:lnTo>
                  <a:pt x="6436501" y="4252069"/>
                </a:lnTo>
                <a:lnTo>
                  <a:pt x="6409857" y="4252069"/>
                </a:lnTo>
                <a:lnTo>
                  <a:pt x="6388045" y="4254494"/>
                </a:lnTo>
                <a:lnTo>
                  <a:pt x="6385621" y="4235099"/>
                </a:lnTo>
                <a:lnTo>
                  <a:pt x="6400164" y="4222976"/>
                </a:lnTo>
                <a:close/>
                <a:moveTo>
                  <a:pt x="9792824" y="4197795"/>
                </a:moveTo>
                <a:lnTo>
                  <a:pt x="9797828" y="4197795"/>
                </a:lnTo>
                <a:lnTo>
                  <a:pt x="9800330" y="4197795"/>
                </a:lnTo>
                <a:lnTo>
                  <a:pt x="9805334" y="4197795"/>
                </a:lnTo>
                <a:lnTo>
                  <a:pt x="9810338" y="4197795"/>
                </a:lnTo>
                <a:lnTo>
                  <a:pt x="9812839" y="4197795"/>
                </a:lnTo>
                <a:lnTo>
                  <a:pt x="9820345" y="4197795"/>
                </a:lnTo>
                <a:lnTo>
                  <a:pt x="9827851" y="4197795"/>
                </a:lnTo>
                <a:lnTo>
                  <a:pt x="9830353" y="4197795"/>
                </a:lnTo>
                <a:lnTo>
                  <a:pt x="9835356" y="4197795"/>
                </a:lnTo>
                <a:lnTo>
                  <a:pt x="9837857" y="4197795"/>
                </a:lnTo>
                <a:lnTo>
                  <a:pt x="9842861" y="4197795"/>
                </a:lnTo>
                <a:lnTo>
                  <a:pt x="9845362" y="4203112"/>
                </a:lnTo>
                <a:lnTo>
                  <a:pt x="9847864" y="4211089"/>
                </a:lnTo>
                <a:lnTo>
                  <a:pt x="9850366" y="4211089"/>
                </a:lnTo>
                <a:lnTo>
                  <a:pt x="9850366" y="4216407"/>
                </a:lnTo>
                <a:lnTo>
                  <a:pt x="9852868" y="4216407"/>
                </a:lnTo>
                <a:lnTo>
                  <a:pt x="9850366" y="4224384"/>
                </a:lnTo>
                <a:lnTo>
                  <a:pt x="9847864" y="4232362"/>
                </a:lnTo>
                <a:lnTo>
                  <a:pt x="9845362" y="4232362"/>
                </a:lnTo>
                <a:lnTo>
                  <a:pt x="9842861" y="4232362"/>
                </a:lnTo>
                <a:lnTo>
                  <a:pt x="9837857" y="4232362"/>
                </a:lnTo>
                <a:lnTo>
                  <a:pt x="9835356" y="4232362"/>
                </a:lnTo>
                <a:lnTo>
                  <a:pt x="9830353" y="4232362"/>
                </a:lnTo>
                <a:lnTo>
                  <a:pt x="9827851" y="4232362"/>
                </a:lnTo>
                <a:lnTo>
                  <a:pt x="9820345" y="4232362"/>
                </a:lnTo>
                <a:lnTo>
                  <a:pt x="9812839" y="4232362"/>
                </a:lnTo>
                <a:lnTo>
                  <a:pt x="9810338" y="4232362"/>
                </a:lnTo>
                <a:lnTo>
                  <a:pt x="9805334" y="4232362"/>
                </a:lnTo>
                <a:lnTo>
                  <a:pt x="9800330" y="4232362"/>
                </a:lnTo>
                <a:lnTo>
                  <a:pt x="9797828" y="4232362"/>
                </a:lnTo>
                <a:lnTo>
                  <a:pt x="9792824" y="4232362"/>
                </a:lnTo>
                <a:lnTo>
                  <a:pt x="9790323" y="4232362"/>
                </a:lnTo>
                <a:lnTo>
                  <a:pt x="9787821" y="4232362"/>
                </a:lnTo>
                <a:lnTo>
                  <a:pt x="9785319" y="4224384"/>
                </a:lnTo>
                <a:lnTo>
                  <a:pt x="9785319" y="4216407"/>
                </a:lnTo>
                <a:lnTo>
                  <a:pt x="9785319" y="4211089"/>
                </a:lnTo>
                <a:lnTo>
                  <a:pt x="9787821" y="4211089"/>
                </a:lnTo>
                <a:lnTo>
                  <a:pt x="9790323" y="4203112"/>
                </a:lnTo>
                <a:lnTo>
                  <a:pt x="9792824" y="4203112"/>
                </a:lnTo>
                <a:close/>
                <a:moveTo>
                  <a:pt x="2758003" y="4194502"/>
                </a:moveTo>
                <a:lnTo>
                  <a:pt x="2783127" y="4213102"/>
                </a:lnTo>
                <a:lnTo>
                  <a:pt x="2814949" y="4252648"/>
                </a:lnTo>
                <a:lnTo>
                  <a:pt x="2796801" y="4275551"/>
                </a:lnTo>
                <a:lnTo>
                  <a:pt x="2798237" y="4274884"/>
                </a:lnTo>
                <a:lnTo>
                  <a:pt x="2816929" y="4251479"/>
                </a:lnTo>
                <a:lnTo>
                  <a:pt x="2816303" y="4251400"/>
                </a:lnTo>
                <a:lnTo>
                  <a:pt x="2784586" y="4212265"/>
                </a:lnTo>
                <a:close/>
                <a:moveTo>
                  <a:pt x="10276518" y="4189035"/>
                </a:moveTo>
                <a:lnTo>
                  <a:pt x="10298545" y="4203714"/>
                </a:lnTo>
                <a:lnTo>
                  <a:pt x="10371971" y="4235517"/>
                </a:lnTo>
                <a:lnTo>
                  <a:pt x="10405826" y="4247601"/>
                </a:lnTo>
                <a:lnTo>
                  <a:pt x="10404839" y="4243781"/>
                </a:lnTo>
                <a:lnTo>
                  <a:pt x="10444575" y="4258601"/>
                </a:lnTo>
                <a:lnTo>
                  <a:pt x="10504177" y="4256130"/>
                </a:lnTo>
                <a:lnTo>
                  <a:pt x="10504177" y="4305532"/>
                </a:lnTo>
                <a:lnTo>
                  <a:pt x="10541430" y="4317882"/>
                </a:lnTo>
                <a:lnTo>
                  <a:pt x="10551363" y="4342584"/>
                </a:lnTo>
                <a:lnTo>
                  <a:pt x="10578680" y="4369753"/>
                </a:lnTo>
                <a:lnTo>
                  <a:pt x="10598548" y="4389514"/>
                </a:lnTo>
                <a:lnTo>
                  <a:pt x="10593581" y="4431505"/>
                </a:lnTo>
                <a:lnTo>
                  <a:pt x="10620900" y="4478437"/>
                </a:lnTo>
                <a:lnTo>
                  <a:pt x="10670569" y="4493257"/>
                </a:lnTo>
                <a:lnTo>
                  <a:pt x="10697886" y="4540188"/>
                </a:lnTo>
                <a:lnTo>
                  <a:pt x="10692919" y="4540188"/>
                </a:lnTo>
                <a:lnTo>
                  <a:pt x="10690436" y="4542659"/>
                </a:lnTo>
                <a:lnTo>
                  <a:pt x="10685469" y="4542659"/>
                </a:lnTo>
                <a:lnTo>
                  <a:pt x="10678018" y="4542659"/>
                </a:lnTo>
                <a:lnTo>
                  <a:pt x="10673053" y="4545128"/>
                </a:lnTo>
                <a:lnTo>
                  <a:pt x="10668086" y="4547599"/>
                </a:lnTo>
                <a:lnTo>
                  <a:pt x="10660635" y="4547599"/>
                </a:lnTo>
                <a:lnTo>
                  <a:pt x="10655668" y="4550068"/>
                </a:lnTo>
                <a:lnTo>
                  <a:pt x="10650701" y="4550068"/>
                </a:lnTo>
                <a:lnTo>
                  <a:pt x="10645734" y="4550068"/>
                </a:lnTo>
                <a:lnTo>
                  <a:pt x="10643251" y="4550068"/>
                </a:lnTo>
                <a:lnTo>
                  <a:pt x="10640767" y="4545128"/>
                </a:lnTo>
                <a:lnTo>
                  <a:pt x="10635800" y="4542659"/>
                </a:lnTo>
                <a:lnTo>
                  <a:pt x="10630834" y="4542659"/>
                </a:lnTo>
                <a:lnTo>
                  <a:pt x="10623383" y="4542659"/>
                </a:lnTo>
                <a:lnTo>
                  <a:pt x="10618416" y="4540188"/>
                </a:lnTo>
                <a:lnTo>
                  <a:pt x="10610966" y="4537719"/>
                </a:lnTo>
                <a:lnTo>
                  <a:pt x="10605999" y="4535248"/>
                </a:lnTo>
                <a:lnTo>
                  <a:pt x="10598548" y="4532779"/>
                </a:lnTo>
                <a:lnTo>
                  <a:pt x="10593581" y="4532779"/>
                </a:lnTo>
                <a:lnTo>
                  <a:pt x="10591098" y="4532779"/>
                </a:lnTo>
                <a:lnTo>
                  <a:pt x="10588614" y="4532779"/>
                </a:lnTo>
                <a:lnTo>
                  <a:pt x="10541430" y="4483377"/>
                </a:lnTo>
                <a:lnTo>
                  <a:pt x="10506661" y="4436445"/>
                </a:lnTo>
                <a:lnTo>
                  <a:pt x="10452490" y="4426650"/>
                </a:lnTo>
                <a:lnTo>
                  <a:pt x="10433161" y="4450798"/>
                </a:lnTo>
                <a:lnTo>
                  <a:pt x="10416027" y="4482601"/>
                </a:lnTo>
                <a:lnTo>
                  <a:pt x="10374419" y="4499727"/>
                </a:lnTo>
                <a:lnTo>
                  <a:pt x="10345049" y="4487494"/>
                </a:lnTo>
                <a:lnTo>
                  <a:pt x="10327915" y="4467924"/>
                </a:lnTo>
                <a:lnTo>
                  <a:pt x="10283859" y="4467924"/>
                </a:lnTo>
                <a:lnTo>
                  <a:pt x="10239803" y="4472816"/>
                </a:lnTo>
                <a:lnTo>
                  <a:pt x="10232462" y="4441013"/>
                </a:lnTo>
                <a:lnTo>
                  <a:pt x="10264280" y="4428781"/>
                </a:lnTo>
                <a:lnTo>
                  <a:pt x="10271621" y="4414102"/>
                </a:lnTo>
                <a:lnTo>
                  <a:pt x="10271621" y="4372514"/>
                </a:lnTo>
                <a:lnTo>
                  <a:pt x="10237356" y="4340711"/>
                </a:lnTo>
                <a:lnTo>
                  <a:pt x="10203090" y="4321139"/>
                </a:lnTo>
                <a:lnTo>
                  <a:pt x="10154139" y="4294230"/>
                </a:lnTo>
                <a:lnTo>
                  <a:pt x="10117426" y="4299122"/>
                </a:lnTo>
                <a:lnTo>
                  <a:pt x="10102740" y="4272213"/>
                </a:lnTo>
                <a:lnTo>
                  <a:pt x="10117426" y="4267319"/>
                </a:lnTo>
                <a:lnTo>
                  <a:pt x="10156587" y="4259981"/>
                </a:lnTo>
                <a:lnTo>
                  <a:pt x="10200643" y="4235517"/>
                </a:lnTo>
                <a:lnTo>
                  <a:pt x="10237356" y="4196374"/>
                </a:lnTo>
                <a:close/>
                <a:moveTo>
                  <a:pt x="9903417" y="4189035"/>
                </a:moveTo>
                <a:lnTo>
                  <a:pt x="9903417" y="4191663"/>
                </a:lnTo>
                <a:lnTo>
                  <a:pt x="9908256" y="4191663"/>
                </a:lnTo>
                <a:lnTo>
                  <a:pt x="9913094" y="4191663"/>
                </a:lnTo>
                <a:lnTo>
                  <a:pt x="9915514" y="4196919"/>
                </a:lnTo>
                <a:lnTo>
                  <a:pt x="9917934" y="4196919"/>
                </a:lnTo>
                <a:lnTo>
                  <a:pt x="9917934" y="4199546"/>
                </a:lnTo>
                <a:lnTo>
                  <a:pt x="9920354" y="4199546"/>
                </a:lnTo>
                <a:lnTo>
                  <a:pt x="9922774" y="4204801"/>
                </a:lnTo>
                <a:lnTo>
                  <a:pt x="9922774" y="4207428"/>
                </a:lnTo>
                <a:lnTo>
                  <a:pt x="9925192" y="4207428"/>
                </a:lnTo>
                <a:lnTo>
                  <a:pt x="9922774" y="4212684"/>
                </a:lnTo>
                <a:lnTo>
                  <a:pt x="9922774" y="4217940"/>
                </a:lnTo>
                <a:lnTo>
                  <a:pt x="9920354" y="4217940"/>
                </a:lnTo>
                <a:lnTo>
                  <a:pt x="9920354" y="4220568"/>
                </a:lnTo>
                <a:lnTo>
                  <a:pt x="9917934" y="4220568"/>
                </a:lnTo>
                <a:lnTo>
                  <a:pt x="9915514" y="4220568"/>
                </a:lnTo>
                <a:lnTo>
                  <a:pt x="9913094" y="4225823"/>
                </a:lnTo>
                <a:lnTo>
                  <a:pt x="9908256" y="4225823"/>
                </a:lnTo>
                <a:lnTo>
                  <a:pt x="9903417" y="4225823"/>
                </a:lnTo>
                <a:lnTo>
                  <a:pt x="9900997" y="4225823"/>
                </a:lnTo>
                <a:lnTo>
                  <a:pt x="9896157" y="4225823"/>
                </a:lnTo>
                <a:lnTo>
                  <a:pt x="9893737" y="4225823"/>
                </a:lnTo>
                <a:lnTo>
                  <a:pt x="9891319" y="4225823"/>
                </a:lnTo>
                <a:lnTo>
                  <a:pt x="9888899" y="4220568"/>
                </a:lnTo>
                <a:lnTo>
                  <a:pt x="9886479" y="4220568"/>
                </a:lnTo>
                <a:lnTo>
                  <a:pt x="9884060" y="4220568"/>
                </a:lnTo>
                <a:lnTo>
                  <a:pt x="9881640" y="4220568"/>
                </a:lnTo>
                <a:lnTo>
                  <a:pt x="9881640" y="4217940"/>
                </a:lnTo>
                <a:lnTo>
                  <a:pt x="9881640" y="4212684"/>
                </a:lnTo>
                <a:lnTo>
                  <a:pt x="9881640" y="4207428"/>
                </a:lnTo>
                <a:lnTo>
                  <a:pt x="9881640" y="4204801"/>
                </a:lnTo>
                <a:lnTo>
                  <a:pt x="9881640" y="4199546"/>
                </a:lnTo>
                <a:lnTo>
                  <a:pt x="9884060" y="4199546"/>
                </a:lnTo>
                <a:lnTo>
                  <a:pt x="9886479" y="4196919"/>
                </a:lnTo>
                <a:lnTo>
                  <a:pt x="9888899" y="4196919"/>
                </a:lnTo>
                <a:lnTo>
                  <a:pt x="9891319" y="4191663"/>
                </a:lnTo>
                <a:lnTo>
                  <a:pt x="9893737" y="4191663"/>
                </a:lnTo>
                <a:lnTo>
                  <a:pt x="9896157" y="4191663"/>
                </a:lnTo>
                <a:lnTo>
                  <a:pt x="9900997" y="4191663"/>
                </a:lnTo>
                <a:close/>
                <a:moveTo>
                  <a:pt x="6414415" y="4186943"/>
                </a:moveTo>
                <a:lnTo>
                  <a:pt x="6394535" y="4198075"/>
                </a:lnTo>
                <a:lnTo>
                  <a:pt x="6414582" y="4190054"/>
                </a:lnTo>
                <a:lnTo>
                  <a:pt x="6414080" y="4189871"/>
                </a:lnTo>
                <a:close/>
                <a:moveTo>
                  <a:pt x="10728828" y="4186846"/>
                </a:moveTo>
                <a:lnTo>
                  <a:pt x="10796378" y="4224384"/>
                </a:lnTo>
                <a:lnTo>
                  <a:pt x="10786370" y="4289451"/>
                </a:lnTo>
                <a:lnTo>
                  <a:pt x="10753847" y="4236898"/>
                </a:lnTo>
                <a:close/>
                <a:moveTo>
                  <a:pt x="9105009" y="4184657"/>
                </a:moveTo>
                <a:lnTo>
                  <a:pt x="9131867" y="4189584"/>
                </a:lnTo>
                <a:lnTo>
                  <a:pt x="9151401" y="4209292"/>
                </a:lnTo>
                <a:lnTo>
                  <a:pt x="9161168" y="4236390"/>
                </a:lnTo>
                <a:lnTo>
                  <a:pt x="9136751" y="4241317"/>
                </a:lnTo>
                <a:lnTo>
                  <a:pt x="9100125" y="4206828"/>
                </a:lnTo>
                <a:close/>
                <a:moveTo>
                  <a:pt x="2936065" y="4175439"/>
                </a:moveTo>
                <a:lnTo>
                  <a:pt x="2935842" y="4175577"/>
                </a:lnTo>
                <a:lnTo>
                  <a:pt x="2943161" y="4246508"/>
                </a:lnTo>
                <a:lnTo>
                  <a:pt x="2943161" y="4275858"/>
                </a:lnTo>
                <a:lnTo>
                  <a:pt x="2911246" y="4280429"/>
                </a:lnTo>
                <a:lnTo>
                  <a:pt x="2911300" y="4280532"/>
                </a:lnTo>
                <a:lnTo>
                  <a:pt x="2945854" y="4275926"/>
                </a:lnTo>
                <a:lnTo>
                  <a:pt x="2945854" y="4243950"/>
                </a:lnTo>
                <a:close/>
                <a:moveTo>
                  <a:pt x="10138170" y="4156189"/>
                </a:moveTo>
                <a:lnTo>
                  <a:pt x="10175327" y="4163517"/>
                </a:lnTo>
                <a:lnTo>
                  <a:pt x="10207531" y="4170844"/>
                </a:lnTo>
                <a:lnTo>
                  <a:pt x="10197622" y="4195269"/>
                </a:lnTo>
                <a:lnTo>
                  <a:pt x="10172850" y="4217251"/>
                </a:lnTo>
                <a:lnTo>
                  <a:pt x="10150556" y="4214808"/>
                </a:lnTo>
                <a:lnTo>
                  <a:pt x="10115875" y="4217251"/>
                </a:lnTo>
                <a:lnTo>
                  <a:pt x="10123307" y="4187941"/>
                </a:lnTo>
                <a:close/>
                <a:moveTo>
                  <a:pt x="5874314" y="4149708"/>
                </a:moveTo>
                <a:lnTo>
                  <a:pt x="5875159" y="4151568"/>
                </a:lnTo>
                <a:lnTo>
                  <a:pt x="5889846" y="4166273"/>
                </a:lnTo>
                <a:lnTo>
                  <a:pt x="5892832" y="4180220"/>
                </a:lnTo>
                <a:lnTo>
                  <a:pt x="5890457" y="4163725"/>
                </a:lnTo>
                <a:close/>
                <a:moveTo>
                  <a:pt x="2936163" y="4145695"/>
                </a:moveTo>
                <a:lnTo>
                  <a:pt x="2935842" y="4146229"/>
                </a:lnTo>
                <a:lnTo>
                  <a:pt x="2955122" y="4163142"/>
                </a:lnTo>
                <a:lnTo>
                  <a:pt x="2955696" y="4162782"/>
                </a:lnTo>
                <a:close/>
                <a:moveTo>
                  <a:pt x="3358801" y="4118977"/>
                </a:moveTo>
                <a:lnTo>
                  <a:pt x="3357928" y="4119050"/>
                </a:lnTo>
                <a:lnTo>
                  <a:pt x="3354839" y="4123731"/>
                </a:lnTo>
                <a:close/>
                <a:moveTo>
                  <a:pt x="5713039" y="4115955"/>
                </a:moveTo>
                <a:lnTo>
                  <a:pt x="5716035" y="4119705"/>
                </a:lnTo>
                <a:lnTo>
                  <a:pt x="5729955" y="4118776"/>
                </a:lnTo>
                <a:close/>
                <a:moveTo>
                  <a:pt x="3388512" y="4113203"/>
                </a:moveTo>
                <a:lnTo>
                  <a:pt x="3387071" y="4116598"/>
                </a:lnTo>
                <a:lnTo>
                  <a:pt x="3364359" y="4118508"/>
                </a:lnTo>
                <a:lnTo>
                  <a:pt x="3387214" y="4118508"/>
                </a:lnTo>
                <a:close/>
                <a:moveTo>
                  <a:pt x="5757473" y="4104268"/>
                </a:moveTo>
                <a:lnTo>
                  <a:pt x="5746968" y="4117641"/>
                </a:lnTo>
                <a:lnTo>
                  <a:pt x="5752756" y="4117255"/>
                </a:lnTo>
                <a:close/>
                <a:moveTo>
                  <a:pt x="3020993" y="4101735"/>
                </a:moveTo>
                <a:lnTo>
                  <a:pt x="3034423" y="4106211"/>
                </a:lnTo>
                <a:lnTo>
                  <a:pt x="3054103" y="4133266"/>
                </a:lnTo>
                <a:lnTo>
                  <a:pt x="3076188" y="4143302"/>
                </a:lnTo>
                <a:lnTo>
                  <a:pt x="3052319" y="4130354"/>
                </a:lnTo>
                <a:lnTo>
                  <a:pt x="3035153" y="4105961"/>
                </a:lnTo>
                <a:close/>
                <a:moveTo>
                  <a:pt x="3492463" y="4091111"/>
                </a:moveTo>
                <a:lnTo>
                  <a:pt x="3496974" y="4096372"/>
                </a:lnTo>
                <a:lnTo>
                  <a:pt x="3536338" y="4101291"/>
                </a:lnTo>
                <a:lnTo>
                  <a:pt x="3536390" y="4101131"/>
                </a:lnTo>
                <a:lnTo>
                  <a:pt x="3497562" y="4096243"/>
                </a:lnTo>
                <a:close/>
                <a:moveTo>
                  <a:pt x="3143165" y="4089919"/>
                </a:moveTo>
                <a:lnTo>
                  <a:pt x="3145523" y="4115718"/>
                </a:lnTo>
                <a:lnTo>
                  <a:pt x="3116089" y="4137673"/>
                </a:lnTo>
                <a:lnTo>
                  <a:pt x="3079717" y="4144907"/>
                </a:lnTo>
                <a:lnTo>
                  <a:pt x="3081164" y="4145565"/>
                </a:lnTo>
                <a:lnTo>
                  <a:pt x="3118071" y="4140646"/>
                </a:lnTo>
                <a:lnTo>
                  <a:pt x="3147596" y="4118508"/>
                </a:lnTo>
                <a:lnTo>
                  <a:pt x="3145136" y="4091453"/>
                </a:lnTo>
                <a:close/>
                <a:moveTo>
                  <a:pt x="6585756" y="4085933"/>
                </a:moveTo>
                <a:lnTo>
                  <a:pt x="6564544" y="4125901"/>
                </a:lnTo>
                <a:lnTo>
                  <a:pt x="6561822" y="4147608"/>
                </a:lnTo>
                <a:lnTo>
                  <a:pt x="6565979" y="4125765"/>
                </a:lnTo>
                <a:lnTo>
                  <a:pt x="6585756" y="4086783"/>
                </a:lnTo>
                <a:close/>
                <a:moveTo>
                  <a:pt x="3432807" y="4083858"/>
                </a:moveTo>
                <a:lnTo>
                  <a:pt x="3428043" y="4084300"/>
                </a:lnTo>
                <a:lnTo>
                  <a:pt x="3428043" y="4116052"/>
                </a:lnTo>
                <a:lnTo>
                  <a:pt x="3428082" y="4116049"/>
                </a:lnTo>
                <a:lnTo>
                  <a:pt x="3430542" y="4084074"/>
                </a:lnTo>
                <a:close/>
                <a:moveTo>
                  <a:pt x="5838437" y="4080544"/>
                </a:moveTo>
                <a:lnTo>
                  <a:pt x="5838437" y="4082941"/>
                </a:lnTo>
                <a:lnTo>
                  <a:pt x="5862918" y="4085392"/>
                </a:lnTo>
                <a:lnTo>
                  <a:pt x="5865955" y="4092234"/>
                </a:lnTo>
                <a:lnTo>
                  <a:pt x="5863337" y="4080544"/>
                </a:lnTo>
                <a:close/>
                <a:moveTo>
                  <a:pt x="6480776" y="4078287"/>
                </a:moveTo>
                <a:lnTo>
                  <a:pt x="6461869" y="4087814"/>
                </a:lnTo>
                <a:lnTo>
                  <a:pt x="6425190" y="4102600"/>
                </a:lnTo>
                <a:lnTo>
                  <a:pt x="6425109" y="4103295"/>
                </a:lnTo>
                <a:lnTo>
                  <a:pt x="6460946" y="4088995"/>
                </a:lnTo>
                <a:lnTo>
                  <a:pt x="6480678" y="4079153"/>
                </a:lnTo>
                <a:close/>
                <a:moveTo>
                  <a:pt x="3007011" y="4073469"/>
                </a:moveTo>
                <a:lnTo>
                  <a:pt x="3009026" y="4099757"/>
                </a:lnTo>
                <a:lnTo>
                  <a:pt x="3006981" y="4100527"/>
                </a:lnTo>
                <a:lnTo>
                  <a:pt x="3011790" y="4098989"/>
                </a:lnTo>
                <a:lnTo>
                  <a:pt x="3010625" y="4098642"/>
                </a:lnTo>
                <a:close/>
                <a:moveTo>
                  <a:pt x="5762549" y="4072467"/>
                </a:moveTo>
                <a:lnTo>
                  <a:pt x="5759440" y="4074904"/>
                </a:lnTo>
                <a:lnTo>
                  <a:pt x="5759440" y="4089512"/>
                </a:lnTo>
                <a:lnTo>
                  <a:pt x="5762549" y="4089857"/>
                </a:lnTo>
                <a:close/>
                <a:moveTo>
                  <a:pt x="9766519" y="4055459"/>
                </a:moveTo>
                <a:lnTo>
                  <a:pt x="9790894" y="4055459"/>
                </a:lnTo>
                <a:lnTo>
                  <a:pt x="9798206" y="4097489"/>
                </a:lnTo>
                <a:lnTo>
                  <a:pt x="9778707" y="4107377"/>
                </a:lnTo>
                <a:lnTo>
                  <a:pt x="9737272" y="4119739"/>
                </a:lnTo>
                <a:lnTo>
                  <a:pt x="9720211" y="4107377"/>
                </a:lnTo>
                <a:lnTo>
                  <a:pt x="9683649" y="4117267"/>
                </a:lnTo>
                <a:lnTo>
                  <a:pt x="9661714" y="4099961"/>
                </a:lnTo>
                <a:lnTo>
                  <a:pt x="9642214" y="4092544"/>
                </a:lnTo>
                <a:lnTo>
                  <a:pt x="9649527" y="4137046"/>
                </a:lnTo>
                <a:lnTo>
                  <a:pt x="9666589" y="4184020"/>
                </a:lnTo>
                <a:lnTo>
                  <a:pt x="9688524" y="4171658"/>
                </a:lnTo>
                <a:lnTo>
                  <a:pt x="9712897" y="4159297"/>
                </a:lnTo>
                <a:lnTo>
                  <a:pt x="9729959" y="4174130"/>
                </a:lnTo>
                <a:lnTo>
                  <a:pt x="9708024" y="4213687"/>
                </a:lnTo>
                <a:lnTo>
                  <a:pt x="9683649" y="4233466"/>
                </a:lnTo>
                <a:lnTo>
                  <a:pt x="9729959" y="4312580"/>
                </a:lnTo>
                <a:lnTo>
                  <a:pt x="9732397" y="4352137"/>
                </a:lnTo>
                <a:lnTo>
                  <a:pt x="9700711" y="4359555"/>
                </a:lnTo>
                <a:lnTo>
                  <a:pt x="9693399" y="4339776"/>
                </a:lnTo>
                <a:lnTo>
                  <a:pt x="9666589" y="4332358"/>
                </a:lnTo>
                <a:lnTo>
                  <a:pt x="9666589" y="4275496"/>
                </a:lnTo>
                <a:lnTo>
                  <a:pt x="9642214" y="4282912"/>
                </a:lnTo>
                <a:lnTo>
                  <a:pt x="9630027" y="4352137"/>
                </a:lnTo>
                <a:lnTo>
                  <a:pt x="9600778" y="4347193"/>
                </a:lnTo>
                <a:lnTo>
                  <a:pt x="9595905" y="4302691"/>
                </a:lnTo>
                <a:lnTo>
                  <a:pt x="9564218" y="4287856"/>
                </a:lnTo>
                <a:lnTo>
                  <a:pt x="9564218" y="4223576"/>
                </a:lnTo>
                <a:lnTo>
                  <a:pt x="9591030" y="4203799"/>
                </a:lnTo>
                <a:lnTo>
                  <a:pt x="9598342" y="4169186"/>
                </a:lnTo>
                <a:lnTo>
                  <a:pt x="9615403" y="4144462"/>
                </a:lnTo>
                <a:lnTo>
                  <a:pt x="9622715" y="4097489"/>
                </a:lnTo>
                <a:lnTo>
                  <a:pt x="9627590" y="4080182"/>
                </a:lnTo>
                <a:lnTo>
                  <a:pt x="9673900" y="4077710"/>
                </a:lnTo>
                <a:lnTo>
                  <a:pt x="9751896" y="4085126"/>
                </a:lnTo>
                <a:close/>
                <a:moveTo>
                  <a:pt x="5836218" y="4050467"/>
                </a:moveTo>
                <a:lnTo>
                  <a:pt x="5818054" y="4052854"/>
                </a:lnTo>
                <a:lnTo>
                  <a:pt x="5836218" y="4051272"/>
                </a:lnTo>
                <a:close/>
                <a:moveTo>
                  <a:pt x="3191505" y="4030200"/>
                </a:moveTo>
                <a:lnTo>
                  <a:pt x="3189674" y="4030340"/>
                </a:lnTo>
                <a:lnTo>
                  <a:pt x="3177945" y="4038672"/>
                </a:lnTo>
                <a:close/>
                <a:moveTo>
                  <a:pt x="3357928" y="4030038"/>
                </a:moveTo>
                <a:lnTo>
                  <a:pt x="3357928" y="4035663"/>
                </a:lnTo>
                <a:lnTo>
                  <a:pt x="3370071" y="4050379"/>
                </a:lnTo>
                <a:lnTo>
                  <a:pt x="3373368" y="4052228"/>
                </a:lnTo>
                <a:lnTo>
                  <a:pt x="3370335" y="4049905"/>
                </a:lnTo>
                <a:lnTo>
                  <a:pt x="3358315" y="4035164"/>
                </a:lnTo>
                <a:close/>
                <a:moveTo>
                  <a:pt x="3294646" y="4020963"/>
                </a:moveTo>
                <a:lnTo>
                  <a:pt x="3300143" y="4052098"/>
                </a:lnTo>
                <a:lnTo>
                  <a:pt x="3290302" y="4079155"/>
                </a:lnTo>
                <a:lnTo>
                  <a:pt x="3307524" y="4116049"/>
                </a:lnTo>
                <a:lnTo>
                  <a:pt x="3324745" y="4135726"/>
                </a:lnTo>
                <a:lnTo>
                  <a:pt x="3325826" y="4135607"/>
                </a:lnTo>
                <a:lnTo>
                  <a:pt x="3309358" y="4116598"/>
                </a:lnTo>
                <a:lnTo>
                  <a:pt x="3292358" y="4079810"/>
                </a:lnTo>
                <a:lnTo>
                  <a:pt x="3302071" y="4052831"/>
                </a:lnTo>
                <a:close/>
                <a:moveTo>
                  <a:pt x="6824705" y="4019806"/>
                </a:moveTo>
                <a:lnTo>
                  <a:pt x="6823086" y="4021003"/>
                </a:lnTo>
                <a:lnTo>
                  <a:pt x="6822949" y="4021343"/>
                </a:lnTo>
                <a:close/>
                <a:moveTo>
                  <a:pt x="9915149" y="4016043"/>
                </a:moveTo>
                <a:lnTo>
                  <a:pt x="9927358" y="4050106"/>
                </a:lnTo>
                <a:lnTo>
                  <a:pt x="9924916" y="4093901"/>
                </a:lnTo>
                <a:lnTo>
                  <a:pt x="9912708" y="4144996"/>
                </a:lnTo>
                <a:lnTo>
                  <a:pt x="9876083" y="4120666"/>
                </a:lnTo>
                <a:lnTo>
                  <a:pt x="9866316" y="4081736"/>
                </a:lnTo>
                <a:lnTo>
                  <a:pt x="9898058" y="4067138"/>
                </a:lnTo>
                <a:lnTo>
                  <a:pt x="9898058" y="4030641"/>
                </a:lnTo>
                <a:close/>
                <a:moveTo>
                  <a:pt x="3140617" y="4015703"/>
                </a:moveTo>
                <a:lnTo>
                  <a:pt x="3125900" y="4018142"/>
                </a:lnTo>
                <a:lnTo>
                  <a:pt x="3116089" y="4052293"/>
                </a:lnTo>
                <a:lnTo>
                  <a:pt x="3120995" y="4071809"/>
                </a:lnTo>
                <a:lnTo>
                  <a:pt x="3122755" y="4073170"/>
                </a:lnTo>
                <a:lnTo>
                  <a:pt x="3118071" y="4052098"/>
                </a:lnTo>
                <a:lnTo>
                  <a:pt x="3127913" y="4020123"/>
                </a:lnTo>
                <a:lnTo>
                  <a:pt x="3140776" y="4015836"/>
                </a:lnTo>
                <a:close/>
                <a:moveTo>
                  <a:pt x="6010576" y="3988355"/>
                </a:moveTo>
                <a:lnTo>
                  <a:pt x="6010027" y="3988798"/>
                </a:lnTo>
                <a:lnTo>
                  <a:pt x="6015915" y="3990747"/>
                </a:lnTo>
                <a:close/>
                <a:moveTo>
                  <a:pt x="6452088" y="3988249"/>
                </a:moveTo>
                <a:lnTo>
                  <a:pt x="6452088" y="3991702"/>
                </a:lnTo>
                <a:lnTo>
                  <a:pt x="6452368" y="3993039"/>
                </a:lnTo>
                <a:lnTo>
                  <a:pt x="6454191" y="3993039"/>
                </a:lnTo>
                <a:lnTo>
                  <a:pt x="6454191" y="3988671"/>
                </a:lnTo>
                <a:close/>
                <a:moveTo>
                  <a:pt x="6416562" y="3963990"/>
                </a:moveTo>
                <a:lnTo>
                  <a:pt x="6427635" y="3981845"/>
                </a:lnTo>
                <a:lnTo>
                  <a:pt x="6428544" y="3982029"/>
                </a:lnTo>
                <a:lnTo>
                  <a:pt x="6417325" y="3964037"/>
                </a:lnTo>
                <a:close/>
                <a:moveTo>
                  <a:pt x="6228303" y="3941159"/>
                </a:moveTo>
                <a:lnTo>
                  <a:pt x="6226370" y="3954788"/>
                </a:lnTo>
                <a:lnTo>
                  <a:pt x="6227121" y="3954737"/>
                </a:lnTo>
                <a:lnTo>
                  <a:pt x="6229031" y="3941266"/>
                </a:lnTo>
                <a:close/>
                <a:moveTo>
                  <a:pt x="8773820" y="3913124"/>
                </a:moveTo>
                <a:lnTo>
                  <a:pt x="8817859" y="3962305"/>
                </a:lnTo>
                <a:lnTo>
                  <a:pt x="8871686" y="3984437"/>
                </a:lnTo>
                <a:lnTo>
                  <a:pt x="8937745" y="4043456"/>
                </a:lnTo>
                <a:lnTo>
                  <a:pt x="8986679" y="4072965"/>
                </a:lnTo>
                <a:lnTo>
                  <a:pt x="9023378" y="4107393"/>
                </a:lnTo>
                <a:lnTo>
                  <a:pt x="9023378" y="4151657"/>
                </a:lnTo>
                <a:lnTo>
                  <a:pt x="9042951" y="4183625"/>
                </a:lnTo>
                <a:lnTo>
                  <a:pt x="9042951" y="4205757"/>
                </a:lnTo>
                <a:lnTo>
                  <a:pt x="9099225" y="4225430"/>
                </a:lnTo>
                <a:lnTo>
                  <a:pt x="9118797" y="4252479"/>
                </a:lnTo>
                <a:lnTo>
                  <a:pt x="9118797" y="4301661"/>
                </a:lnTo>
                <a:lnTo>
                  <a:pt x="9126137" y="4341007"/>
                </a:lnTo>
                <a:lnTo>
                  <a:pt x="9062525" y="4370516"/>
                </a:lnTo>
                <a:lnTo>
                  <a:pt x="9040505" y="4341007"/>
                </a:lnTo>
                <a:lnTo>
                  <a:pt x="8976892" y="4264775"/>
                </a:lnTo>
                <a:lnTo>
                  <a:pt x="8903491" y="4166411"/>
                </a:lnTo>
                <a:lnTo>
                  <a:pt x="8881473" y="4119689"/>
                </a:lnTo>
                <a:lnTo>
                  <a:pt x="8871686" y="4068046"/>
                </a:lnTo>
                <a:lnTo>
                  <a:pt x="8832539" y="4033620"/>
                </a:lnTo>
                <a:lnTo>
                  <a:pt x="8776266" y="3984437"/>
                </a:lnTo>
                <a:lnTo>
                  <a:pt x="8712652" y="3940173"/>
                </a:lnTo>
                <a:lnTo>
                  <a:pt x="8719993" y="3920500"/>
                </a:lnTo>
                <a:close/>
                <a:moveTo>
                  <a:pt x="6989454" y="3902288"/>
                </a:moveTo>
                <a:lnTo>
                  <a:pt x="6986911" y="3914934"/>
                </a:lnTo>
                <a:lnTo>
                  <a:pt x="6952507" y="3954032"/>
                </a:lnTo>
                <a:lnTo>
                  <a:pt x="6903359" y="3963806"/>
                </a:lnTo>
                <a:lnTo>
                  <a:pt x="6868955" y="3963806"/>
                </a:lnTo>
                <a:lnTo>
                  <a:pt x="6841924" y="4000462"/>
                </a:lnTo>
                <a:lnTo>
                  <a:pt x="6824722" y="3990688"/>
                </a:lnTo>
                <a:lnTo>
                  <a:pt x="6814893" y="3976024"/>
                </a:lnTo>
                <a:lnTo>
                  <a:pt x="6768202" y="3980912"/>
                </a:lnTo>
                <a:lnTo>
                  <a:pt x="6768202" y="3984361"/>
                </a:lnTo>
                <a:lnTo>
                  <a:pt x="6815670" y="3982021"/>
                </a:lnTo>
                <a:lnTo>
                  <a:pt x="6825558" y="3996639"/>
                </a:lnTo>
                <a:lnTo>
                  <a:pt x="6841158" y="4005424"/>
                </a:lnTo>
                <a:lnTo>
                  <a:pt x="6841990" y="4004697"/>
                </a:lnTo>
                <a:lnTo>
                  <a:pt x="6869021" y="3967869"/>
                </a:lnTo>
                <a:lnTo>
                  <a:pt x="6903426" y="3967869"/>
                </a:lnTo>
                <a:lnTo>
                  <a:pt x="6952575" y="3955593"/>
                </a:lnTo>
                <a:lnTo>
                  <a:pt x="6986980" y="3918764"/>
                </a:lnTo>
                <a:close/>
                <a:moveTo>
                  <a:pt x="5097626" y="3895708"/>
                </a:moveTo>
                <a:lnTo>
                  <a:pt x="5102486" y="3936620"/>
                </a:lnTo>
                <a:lnTo>
                  <a:pt x="5102566" y="3936648"/>
                </a:lnTo>
                <a:lnTo>
                  <a:pt x="5100152" y="3895960"/>
                </a:lnTo>
                <a:close/>
                <a:moveTo>
                  <a:pt x="6297366" y="3891675"/>
                </a:moveTo>
                <a:lnTo>
                  <a:pt x="6309114" y="3896748"/>
                </a:lnTo>
                <a:lnTo>
                  <a:pt x="6318910" y="3911551"/>
                </a:lnTo>
                <a:lnTo>
                  <a:pt x="6326010" y="3923476"/>
                </a:lnTo>
                <a:lnTo>
                  <a:pt x="6326387" y="3922158"/>
                </a:lnTo>
                <a:lnTo>
                  <a:pt x="6321471" y="3909839"/>
                </a:lnTo>
                <a:lnTo>
                  <a:pt x="6309182" y="3895059"/>
                </a:lnTo>
                <a:close/>
                <a:moveTo>
                  <a:pt x="2845664" y="3881604"/>
                </a:moveTo>
                <a:lnTo>
                  <a:pt x="2845580" y="3882078"/>
                </a:lnTo>
                <a:lnTo>
                  <a:pt x="2909007" y="3886970"/>
                </a:lnTo>
                <a:lnTo>
                  <a:pt x="2909007" y="3908982"/>
                </a:lnTo>
                <a:lnTo>
                  <a:pt x="2962676" y="3933440"/>
                </a:lnTo>
                <a:lnTo>
                  <a:pt x="3016346" y="3953008"/>
                </a:lnTo>
                <a:lnTo>
                  <a:pt x="3016346" y="4021491"/>
                </a:lnTo>
                <a:lnTo>
                  <a:pt x="3013455" y="4035259"/>
                </a:lnTo>
                <a:lnTo>
                  <a:pt x="3017985" y="4018142"/>
                </a:lnTo>
                <a:lnTo>
                  <a:pt x="3017985" y="3949840"/>
                </a:lnTo>
                <a:lnTo>
                  <a:pt x="2964026" y="3932764"/>
                </a:lnTo>
                <a:lnTo>
                  <a:pt x="2910072" y="3908370"/>
                </a:lnTo>
                <a:lnTo>
                  <a:pt x="2910072" y="3883976"/>
                </a:lnTo>
                <a:close/>
                <a:moveTo>
                  <a:pt x="9485382" y="3849621"/>
                </a:moveTo>
                <a:lnTo>
                  <a:pt x="9527164" y="3871686"/>
                </a:lnTo>
                <a:lnTo>
                  <a:pt x="9551741" y="3881492"/>
                </a:lnTo>
                <a:lnTo>
                  <a:pt x="9595980" y="3891299"/>
                </a:lnTo>
                <a:lnTo>
                  <a:pt x="9603352" y="3928073"/>
                </a:lnTo>
                <a:lnTo>
                  <a:pt x="9568944" y="3955040"/>
                </a:lnTo>
                <a:lnTo>
                  <a:pt x="9541911" y="3977104"/>
                </a:lnTo>
                <a:lnTo>
                  <a:pt x="9541911" y="4038394"/>
                </a:lnTo>
                <a:lnTo>
                  <a:pt x="9576319" y="4065362"/>
                </a:lnTo>
                <a:lnTo>
                  <a:pt x="9576319" y="4099685"/>
                </a:lnTo>
                <a:lnTo>
                  <a:pt x="9544367" y="4111942"/>
                </a:lnTo>
                <a:lnTo>
                  <a:pt x="9529622" y="4170780"/>
                </a:lnTo>
                <a:lnTo>
                  <a:pt x="9500129" y="4197748"/>
                </a:lnTo>
                <a:lnTo>
                  <a:pt x="9500129" y="4234522"/>
                </a:lnTo>
                <a:lnTo>
                  <a:pt x="9480467" y="4263941"/>
                </a:lnTo>
                <a:lnTo>
                  <a:pt x="9470637" y="4293360"/>
                </a:lnTo>
                <a:lnTo>
                  <a:pt x="9423940" y="4298263"/>
                </a:lnTo>
                <a:lnTo>
                  <a:pt x="9404278" y="4261489"/>
                </a:lnTo>
                <a:lnTo>
                  <a:pt x="9377244" y="4251683"/>
                </a:lnTo>
                <a:lnTo>
                  <a:pt x="9357581" y="4278651"/>
                </a:lnTo>
                <a:lnTo>
                  <a:pt x="9305970" y="4266392"/>
                </a:lnTo>
                <a:lnTo>
                  <a:pt x="9288765" y="4244328"/>
                </a:lnTo>
                <a:lnTo>
                  <a:pt x="9269104" y="4241877"/>
                </a:lnTo>
                <a:lnTo>
                  <a:pt x="9266646" y="4190393"/>
                </a:lnTo>
                <a:lnTo>
                  <a:pt x="9234696" y="4183038"/>
                </a:lnTo>
                <a:lnTo>
                  <a:pt x="9232238" y="4138910"/>
                </a:lnTo>
                <a:lnTo>
                  <a:pt x="9205203" y="4124200"/>
                </a:lnTo>
                <a:lnTo>
                  <a:pt x="9215033" y="4067813"/>
                </a:lnTo>
                <a:lnTo>
                  <a:pt x="9291223" y="4067813"/>
                </a:lnTo>
                <a:lnTo>
                  <a:pt x="9305970" y="4045749"/>
                </a:lnTo>
                <a:lnTo>
                  <a:pt x="9313342" y="4011427"/>
                </a:lnTo>
                <a:lnTo>
                  <a:pt x="9360039" y="4016330"/>
                </a:lnTo>
                <a:lnTo>
                  <a:pt x="9377244" y="3979556"/>
                </a:lnTo>
                <a:lnTo>
                  <a:pt x="9411652" y="3955040"/>
                </a:lnTo>
                <a:lnTo>
                  <a:pt x="9441143" y="3940330"/>
                </a:lnTo>
                <a:lnTo>
                  <a:pt x="9448518" y="3898653"/>
                </a:lnTo>
                <a:lnTo>
                  <a:pt x="9475551" y="3883943"/>
                </a:lnTo>
                <a:close/>
                <a:moveTo>
                  <a:pt x="5269577" y="3847006"/>
                </a:moveTo>
                <a:lnTo>
                  <a:pt x="5265539" y="3876369"/>
                </a:lnTo>
                <a:lnTo>
                  <a:pt x="5269500" y="3906491"/>
                </a:lnTo>
                <a:lnTo>
                  <a:pt x="5266983" y="3877189"/>
                </a:lnTo>
                <a:close/>
                <a:moveTo>
                  <a:pt x="7029311" y="3838298"/>
                </a:moveTo>
                <a:lnTo>
                  <a:pt x="6996740" y="3866061"/>
                </a:lnTo>
                <a:lnTo>
                  <a:pt x="6996334" y="3868077"/>
                </a:lnTo>
                <a:lnTo>
                  <a:pt x="7031215" y="3840198"/>
                </a:lnTo>
                <a:close/>
                <a:moveTo>
                  <a:pt x="6246448" y="3812644"/>
                </a:moveTo>
                <a:lnTo>
                  <a:pt x="6252791" y="3842465"/>
                </a:lnTo>
                <a:lnTo>
                  <a:pt x="6276209" y="3847911"/>
                </a:lnTo>
                <a:lnTo>
                  <a:pt x="6255112" y="3840862"/>
                </a:lnTo>
                <a:close/>
                <a:moveTo>
                  <a:pt x="6235900" y="3810545"/>
                </a:moveTo>
                <a:lnTo>
                  <a:pt x="6218333" y="3813748"/>
                </a:lnTo>
                <a:lnTo>
                  <a:pt x="6218507" y="3815325"/>
                </a:lnTo>
                <a:close/>
                <a:moveTo>
                  <a:pt x="6532998" y="3806198"/>
                </a:moveTo>
                <a:lnTo>
                  <a:pt x="6530382" y="3806373"/>
                </a:lnTo>
                <a:lnTo>
                  <a:pt x="6550045" y="3840862"/>
                </a:lnTo>
                <a:lnTo>
                  <a:pt x="6569707" y="3845789"/>
                </a:lnTo>
                <a:lnTo>
                  <a:pt x="6569707" y="3875351"/>
                </a:lnTo>
                <a:lnTo>
                  <a:pt x="6589369" y="3887668"/>
                </a:lnTo>
                <a:lnTo>
                  <a:pt x="6599201" y="3895059"/>
                </a:lnTo>
                <a:lnTo>
                  <a:pt x="6616405" y="3924621"/>
                </a:lnTo>
                <a:lnTo>
                  <a:pt x="6616405" y="3946791"/>
                </a:lnTo>
                <a:lnTo>
                  <a:pt x="6564863" y="3983693"/>
                </a:lnTo>
                <a:lnTo>
                  <a:pt x="6569242" y="3990488"/>
                </a:lnTo>
                <a:lnTo>
                  <a:pt x="6565979" y="3984458"/>
                </a:lnTo>
                <a:lnTo>
                  <a:pt x="6615423" y="3950350"/>
                </a:lnTo>
                <a:lnTo>
                  <a:pt x="6650033" y="3957659"/>
                </a:lnTo>
                <a:lnTo>
                  <a:pt x="6684644" y="3982021"/>
                </a:lnTo>
                <a:lnTo>
                  <a:pt x="6689588" y="4006385"/>
                </a:lnTo>
                <a:lnTo>
                  <a:pt x="6766226" y="3999076"/>
                </a:lnTo>
                <a:lnTo>
                  <a:pt x="6766226" y="3993315"/>
                </a:lnTo>
                <a:lnTo>
                  <a:pt x="6689565" y="4000462"/>
                </a:lnTo>
                <a:lnTo>
                  <a:pt x="6687109" y="3976024"/>
                </a:lnTo>
                <a:lnTo>
                  <a:pt x="6652705" y="3954032"/>
                </a:lnTo>
                <a:lnTo>
                  <a:pt x="6618301" y="3944257"/>
                </a:lnTo>
                <a:lnTo>
                  <a:pt x="6618301" y="3922265"/>
                </a:lnTo>
                <a:lnTo>
                  <a:pt x="6601100" y="3892940"/>
                </a:lnTo>
                <a:lnTo>
                  <a:pt x="6591270" y="3885610"/>
                </a:lnTo>
                <a:lnTo>
                  <a:pt x="6571611" y="3873391"/>
                </a:lnTo>
                <a:lnTo>
                  <a:pt x="6571611" y="3844067"/>
                </a:lnTo>
                <a:lnTo>
                  <a:pt x="6551952" y="3839180"/>
                </a:lnTo>
                <a:close/>
                <a:moveTo>
                  <a:pt x="2822862" y="3795402"/>
                </a:moveTo>
                <a:lnTo>
                  <a:pt x="2821181" y="3796474"/>
                </a:lnTo>
                <a:lnTo>
                  <a:pt x="2852898" y="3840498"/>
                </a:lnTo>
                <a:lnTo>
                  <a:pt x="2850977" y="3851419"/>
                </a:lnTo>
                <a:lnTo>
                  <a:pt x="2853662" y="3840067"/>
                </a:lnTo>
                <a:lnTo>
                  <a:pt x="2821773" y="3796158"/>
                </a:lnTo>
                <a:close/>
                <a:moveTo>
                  <a:pt x="2594051" y="3788307"/>
                </a:moveTo>
                <a:lnTo>
                  <a:pt x="2630661" y="3797959"/>
                </a:lnTo>
                <a:lnTo>
                  <a:pt x="2677033" y="3829332"/>
                </a:lnTo>
                <a:lnTo>
                  <a:pt x="2669713" y="3904142"/>
                </a:lnTo>
                <a:lnTo>
                  <a:pt x="2655068" y="3877596"/>
                </a:lnTo>
                <a:lnTo>
                  <a:pt x="2620898" y="3838984"/>
                </a:lnTo>
                <a:lnTo>
                  <a:pt x="2586728" y="3841398"/>
                </a:lnTo>
                <a:lnTo>
                  <a:pt x="2598932" y="3867943"/>
                </a:lnTo>
                <a:lnTo>
                  <a:pt x="2567202" y="3884836"/>
                </a:lnTo>
                <a:lnTo>
                  <a:pt x="2540354" y="3860703"/>
                </a:lnTo>
                <a:lnTo>
                  <a:pt x="2469568" y="3851051"/>
                </a:lnTo>
                <a:lnTo>
                  <a:pt x="2467129" y="3814853"/>
                </a:lnTo>
                <a:lnTo>
                  <a:pt x="2498859" y="3797959"/>
                </a:lnTo>
                <a:lnTo>
                  <a:pt x="2564760" y="3814853"/>
                </a:lnTo>
                <a:close/>
                <a:moveTo>
                  <a:pt x="5112292" y="3783378"/>
                </a:moveTo>
                <a:lnTo>
                  <a:pt x="5074447" y="3811853"/>
                </a:lnTo>
                <a:lnTo>
                  <a:pt x="5064683" y="3855930"/>
                </a:lnTo>
                <a:lnTo>
                  <a:pt x="5038507" y="3848768"/>
                </a:lnTo>
                <a:lnTo>
                  <a:pt x="5038774" y="3849265"/>
                </a:lnTo>
                <a:lnTo>
                  <a:pt x="5065649" y="3856524"/>
                </a:lnTo>
                <a:lnTo>
                  <a:pt x="5075469" y="3812700"/>
                </a:lnTo>
                <a:lnTo>
                  <a:pt x="5114962" y="3785764"/>
                </a:lnTo>
                <a:close/>
                <a:moveTo>
                  <a:pt x="5878699" y="3778335"/>
                </a:moveTo>
                <a:lnTo>
                  <a:pt x="5879142" y="3781905"/>
                </a:lnTo>
                <a:lnTo>
                  <a:pt x="5906015" y="3816375"/>
                </a:lnTo>
                <a:lnTo>
                  <a:pt x="5918742" y="3842028"/>
                </a:lnTo>
                <a:lnTo>
                  <a:pt x="5905640" y="3812335"/>
                </a:lnTo>
                <a:close/>
                <a:moveTo>
                  <a:pt x="5272800" y="3776545"/>
                </a:moveTo>
                <a:lnTo>
                  <a:pt x="5272946" y="3778418"/>
                </a:lnTo>
                <a:lnTo>
                  <a:pt x="5295163" y="3790662"/>
                </a:lnTo>
                <a:lnTo>
                  <a:pt x="5290226" y="3817598"/>
                </a:lnTo>
                <a:lnTo>
                  <a:pt x="5286785" y="3818573"/>
                </a:lnTo>
                <a:lnTo>
                  <a:pt x="5291352" y="3817996"/>
                </a:lnTo>
                <a:lnTo>
                  <a:pt x="5296227" y="3788399"/>
                </a:lnTo>
                <a:close/>
                <a:moveTo>
                  <a:pt x="6203014" y="3760948"/>
                </a:moveTo>
                <a:lnTo>
                  <a:pt x="6198917" y="3785717"/>
                </a:lnTo>
                <a:lnTo>
                  <a:pt x="6201042" y="3786634"/>
                </a:lnTo>
                <a:close/>
                <a:moveTo>
                  <a:pt x="9713078" y="3753271"/>
                </a:moveTo>
                <a:lnTo>
                  <a:pt x="9732536" y="3765700"/>
                </a:lnTo>
                <a:lnTo>
                  <a:pt x="9717942" y="3800499"/>
                </a:lnTo>
                <a:lnTo>
                  <a:pt x="9700916" y="3832813"/>
                </a:lnTo>
                <a:lnTo>
                  <a:pt x="9669296" y="3842755"/>
                </a:lnTo>
                <a:lnTo>
                  <a:pt x="9676593" y="3820384"/>
                </a:lnTo>
                <a:lnTo>
                  <a:pt x="9688754" y="3780613"/>
                </a:lnTo>
                <a:close/>
                <a:moveTo>
                  <a:pt x="8198737" y="3748891"/>
                </a:moveTo>
                <a:lnTo>
                  <a:pt x="8231122" y="3775789"/>
                </a:lnTo>
                <a:lnTo>
                  <a:pt x="8246068" y="3795351"/>
                </a:lnTo>
                <a:lnTo>
                  <a:pt x="8246068" y="3885825"/>
                </a:lnTo>
                <a:lnTo>
                  <a:pt x="8196247" y="3893161"/>
                </a:lnTo>
                <a:lnTo>
                  <a:pt x="8176318" y="3846701"/>
                </a:lnTo>
                <a:lnTo>
                  <a:pt x="8178810" y="3790461"/>
                </a:lnTo>
                <a:close/>
                <a:moveTo>
                  <a:pt x="9803927" y="3742322"/>
                </a:moveTo>
                <a:lnTo>
                  <a:pt x="9835944" y="3759276"/>
                </a:lnTo>
                <a:lnTo>
                  <a:pt x="9850720" y="3785918"/>
                </a:lnTo>
                <a:lnTo>
                  <a:pt x="9850720" y="3851312"/>
                </a:lnTo>
                <a:lnTo>
                  <a:pt x="9828555" y="3868267"/>
                </a:lnTo>
                <a:lnTo>
                  <a:pt x="9806391" y="3899752"/>
                </a:lnTo>
                <a:lnTo>
                  <a:pt x="9779300" y="3868267"/>
                </a:lnTo>
                <a:lnTo>
                  <a:pt x="9754672" y="3834358"/>
                </a:lnTo>
                <a:lnTo>
                  <a:pt x="9734970" y="3805294"/>
                </a:lnTo>
                <a:lnTo>
                  <a:pt x="9769449" y="3766542"/>
                </a:lnTo>
                <a:close/>
                <a:moveTo>
                  <a:pt x="6578910" y="3724911"/>
                </a:moveTo>
                <a:lnTo>
                  <a:pt x="6577080" y="3725078"/>
                </a:lnTo>
                <a:lnTo>
                  <a:pt x="6567408" y="3802640"/>
                </a:lnTo>
                <a:lnTo>
                  <a:pt x="6569154" y="3802524"/>
                </a:lnTo>
                <a:close/>
                <a:moveTo>
                  <a:pt x="8921548" y="3724803"/>
                </a:moveTo>
                <a:lnTo>
                  <a:pt x="8950696" y="3810886"/>
                </a:lnTo>
                <a:lnTo>
                  <a:pt x="9001706" y="3837941"/>
                </a:lnTo>
                <a:lnTo>
                  <a:pt x="9055144" y="3916647"/>
                </a:lnTo>
                <a:lnTo>
                  <a:pt x="9064860" y="4037163"/>
                </a:lnTo>
                <a:lnTo>
                  <a:pt x="9060002" y="4061759"/>
                </a:lnTo>
                <a:lnTo>
                  <a:pt x="8989560" y="4051921"/>
                </a:lnTo>
                <a:lnTo>
                  <a:pt x="8953124" y="4010108"/>
                </a:lnTo>
                <a:lnTo>
                  <a:pt x="8909402" y="3948620"/>
                </a:lnTo>
                <a:lnTo>
                  <a:pt x="8894828" y="3813346"/>
                </a:lnTo>
                <a:lnTo>
                  <a:pt x="8889970" y="3756777"/>
                </a:lnTo>
                <a:close/>
                <a:moveTo>
                  <a:pt x="5885845" y="3718355"/>
                </a:moveTo>
                <a:lnTo>
                  <a:pt x="5895452" y="3733849"/>
                </a:lnTo>
                <a:lnTo>
                  <a:pt x="5895754" y="3731457"/>
                </a:lnTo>
                <a:close/>
                <a:moveTo>
                  <a:pt x="6178504" y="3704012"/>
                </a:moveTo>
                <a:lnTo>
                  <a:pt x="6186672" y="3719098"/>
                </a:lnTo>
                <a:lnTo>
                  <a:pt x="6203447" y="3755314"/>
                </a:lnTo>
                <a:lnTo>
                  <a:pt x="6203498" y="3754639"/>
                </a:lnTo>
                <a:lnTo>
                  <a:pt x="6188751" y="3720151"/>
                </a:lnTo>
                <a:close/>
                <a:moveTo>
                  <a:pt x="9755767" y="3702906"/>
                </a:moveTo>
                <a:lnTo>
                  <a:pt x="9755767" y="3705388"/>
                </a:lnTo>
                <a:lnTo>
                  <a:pt x="9761084" y="3705388"/>
                </a:lnTo>
                <a:lnTo>
                  <a:pt x="9763741" y="3705388"/>
                </a:lnTo>
                <a:lnTo>
                  <a:pt x="9763741" y="3707869"/>
                </a:lnTo>
                <a:lnTo>
                  <a:pt x="9766400" y="3710351"/>
                </a:lnTo>
                <a:lnTo>
                  <a:pt x="9766400" y="3712833"/>
                </a:lnTo>
                <a:lnTo>
                  <a:pt x="9766400" y="3715315"/>
                </a:lnTo>
                <a:lnTo>
                  <a:pt x="9771717" y="3720278"/>
                </a:lnTo>
                <a:lnTo>
                  <a:pt x="9766400" y="3725242"/>
                </a:lnTo>
                <a:lnTo>
                  <a:pt x="9766400" y="3727724"/>
                </a:lnTo>
                <a:lnTo>
                  <a:pt x="9766400" y="3730206"/>
                </a:lnTo>
                <a:lnTo>
                  <a:pt x="9763741" y="3732687"/>
                </a:lnTo>
                <a:lnTo>
                  <a:pt x="9763741" y="3737651"/>
                </a:lnTo>
                <a:lnTo>
                  <a:pt x="9761084" y="3737651"/>
                </a:lnTo>
                <a:lnTo>
                  <a:pt x="9755767" y="3737651"/>
                </a:lnTo>
                <a:lnTo>
                  <a:pt x="9750451" y="3737651"/>
                </a:lnTo>
                <a:lnTo>
                  <a:pt x="9745134" y="3737651"/>
                </a:lnTo>
                <a:lnTo>
                  <a:pt x="9742476" y="3737651"/>
                </a:lnTo>
                <a:lnTo>
                  <a:pt x="9742476" y="3732687"/>
                </a:lnTo>
                <a:lnTo>
                  <a:pt x="9739818" y="3730206"/>
                </a:lnTo>
                <a:lnTo>
                  <a:pt x="9737159" y="3730206"/>
                </a:lnTo>
                <a:lnTo>
                  <a:pt x="9737159" y="3727724"/>
                </a:lnTo>
                <a:lnTo>
                  <a:pt x="9737159" y="3725242"/>
                </a:lnTo>
                <a:lnTo>
                  <a:pt x="9737159" y="3720278"/>
                </a:lnTo>
                <a:lnTo>
                  <a:pt x="9737159" y="3715315"/>
                </a:lnTo>
                <a:lnTo>
                  <a:pt x="9737159" y="3712833"/>
                </a:lnTo>
                <a:lnTo>
                  <a:pt x="9739818" y="3710351"/>
                </a:lnTo>
                <a:lnTo>
                  <a:pt x="9742476" y="3707869"/>
                </a:lnTo>
                <a:lnTo>
                  <a:pt x="9742476" y="3705388"/>
                </a:lnTo>
                <a:lnTo>
                  <a:pt x="9745134" y="3705388"/>
                </a:lnTo>
                <a:lnTo>
                  <a:pt x="9750451" y="3705388"/>
                </a:lnTo>
                <a:close/>
                <a:moveTo>
                  <a:pt x="5871145" y="3687448"/>
                </a:moveTo>
                <a:lnTo>
                  <a:pt x="5869371" y="3688342"/>
                </a:lnTo>
                <a:lnTo>
                  <a:pt x="5876700" y="3695728"/>
                </a:lnTo>
                <a:lnTo>
                  <a:pt x="5877196" y="3697062"/>
                </a:lnTo>
                <a:lnTo>
                  <a:pt x="5875981" y="3692242"/>
                </a:lnTo>
                <a:close/>
                <a:moveTo>
                  <a:pt x="6175298" y="3683653"/>
                </a:moveTo>
                <a:lnTo>
                  <a:pt x="6170100" y="3692242"/>
                </a:lnTo>
                <a:lnTo>
                  <a:pt x="6152799" y="3697144"/>
                </a:lnTo>
                <a:lnTo>
                  <a:pt x="6128083" y="3721653"/>
                </a:lnTo>
                <a:lnTo>
                  <a:pt x="6113253" y="3751063"/>
                </a:lnTo>
                <a:lnTo>
                  <a:pt x="6091009" y="3758416"/>
                </a:lnTo>
                <a:lnTo>
                  <a:pt x="6078651" y="3785375"/>
                </a:lnTo>
                <a:lnTo>
                  <a:pt x="6044050" y="3792728"/>
                </a:lnTo>
                <a:lnTo>
                  <a:pt x="6029219" y="3817237"/>
                </a:lnTo>
                <a:lnTo>
                  <a:pt x="5989675" y="3819688"/>
                </a:lnTo>
                <a:lnTo>
                  <a:pt x="5977317" y="3844196"/>
                </a:lnTo>
                <a:lnTo>
                  <a:pt x="5945186" y="3839294"/>
                </a:lnTo>
                <a:lnTo>
                  <a:pt x="5923352" y="3851322"/>
                </a:lnTo>
                <a:lnTo>
                  <a:pt x="5925558" y="3855770"/>
                </a:lnTo>
                <a:lnTo>
                  <a:pt x="5908457" y="3877930"/>
                </a:lnTo>
                <a:lnTo>
                  <a:pt x="5893800" y="3924712"/>
                </a:lnTo>
                <a:lnTo>
                  <a:pt x="5918230" y="3966569"/>
                </a:lnTo>
                <a:lnTo>
                  <a:pt x="5935330" y="4015812"/>
                </a:lnTo>
                <a:lnTo>
                  <a:pt x="5945510" y="4034279"/>
                </a:lnTo>
                <a:lnTo>
                  <a:pt x="5946023" y="4034211"/>
                </a:lnTo>
                <a:lnTo>
                  <a:pt x="5936890" y="4017648"/>
                </a:lnTo>
                <a:lnTo>
                  <a:pt x="5919748" y="3965833"/>
                </a:lnTo>
                <a:lnTo>
                  <a:pt x="5895260" y="3923888"/>
                </a:lnTo>
                <a:lnTo>
                  <a:pt x="5909953" y="3877009"/>
                </a:lnTo>
                <a:lnTo>
                  <a:pt x="5927095" y="3854802"/>
                </a:lnTo>
                <a:lnTo>
                  <a:pt x="5946686" y="3842465"/>
                </a:lnTo>
                <a:lnTo>
                  <a:pt x="5980969" y="3844933"/>
                </a:lnTo>
                <a:lnTo>
                  <a:pt x="5990766" y="3822728"/>
                </a:lnTo>
                <a:lnTo>
                  <a:pt x="6029947" y="3820260"/>
                </a:lnTo>
                <a:lnTo>
                  <a:pt x="6047088" y="3795586"/>
                </a:lnTo>
                <a:lnTo>
                  <a:pt x="6078923" y="3785717"/>
                </a:lnTo>
                <a:lnTo>
                  <a:pt x="6091168" y="3758576"/>
                </a:lnTo>
                <a:lnTo>
                  <a:pt x="6115656" y="3751174"/>
                </a:lnTo>
                <a:lnTo>
                  <a:pt x="6130349" y="3721566"/>
                </a:lnTo>
                <a:lnTo>
                  <a:pt x="6154837" y="3699360"/>
                </a:lnTo>
                <a:lnTo>
                  <a:pt x="6171979" y="3691958"/>
                </a:lnTo>
                <a:lnTo>
                  <a:pt x="6171982" y="3691962"/>
                </a:lnTo>
                <a:close/>
                <a:moveTo>
                  <a:pt x="2872416" y="3676628"/>
                </a:moveTo>
                <a:lnTo>
                  <a:pt x="2889492" y="3691303"/>
                </a:lnTo>
                <a:lnTo>
                  <a:pt x="2884481" y="3697697"/>
                </a:lnTo>
                <a:lnTo>
                  <a:pt x="2890451" y="3691264"/>
                </a:lnTo>
                <a:lnTo>
                  <a:pt x="2927239" y="3691264"/>
                </a:lnTo>
                <a:lnTo>
                  <a:pt x="2939501" y="3676628"/>
                </a:lnTo>
                <a:lnTo>
                  <a:pt x="2939501" y="3691264"/>
                </a:lnTo>
                <a:lnTo>
                  <a:pt x="2966480" y="3698582"/>
                </a:lnTo>
                <a:lnTo>
                  <a:pt x="2973838" y="3720537"/>
                </a:lnTo>
                <a:lnTo>
                  <a:pt x="3005722" y="3730294"/>
                </a:lnTo>
                <a:lnTo>
                  <a:pt x="3025343" y="3737613"/>
                </a:lnTo>
                <a:lnTo>
                  <a:pt x="3032699" y="3757128"/>
                </a:lnTo>
                <a:lnTo>
                  <a:pt x="3108732" y="3762006"/>
                </a:lnTo>
                <a:lnTo>
                  <a:pt x="3135712" y="3766885"/>
                </a:lnTo>
                <a:lnTo>
                  <a:pt x="3157786" y="3749810"/>
                </a:lnTo>
                <a:lnTo>
                  <a:pt x="3199487" y="3742492"/>
                </a:lnTo>
                <a:lnTo>
                  <a:pt x="3253447" y="3744930"/>
                </a:lnTo>
                <a:lnTo>
                  <a:pt x="3253447" y="3762006"/>
                </a:lnTo>
                <a:lnTo>
                  <a:pt x="3243634" y="3771765"/>
                </a:lnTo>
                <a:lnTo>
                  <a:pt x="3260803" y="3791279"/>
                </a:lnTo>
                <a:lnTo>
                  <a:pt x="3273066" y="3825431"/>
                </a:lnTo>
                <a:lnTo>
                  <a:pt x="3287783" y="3832749"/>
                </a:lnTo>
                <a:lnTo>
                  <a:pt x="3287783" y="3869339"/>
                </a:lnTo>
                <a:lnTo>
                  <a:pt x="3273066" y="3883976"/>
                </a:lnTo>
                <a:lnTo>
                  <a:pt x="3268163" y="3901051"/>
                </a:lnTo>
                <a:lnTo>
                  <a:pt x="3246088" y="3920567"/>
                </a:lnTo>
                <a:lnTo>
                  <a:pt x="3243634" y="3954719"/>
                </a:lnTo>
                <a:lnTo>
                  <a:pt x="3260803" y="3976672"/>
                </a:lnTo>
                <a:lnTo>
                  <a:pt x="3260803" y="4003505"/>
                </a:lnTo>
                <a:lnTo>
                  <a:pt x="3254170" y="4023300"/>
                </a:lnTo>
                <a:lnTo>
                  <a:pt x="3263237" y="4002905"/>
                </a:lnTo>
                <a:lnTo>
                  <a:pt x="3265643" y="4003507"/>
                </a:lnTo>
                <a:lnTo>
                  <a:pt x="3265643" y="3976803"/>
                </a:lnTo>
                <a:lnTo>
                  <a:pt x="3248642" y="3954730"/>
                </a:lnTo>
                <a:lnTo>
                  <a:pt x="3251071" y="3920394"/>
                </a:lnTo>
                <a:lnTo>
                  <a:pt x="3270501" y="3900774"/>
                </a:lnTo>
                <a:lnTo>
                  <a:pt x="3277786" y="3881154"/>
                </a:lnTo>
                <a:lnTo>
                  <a:pt x="3292358" y="3866438"/>
                </a:lnTo>
                <a:lnTo>
                  <a:pt x="3292358" y="3832103"/>
                </a:lnTo>
                <a:lnTo>
                  <a:pt x="3319071" y="3837007"/>
                </a:lnTo>
                <a:lnTo>
                  <a:pt x="3328785" y="3866438"/>
                </a:lnTo>
                <a:lnTo>
                  <a:pt x="3348215" y="3868891"/>
                </a:lnTo>
                <a:lnTo>
                  <a:pt x="3355499" y="3903226"/>
                </a:lnTo>
                <a:lnTo>
                  <a:pt x="3382213" y="3905679"/>
                </a:lnTo>
                <a:lnTo>
                  <a:pt x="3396785" y="3920394"/>
                </a:lnTo>
                <a:lnTo>
                  <a:pt x="3401576" y="3956683"/>
                </a:lnTo>
                <a:lnTo>
                  <a:pt x="3401595" y="3956546"/>
                </a:lnTo>
                <a:lnTo>
                  <a:pt x="3432851" y="3939348"/>
                </a:lnTo>
                <a:lnTo>
                  <a:pt x="3444874" y="3919694"/>
                </a:lnTo>
                <a:lnTo>
                  <a:pt x="3485751" y="3919694"/>
                </a:lnTo>
                <a:lnTo>
                  <a:pt x="3500178" y="3944261"/>
                </a:lnTo>
                <a:lnTo>
                  <a:pt x="3490561" y="3966373"/>
                </a:lnTo>
                <a:lnTo>
                  <a:pt x="3490561" y="4069560"/>
                </a:lnTo>
                <a:lnTo>
                  <a:pt x="3481062" y="4079264"/>
                </a:lnTo>
                <a:lnTo>
                  <a:pt x="3482211" y="4079155"/>
                </a:lnTo>
                <a:lnTo>
                  <a:pt x="3483583" y="4080755"/>
                </a:lnTo>
                <a:lnTo>
                  <a:pt x="3492667" y="4071608"/>
                </a:lnTo>
                <a:lnTo>
                  <a:pt x="3492667" y="3970606"/>
                </a:lnTo>
                <a:lnTo>
                  <a:pt x="3504903" y="3950898"/>
                </a:lnTo>
                <a:lnTo>
                  <a:pt x="3522026" y="3945971"/>
                </a:lnTo>
                <a:lnTo>
                  <a:pt x="3526919" y="3965679"/>
                </a:lnTo>
                <a:lnTo>
                  <a:pt x="3551385" y="3970606"/>
                </a:lnTo>
                <a:lnTo>
                  <a:pt x="3568513" y="3977996"/>
                </a:lnTo>
                <a:lnTo>
                  <a:pt x="3573406" y="4000167"/>
                </a:lnTo>
                <a:lnTo>
                  <a:pt x="3597870" y="4014948"/>
                </a:lnTo>
                <a:lnTo>
                  <a:pt x="3604544" y="4037340"/>
                </a:lnTo>
                <a:lnTo>
                  <a:pt x="3605229" y="4037340"/>
                </a:lnTo>
                <a:lnTo>
                  <a:pt x="3624911" y="4059478"/>
                </a:lnTo>
                <a:lnTo>
                  <a:pt x="3651975" y="4120969"/>
                </a:lnTo>
                <a:lnTo>
                  <a:pt x="3642134" y="4140646"/>
                </a:lnTo>
                <a:lnTo>
                  <a:pt x="3624911" y="4175081"/>
                </a:lnTo>
                <a:lnTo>
                  <a:pt x="3605229" y="4202137"/>
                </a:lnTo>
                <a:lnTo>
                  <a:pt x="3573244" y="4256249"/>
                </a:lnTo>
                <a:lnTo>
                  <a:pt x="3597848" y="4246411"/>
                </a:lnTo>
                <a:lnTo>
                  <a:pt x="3615071" y="4224274"/>
                </a:lnTo>
                <a:lnTo>
                  <a:pt x="3634753" y="4202137"/>
                </a:lnTo>
                <a:lnTo>
                  <a:pt x="3656897" y="4184920"/>
                </a:lnTo>
                <a:lnTo>
                  <a:pt x="3683962" y="4184920"/>
                </a:lnTo>
                <a:lnTo>
                  <a:pt x="3703643" y="4199678"/>
                </a:lnTo>
                <a:lnTo>
                  <a:pt x="3688882" y="4229193"/>
                </a:lnTo>
                <a:lnTo>
                  <a:pt x="3674120" y="4253790"/>
                </a:lnTo>
                <a:lnTo>
                  <a:pt x="3706103" y="4236572"/>
                </a:lnTo>
                <a:lnTo>
                  <a:pt x="3715945" y="4216895"/>
                </a:lnTo>
                <a:lnTo>
                  <a:pt x="3740550" y="4209516"/>
                </a:lnTo>
                <a:lnTo>
                  <a:pt x="3779915" y="4204597"/>
                </a:lnTo>
                <a:lnTo>
                  <a:pt x="3811900" y="4209516"/>
                </a:lnTo>
                <a:lnTo>
                  <a:pt x="3841423" y="4229193"/>
                </a:lnTo>
                <a:lnTo>
                  <a:pt x="3863568" y="4256249"/>
                </a:lnTo>
                <a:lnTo>
                  <a:pt x="3893093" y="4273466"/>
                </a:lnTo>
                <a:lnTo>
                  <a:pt x="3915235" y="4271007"/>
                </a:lnTo>
                <a:lnTo>
                  <a:pt x="3937380" y="4258708"/>
                </a:lnTo>
                <a:lnTo>
                  <a:pt x="3954602" y="4275926"/>
                </a:lnTo>
                <a:lnTo>
                  <a:pt x="3989045" y="4283306"/>
                </a:lnTo>
                <a:lnTo>
                  <a:pt x="4023491" y="4283306"/>
                </a:lnTo>
                <a:lnTo>
                  <a:pt x="4048095" y="4295604"/>
                </a:lnTo>
                <a:lnTo>
                  <a:pt x="4055476" y="4322659"/>
                </a:lnTo>
                <a:lnTo>
                  <a:pt x="4085001" y="4322659"/>
                </a:lnTo>
                <a:lnTo>
                  <a:pt x="4104685" y="4352175"/>
                </a:lnTo>
                <a:lnTo>
                  <a:pt x="4126828" y="4366933"/>
                </a:lnTo>
                <a:lnTo>
                  <a:pt x="4153892" y="4371853"/>
                </a:lnTo>
                <a:lnTo>
                  <a:pt x="4168654" y="4386611"/>
                </a:lnTo>
                <a:lnTo>
                  <a:pt x="4176034" y="4455481"/>
                </a:lnTo>
                <a:lnTo>
                  <a:pt x="4200639" y="4457940"/>
                </a:lnTo>
                <a:lnTo>
                  <a:pt x="4193258" y="4489916"/>
                </a:lnTo>
                <a:lnTo>
                  <a:pt x="4178499" y="4489916"/>
                </a:lnTo>
                <a:lnTo>
                  <a:pt x="4180955" y="4524352"/>
                </a:lnTo>
                <a:lnTo>
                  <a:pt x="4166193" y="4529271"/>
                </a:lnTo>
                <a:lnTo>
                  <a:pt x="4166193" y="4558787"/>
                </a:lnTo>
                <a:lnTo>
                  <a:pt x="4139131" y="4568624"/>
                </a:lnTo>
                <a:lnTo>
                  <a:pt x="4129289" y="4603061"/>
                </a:lnTo>
                <a:lnTo>
                  <a:pt x="4112067" y="4610439"/>
                </a:lnTo>
                <a:lnTo>
                  <a:pt x="4102225" y="4644874"/>
                </a:lnTo>
                <a:lnTo>
                  <a:pt x="4085001" y="4654713"/>
                </a:lnTo>
                <a:lnTo>
                  <a:pt x="4085001" y="4691607"/>
                </a:lnTo>
                <a:lnTo>
                  <a:pt x="4053016" y="4703906"/>
                </a:lnTo>
                <a:lnTo>
                  <a:pt x="4043174" y="4890839"/>
                </a:lnTo>
                <a:lnTo>
                  <a:pt x="4025951" y="4900678"/>
                </a:lnTo>
                <a:lnTo>
                  <a:pt x="4021030" y="4967088"/>
                </a:lnTo>
                <a:lnTo>
                  <a:pt x="4006267" y="5006443"/>
                </a:lnTo>
                <a:lnTo>
                  <a:pt x="3989045" y="5035959"/>
                </a:lnTo>
                <a:lnTo>
                  <a:pt x="3979204" y="5099910"/>
                </a:lnTo>
                <a:lnTo>
                  <a:pt x="3922616" y="5102369"/>
                </a:lnTo>
                <a:lnTo>
                  <a:pt x="3915235" y="5122046"/>
                </a:lnTo>
                <a:lnTo>
                  <a:pt x="3841423" y="5131885"/>
                </a:lnTo>
                <a:lnTo>
                  <a:pt x="3804519" y="5158942"/>
                </a:lnTo>
                <a:lnTo>
                  <a:pt x="3784838" y="5173700"/>
                </a:lnTo>
                <a:lnTo>
                  <a:pt x="3772538" y="5193377"/>
                </a:lnTo>
                <a:lnTo>
                  <a:pt x="3743009" y="5205675"/>
                </a:lnTo>
                <a:lnTo>
                  <a:pt x="3735628" y="5232730"/>
                </a:lnTo>
                <a:lnTo>
                  <a:pt x="3723327" y="5350794"/>
                </a:lnTo>
                <a:lnTo>
                  <a:pt x="3683962" y="5375391"/>
                </a:lnTo>
                <a:lnTo>
                  <a:pt x="3688882" y="5424584"/>
                </a:lnTo>
                <a:lnTo>
                  <a:pt x="3669198" y="5441801"/>
                </a:lnTo>
                <a:lnTo>
                  <a:pt x="3661817" y="5473777"/>
                </a:lnTo>
                <a:lnTo>
                  <a:pt x="3627372" y="5486075"/>
                </a:lnTo>
                <a:lnTo>
                  <a:pt x="3637213" y="5466397"/>
                </a:lnTo>
                <a:lnTo>
                  <a:pt x="3642134" y="5441801"/>
                </a:lnTo>
                <a:lnTo>
                  <a:pt x="3634753" y="5431962"/>
                </a:lnTo>
                <a:lnTo>
                  <a:pt x="3619991" y="5429503"/>
                </a:lnTo>
                <a:lnTo>
                  <a:pt x="3617530" y="5476236"/>
                </a:lnTo>
                <a:lnTo>
                  <a:pt x="3607690" y="5505752"/>
                </a:lnTo>
                <a:lnTo>
                  <a:pt x="3605229" y="5547566"/>
                </a:lnTo>
                <a:lnTo>
                  <a:pt x="3588006" y="5577082"/>
                </a:lnTo>
                <a:lnTo>
                  <a:pt x="3585214" y="5566844"/>
                </a:lnTo>
                <a:lnTo>
                  <a:pt x="3587711" y="5577051"/>
                </a:lnTo>
                <a:lnTo>
                  <a:pt x="3565792" y="5591982"/>
                </a:lnTo>
                <a:lnTo>
                  <a:pt x="3556052" y="5601936"/>
                </a:lnTo>
                <a:lnTo>
                  <a:pt x="3551179" y="5616866"/>
                </a:lnTo>
                <a:lnTo>
                  <a:pt x="3524393" y="5621842"/>
                </a:lnTo>
                <a:lnTo>
                  <a:pt x="3517084" y="5631795"/>
                </a:lnTo>
                <a:lnTo>
                  <a:pt x="3502476" y="5624331"/>
                </a:lnTo>
                <a:lnTo>
                  <a:pt x="3465942" y="5609400"/>
                </a:lnTo>
                <a:lnTo>
                  <a:pt x="3439151" y="5594470"/>
                </a:lnTo>
                <a:lnTo>
                  <a:pt x="3424990" y="5608940"/>
                </a:lnTo>
                <a:lnTo>
                  <a:pt x="3424990" y="5627454"/>
                </a:lnTo>
                <a:lnTo>
                  <a:pt x="3439693" y="5634811"/>
                </a:lnTo>
                <a:lnTo>
                  <a:pt x="3461746" y="5637263"/>
                </a:lnTo>
                <a:lnTo>
                  <a:pt x="3461746" y="5688767"/>
                </a:lnTo>
                <a:lnTo>
                  <a:pt x="3481349" y="5696125"/>
                </a:lnTo>
                <a:lnTo>
                  <a:pt x="3476449" y="5742723"/>
                </a:lnTo>
                <a:lnTo>
                  <a:pt x="3454394" y="5757438"/>
                </a:lnTo>
                <a:lnTo>
                  <a:pt x="3424990" y="5762343"/>
                </a:lnTo>
                <a:lnTo>
                  <a:pt x="3415189" y="5786869"/>
                </a:lnTo>
                <a:lnTo>
                  <a:pt x="3398035" y="5789322"/>
                </a:lnTo>
                <a:lnTo>
                  <a:pt x="3331876" y="5801585"/>
                </a:lnTo>
                <a:lnTo>
                  <a:pt x="3307371" y="5804037"/>
                </a:lnTo>
                <a:lnTo>
                  <a:pt x="3300021" y="5816299"/>
                </a:lnTo>
                <a:lnTo>
                  <a:pt x="3307371" y="5853087"/>
                </a:lnTo>
                <a:lnTo>
                  <a:pt x="3307371" y="5902138"/>
                </a:lnTo>
                <a:lnTo>
                  <a:pt x="3273066" y="5914402"/>
                </a:lnTo>
                <a:lnTo>
                  <a:pt x="3216706" y="5884971"/>
                </a:lnTo>
                <a:lnTo>
                  <a:pt x="3209356" y="5921759"/>
                </a:lnTo>
                <a:lnTo>
                  <a:pt x="3236311" y="5941379"/>
                </a:lnTo>
                <a:lnTo>
                  <a:pt x="3246112" y="5965905"/>
                </a:lnTo>
                <a:lnTo>
                  <a:pt x="3253463" y="5995335"/>
                </a:lnTo>
                <a:lnTo>
                  <a:pt x="3238759" y="6010050"/>
                </a:lnTo>
                <a:lnTo>
                  <a:pt x="3224060" y="6029671"/>
                </a:lnTo>
                <a:lnTo>
                  <a:pt x="3209356" y="6076269"/>
                </a:lnTo>
                <a:lnTo>
                  <a:pt x="3189754" y="6083627"/>
                </a:lnTo>
                <a:lnTo>
                  <a:pt x="3184852" y="6103248"/>
                </a:lnTo>
                <a:lnTo>
                  <a:pt x="3160347" y="6110605"/>
                </a:lnTo>
                <a:lnTo>
                  <a:pt x="3155447" y="6159656"/>
                </a:lnTo>
                <a:lnTo>
                  <a:pt x="3209356" y="6181729"/>
                </a:lnTo>
                <a:lnTo>
                  <a:pt x="3209356" y="6206254"/>
                </a:lnTo>
                <a:lnTo>
                  <a:pt x="3209356" y="6228328"/>
                </a:lnTo>
                <a:lnTo>
                  <a:pt x="3189754" y="6243042"/>
                </a:lnTo>
                <a:lnTo>
                  <a:pt x="3175050" y="6262664"/>
                </a:lnTo>
                <a:lnTo>
                  <a:pt x="3177501" y="6321524"/>
                </a:lnTo>
                <a:lnTo>
                  <a:pt x="3150546" y="6328881"/>
                </a:lnTo>
                <a:lnTo>
                  <a:pt x="3130940" y="6343597"/>
                </a:lnTo>
                <a:lnTo>
                  <a:pt x="3133393" y="6375480"/>
                </a:lnTo>
                <a:lnTo>
                  <a:pt x="3130940" y="6419625"/>
                </a:lnTo>
                <a:lnTo>
                  <a:pt x="3023129" y="6424532"/>
                </a:lnTo>
                <a:lnTo>
                  <a:pt x="3018964" y="6396750"/>
                </a:lnTo>
                <a:lnTo>
                  <a:pt x="3023314" y="6427067"/>
                </a:lnTo>
                <a:lnTo>
                  <a:pt x="3129323" y="6422156"/>
                </a:lnTo>
                <a:lnTo>
                  <a:pt x="3136719" y="6488472"/>
                </a:lnTo>
                <a:lnTo>
                  <a:pt x="3109599" y="6503209"/>
                </a:lnTo>
                <a:lnTo>
                  <a:pt x="3099736" y="6544964"/>
                </a:lnTo>
                <a:lnTo>
                  <a:pt x="3082477" y="6517947"/>
                </a:lnTo>
                <a:lnTo>
                  <a:pt x="3062757" y="6498297"/>
                </a:lnTo>
                <a:lnTo>
                  <a:pt x="3030708" y="6481104"/>
                </a:lnTo>
                <a:lnTo>
                  <a:pt x="3018380" y="6456542"/>
                </a:lnTo>
                <a:lnTo>
                  <a:pt x="2993729" y="6444261"/>
                </a:lnTo>
                <a:lnTo>
                  <a:pt x="2983869" y="6427067"/>
                </a:lnTo>
                <a:lnTo>
                  <a:pt x="2978937" y="6390224"/>
                </a:lnTo>
                <a:lnTo>
                  <a:pt x="2954286" y="6377944"/>
                </a:lnTo>
                <a:lnTo>
                  <a:pt x="2934565" y="6346014"/>
                </a:lnTo>
                <a:lnTo>
                  <a:pt x="2917306" y="6282152"/>
                </a:lnTo>
                <a:lnTo>
                  <a:pt x="2941959" y="6218292"/>
                </a:lnTo>
                <a:lnTo>
                  <a:pt x="2917306" y="6206011"/>
                </a:lnTo>
                <a:lnTo>
                  <a:pt x="2919772" y="6149519"/>
                </a:lnTo>
                <a:lnTo>
                  <a:pt x="2934565" y="6117589"/>
                </a:lnTo>
                <a:lnTo>
                  <a:pt x="2929632" y="6007060"/>
                </a:lnTo>
                <a:lnTo>
                  <a:pt x="2922237" y="5999692"/>
                </a:lnTo>
                <a:lnTo>
                  <a:pt x="2897583" y="5999692"/>
                </a:lnTo>
                <a:lnTo>
                  <a:pt x="2912377" y="5965305"/>
                </a:lnTo>
                <a:lnTo>
                  <a:pt x="2885258" y="5741792"/>
                </a:lnTo>
                <a:lnTo>
                  <a:pt x="2895120" y="5727055"/>
                </a:lnTo>
                <a:lnTo>
                  <a:pt x="2907445" y="5702493"/>
                </a:lnTo>
                <a:lnTo>
                  <a:pt x="2922237" y="5550210"/>
                </a:lnTo>
                <a:lnTo>
                  <a:pt x="2912377" y="5545297"/>
                </a:lnTo>
                <a:lnTo>
                  <a:pt x="2919772" y="5422488"/>
                </a:lnTo>
                <a:lnTo>
                  <a:pt x="2929632" y="5373365"/>
                </a:lnTo>
                <a:lnTo>
                  <a:pt x="2917306" y="5351258"/>
                </a:lnTo>
                <a:lnTo>
                  <a:pt x="2941959" y="5351258"/>
                </a:lnTo>
                <a:lnTo>
                  <a:pt x="2944424" y="5253011"/>
                </a:lnTo>
                <a:lnTo>
                  <a:pt x="2954286" y="5253011"/>
                </a:lnTo>
                <a:lnTo>
                  <a:pt x="2954286" y="5167045"/>
                </a:lnTo>
                <a:lnTo>
                  <a:pt x="2941959" y="5167045"/>
                </a:lnTo>
                <a:lnTo>
                  <a:pt x="2941959" y="5147396"/>
                </a:lnTo>
                <a:lnTo>
                  <a:pt x="2956750" y="5130203"/>
                </a:lnTo>
                <a:lnTo>
                  <a:pt x="2954286" y="4987743"/>
                </a:lnTo>
                <a:lnTo>
                  <a:pt x="2944424" y="4968094"/>
                </a:lnTo>
                <a:lnTo>
                  <a:pt x="2937304" y="4918426"/>
                </a:lnTo>
                <a:lnTo>
                  <a:pt x="2935405" y="4920155"/>
                </a:lnTo>
                <a:lnTo>
                  <a:pt x="2906013" y="4895621"/>
                </a:lnTo>
                <a:lnTo>
                  <a:pt x="2857027" y="4856365"/>
                </a:lnTo>
                <a:lnTo>
                  <a:pt x="2803136" y="4836736"/>
                </a:lnTo>
                <a:lnTo>
                  <a:pt x="2768843" y="4792574"/>
                </a:lnTo>
                <a:lnTo>
                  <a:pt x="2732100" y="4770491"/>
                </a:lnTo>
                <a:lnTo>
                  <a:pt x="2719851" y="4738597"/>
                </a:lnTo>
                <a:lnTo>
                  <a:pt x="2729649" y="4723875"/>
                </a:lnTo>
                <a:lnTo>
                  <a:pt x="2712501" y="4709154"/>
                </a:lnTo>
                <a:lnTo>
                  <a:pt x="2695354" y="4674806"/>
                </a:lnTo>
                <a:lnTo>
                  <a:pt x="2685556" y="4640456"/>
                </a:lnTo>
                <a:lnTo>
                  <a:pt x="2670861" y="4620828"/>
                </a:lnTo>
                <a:lnTo>
                  <a:pt x="2661062" y="4611013"/>
                </a:lnTo>
                <a:lnTo>
                  <a:pt x="2656162" y="4574211"/>
                </a:lnTo>
                <a:lnTo>
                  <a:pt x="2634119" y="4561944"/>
                </a:lnTo>
                <a:lnTo>
                  <a:pt x="2621873" y="4530049"/>
                </a:lnTo>
                <a:lnTo>
                  <a:pt x="2616972" y="4495699"/>
                </a:lnTo>
                <a:lnTo>
                  <a:pt x="2597376" y="4480978"/>
                </a:lnTo>
                <a:lnTo>
                  <a:pt x="2582682" y="4424548"/>
                </a:lnTo>
                <a:lnTo>
                  <a:pt x="2545939" y="4424548"/>
                </a:lnTo>
                <a:lnTo>
                  <a:pt x="2545939" y="4341129"/>
                </a:lnTo>
                <a:lnTo>
                  <a:pt x="2560638" y="4326408"/>
                </a:lnTo>
                <a:lnTo>
                  <a:pt x="2580228" y="4326408"/>
                </a:lnTo>
                <a:lnTo>
                  <a:pt x="2584847" y="4344897"/>
                </a:lnTo>
                <a:lnTo>
                  <a:pt x="2584847" y="4319382"/>
                </a:lnTo>
                <a:lnTo>
                  <a:pt x="2582399" y="4292194"/>
                </a:lnTo>
                <a:lnTo>
                  <a:pt x="2557918" y="4269949"/>
                </a:lnTo>
                <a:lnTo>
                  <a:pt x="2548130" y="4242762"/>
                </a:lnTo>
                <a:lnTo>
                  <a:pt x="2557918" y="4215574"/>
                </a:lnTo>
                <a:lnTo>
                  <a:pt x="2575055" y="4193328"/>
                </a:lnTo>
                <a:lnTo>
                  <a:pt x="2582399" y="4151312"/>
                </a:lnTo>
                <a:lnTo>
                  <a:pt x="2611772" y="4136481"/>
                </a:lnTo>
                <a:lnTo>
                  <a:pt x="2663177" y="4166140"/>
                </a:lnTo>
                <a:lnTo>
                  <a:pt x="2719477" y="4163669"/>
                </a:lnTo>
                <a:lnTo>
                  <a:pt x="2741103" y="4181534"/>
                </a:lnTo>
                <a:lnTo>
                  <a:pt x="2721149" y="4163348"/>
                </a:lnTo>
                <a:lnTo>
                  <a:pt x="2665036" y="4165795"/>
                </a:lnTo>
                <a:lnTo>
                  <a:pt x="2613801" y="4136445"/>
                </a:lnTo>
                <a:lnTo>
                  <a:pt x="2640637" y="4094865"/>
                </a:lnTo>
                <a:lnTo>
                  <a:pt x="2647960" y="4075299"/>
                </a:lnTo>
                <a:lnTo>
                  <a:pt x="2679672" y="4070407"/>
                </a:lnTo>
                <a:lnTo>
                  <a:pt x="2669914" y="3908982"/>
                </a:lnTo>
                <a:lnTo>
                  <a:pt x="2677233" y="3830716"/>
                </a:lnTo>
                <a:lnTo>
                  <a:pt x="2711390" y="3862512"/>
                </a:lnTo>
                <a:lnTo>
                  <a:pt x="2713830" y="3806257"/>
                </a:lnTo>
                <a:lnTo>
                  <a:pt x="2752868" y="3794028"/>
                </a:lnTo>
                <a:lnTo>
                  <a:pt x="2755307" y="3752449"/>
                </a:lnTo>
                <a:lnTo>
                  <a:pt x="2794343" y="3725545"/>
                </a:lnTo>
                <a:lnTo>
                  <a:pt x="2835822" y="3720653"/>
                </a:lnTo>
                <a:lnTo>
                  <a:pt x="2848021" y="3691303"/>
                </a:lnTo>
                <a:close/>
                <a:moveTo>
                  <a:pt x="9585313" y="3661300"/>
                </a:moveTo>
                <a:lnTo>
                  <a:pt x="9596922" y="3688198"/>
                </a:lnTo>
                <a:lnTo>
                  <a:pt x="9585313" y="3719985"/>
                </a:lnTo>
                <a:lnTo>
                  <a:pt x="9562095" y="3768891"/>
                </a:lnTo>
                <a:lnTo>
                  <a:pt x="9527269" y="3805570"/>
                </a:lnTo>
                <a:lnTo>
                  <a:pt x="9522624" y="3756664"/>
                </a:lnTo>
                <a:lnTo>
                  <a:pt x="9541199" y="3727321"/>
                </a:lnTo>
                <a:lnTo>
                  <a:pt x="9571383" y="3702870"/>
                </a:lnTo>
                <a:lnTo>
                  <a:pt x="9576026" y="3675972"/>
                </a:lnTo>
                <a:close/>
                <a:moveTo>
                  <a:pt x="9690666" y="3659111"/>
                </a:moveTo>
                <a:lnTo>
                  <a:pt x="9721940" y="3669183"/>
                </a:lnTo>
                <a:lnTo>
                  <a:pt x="9732365" y="3696884"/>
                </a:lnTo>
                <a:lnTo>
                  <a:pt x="9690666" y="3706956"/>
                </a:lnTo>
                <a:lnTo>
                  <a:pt x="9680241" y="3689329"/>
                </a:lnTo>
                <a:close/>
                <a:moveTo>
                  <a:pt x="5021642" y="3648901"/>
                </a:moveTo>
                <a:lnTo>
                  <a:pt x="5025628" y="3650234"/>
                </a:lnTo>
                <a:lnTo>
                  <a:pt x="5029589" y="3650978"/>
                </a:lnTo>
                <a:lnTo>
                  <a:pt x="5024092" y="3649601"/>
                </a:lnTo>
                <a:close/>
                <a:moveTo>
                  <a:pt x="9792809" y="3648162"/>
                </a:moveTo>
                <a:lnTo>
                  <a:pt x="9815852" y="3648162"/>
                </a:lnTo>
                <a:lnTo>
                  <a:pt x="9811243" y="3672094"/>
                </a:lnTo>
                <a:lnTo>
                  <a:pt x="9797416" y="3682730"/>
                </a:lnTo>
                <a:lnTo>
                  <a:pt x="9781287" y="3682730"/>
                </a:lnTo>
                <a:lnTo>
                  <a:pt x="9774373" y="3656139"/>
                </a:lnTo>
                <a:close/>
                <a:moveTo>
                  <a:pt x="4858175" y="3646992"/>
                </a:moveTo>
                <a:lnTo>
                  <a:pt x="4855913" y="3647745"/>
                </a:lnTo>
                <a:lnTo>
                  <a:pt x="4844301" y="3662650"/>
                </a:lnTo>
                <a:close/>
                <a:moveTo>
                  <a:pt x="5862627" y="3618117"/>
                </a:moveTo>
                <a:lnTo>
                  <a:pt x="5866928" y="3626787"/>
                </a:lnTo>
                <a:lnTo>
                  <a:pt x="5871090" y="3635177"/>
                </a:lnTo>
                <a:lnTo>
                  <a:pt x="5866095" y="3623619"/>
                </a:lnTo>
                <a:close/>
                <a:moveTo>
                  <a:pt x="5438296" y="3616355"/>
                </a:moveTo>
                <a:lnTo>
                  <a:pt x="5456592" y="3644006"/>
                </a:lnTo>
                <a:lnTo>
                  <a:pt x="5457162" y="3641866"/>
                </a:lnTo>
                <a:lnTo>
                  <a:pt x="5457878" y="3641811"/>
                </a:lnTo>
                <a:lnTo>
                  <a:pt x="5439537" y="3616480"/>
                </a:lnTo>
                <a:close/>
                <a:moveTo>
                  <a:pt x="5687041" y="3607043"/>
                </a:moveTo>
                <a:lnTo>
                  <a:pt x="5692864" y="3614585"/>
                </a:lnTo>
                <a:lnTo>
                  <a:pt x="5700712" y="3614585"/>
                </a:lnTo>
                <a:lnTo>
                  <a:pt x="5693989" y="3614022"/>
                </a:lnTo>
                <a:close/>
                <a:moveTo>
                  <a:pt x="5596808" y="3606929"/>
                </a:moveTo>
                <a:lnTo>
                  <a:pt x="5602127" y="3614585"/>
                </a:lnTo>
                <a:lnTo>
                  <a:pt x="5602130" y="3614567"/>
                </a:lnTo>
                <a:close/>
                <a:moveTo>
                  <a:pt x="5728243" y="3596819"/>
                </a:moveTo>
                <a:lnTo>
                  <a:pt x="5723822" y="3614585"/>
                </a:lnTo>
                <a:lnTo>
                  <a:pt x="5724746" y="3614585"/>
                </a:lnTo>
                <a:lnTo>
                  <a:pt x="5729651" y="3597291"/>
                </a:lnTo>
                <a:lnTo>
                  <a:pt x="5772753" y="3597291"/>
                </a:lnTo>
                <a:lnTo>
                  <a:pt x="5772283" y="3596819"/>
                </a:lnTo>
                <a:close/>
                <a:moveTo>
                  <a:pt x="5655084" y="3596125"/>
                </a:moveTo>
                <a:lnTo>
                  <a:pt x="5647503" y="3596819"/>
                </a:lnTo>
                <a:lnTo>
                  <a:pt x="5605909" y="3599275"/>
                </a:lnTo>
                <a:lnTo>
                  <a:pt x="5605851" y="3599690"/>
                </a:lnTo>
                <a:lnTo>
                  <a:pt x="5648722" y="3597291"/>
                </a:lnTo>
                <a:close/>
                <a:moveTo>
                  <a:pt x="5532152" y="3595416"/>
                </a:moveTo>
                <a:lnTo>
                  <a:pt x="5527617" y="3596819"/>
                </a:lnTo>
                <a:lnTo>
                  <a:pt x="5527614" y="3596823"/>
                </a:lnTo>
                <a:close/>
                <a:moveTo>
                  <a:pt x="9604248" y="3589038"/>
                </a:moveTo>
                <a:lnTo>
                  <a:pt x="9639274" y="3601671"/>
                </a:lnTo>
                <a:lnTo>
                  <a:pt x="9639274" y="3604198"/>
                </a:lnTo>
                <a:lnTo>
                  <a:pt x="9641776" y="3604198"/>
                </a:lnTo>
                <a:lnTo>
                  <a:pt x="9644278" y="3606724"/>
                </a:lnTo>
                <a:lnTo>
                  <a:pt x="9646780" y="3609251"/>
                </a:lnTo>
                <a:lnTo>
                  <a:pt x="9649282" y="3609251"/>
                </a:lnTo>
                <a:lnTo>
                  <a:pt x="9651782" y="3611777"/>
                </a:lnTo>
                <a:lnTo>
                  <a:pt x="9656786" y="3614305"/>
                </a:lnTo>
                <a:lnTo>
                  <a:pt x="9659288" y="3616831"/>
                </a:lnTo>
                <a:lnTo>
                  <a:pt x="9661790" y="3621884"/>
                </a:lnTo>
                <a:lnTo>
                  <a:pt x="9664292" y="3626937"/>
                </a:lnTo>
                <a:lnTo>
                  <a:pt x="9666794" y="3629465"/>
                </a:lnTo>
                <a:lnTo>
                  <a:pt x="9666794" y="3634518"/>
                </a:lnTo>
                <a:lnTo>
                  <a:pt x="9666794" y="3637044"/>
                </a:lnTo>
                <a:lnTo>
                  <a:pt x="9664292" y="3642097"/>
                </a:lnTo>
                <a:lnTo>
                  <a:pt x="9661790" y="3644624"/>
                </a:lnTo>
                <a:lnTo>
                  <a:pt x="9659288" y="3644624"/>
                </a:lnTo>
                <a:lnTo>
                  <a:pt x="9656786" y="3647150"/>
                </a:lnTo>
                <a:lnTo>
                  <a:pt x="9651782" y="3649678"/>
                </a:lnTo>
                <a:lnTo>
                  <a:pt x="9649282" y="3652204"/>
                </a:lnTo>
                <a:lnTo>
                  <a:pt x="9646780" y="3652204"/>
                </a:lnTo>
                <a:lnTo>
                  <a:pt x="9644278" y="3652204"/>
                </a:lnTo>
                <a:lnTo>
                  <a:pt x="9641776" y="3652204"/>
                </a:lnTo>
                <a:lnTo>
                  <a:pt x="9621761" y="3644624"/>
                </a:lnTo>
                <a:lnTo>
                  <a:pt x="9599244" y="3619358"/>
                </a:lnTo>
                <a:close/>
                <a:moveTo>
                  <a:pt x="5559424" y="3586988"/>
                </a:moveTo>
                <a:lnTo>
                  <a:pt x="5558043" y="3587414"/>
                </a:lnTo>
                <a:lnTo>
                  <a:pt x="5565502" y="3588097"/>
                </a:lnTo>
                <a:close/>
                <a:moveTo>
                  <a:pt x="5410494" y="3575969"/>
                </a:moveTo>
                <a:lnTo>
                  <a:pt x="5412925" y="3615158"/>
                </a:lnTo>
                <a:lnTo>
                  <a:pt x="5426388" y="3615158"/>
                </a:lnTo>
                <a:lnTo>
                  <a:pt x="5415070" y="3614022"/>
                </a:lnTo>
                <a:lnTo>
                  <a:pt x="5412624" y="3577157"/>
                </a:lnTo>
                <a:close/>
                <a:moveTo>
                  <a:pt x="6163858" y="3570529"/>
                </a:moveTo>
                <a:lnTo>
                  <a:pt x="6157742" y="3591758"/>
                </a:lnTo>
                <a:lnTo>
                  <a:pt x="6130554" y="3594209"/>
                </a:lnTo>
                <a:lnTo>
                  <a:pt x="6125611" y="3616266"/>
                </a:lnTo>
                <a:lnTo>
                  <a:pt x="6152799" y="3628521"/>
                </a:lnTo>
                <a:lnTo>
                  <a:pt x="6157248" y="3640654"/>
                </a:lnTo>
                <a:lnTo>
                  <a:pt x="6154342" y="3629002"/>
                </a:lnTo>
                <a:lnTo>
                  <a:pt x="6127306" y="3616684"/>
                </a:lnTo>
                <a:lnTo>
                  <a:pt x="6132222" y="3594512"/>
                </a:lnTo>
                <a:lnTo>
                  <a:pt x="6159258" y="3592048"/>
                </a:lnTo>
                <a:close/>
                <a:moveTo>
                  <a:pt x="9732781" y="3564951"/>
                </a:moveTo>
                <a:lnTo>
                  <a:pt x="9769722" y="3586302"/>
                </a:lnTo>
                <a:lnTo>
                  <a:pt x="9769722" y="3619512"/>
                </a:lnTo>
                <a:lnTo>
                  <a:pt x="9720467" y="3614769"/>
                </a:lnTo>
                <a:lnTo>
                  <a:pt x="9693376" y="3600535"/>
                </a:lnTo>
                <a:lnTo>
                  <a:pt x="9698302" y="3572067"/>
                </a:lnTo>
                <a:close/>
                <a:moveTo>
                  <a:pt x="9078091" y="3555304"/>
                </a:moveTo>
                <a:lnTo>
                  <a:pt x="9067278" y="3557455"/>
                </a:lnTo>
                <a:lnTo>
                  <a:pt x="9078091" y="3556081"/>
                </a:lnTo>
                <a:close/>
                <a:moveTo>
                  <a:pt x="9137073" y="3554564"/>
                </a:moveTo>
                <a:lnTo>
                  <a:pt x="9137073" y="3557459"/>
                </a:lnTo>
                <a:lnTo>
                  <a:pt x="9105235" y="3582387"/>
                </a:lnTo>
                <a:lnTo>
                  <a:pt x="9105612" y="3582808"/>
                </a:lnTo>
                <a:lnTo>
                  <a:pt x="9138982" y="3556146"/>
                </a:lnTo>
                <a:close/>
                <a:moveTo>
                  <a:pt x="8831531" y="3551560"/>
                </a:moveTo>
                <a:lnTo>
                  <a:pt x="8832396" y="3556797"/>
                </a:lnTo>
                <a:lnTo>
                  <a:pt x="8844601" y="3603585"/>
                </a:lnTo>
                <a:lnTo>
                  <a:pt x="8873118" y="3629959"/>
                </a:lnTo>
                <a:lnTo>
                  <a:pt x="8873885" y="3628178"/>
                </a:lnTo>
                <a:lnTo>
                  <a:pt x="8844419" y="3601307"/>
                </a:lnTo>
                <a:lnTo>
                  <a:pt x="8832140" y="3554892"/>
                </a:lnTo>
                <a:close/>
                <a:moveTo>
                  <a:pt x="6650830" y="3535607"/>
                </a:moveTo>
                <a:lnTo>
                  <a:pt x="6658187" y="3631464"/>
                </a:lnTo>
                <a:lnTo>
                  <a:pt x="6611489" y="3641319"/>
                </a:lnTo>
                <a:lnTo>
                  <a:pt x="6604166" y="3722051"/>
                </a:lnTo>
                <a:lnTo>
                  <a:pt x="6606014" y="3721884"/>
                </a:lnTo>
                <a:lnTo>
                  <a:pt x="6613387" y="3641244"/>
                </a:lnTo>
                <a:lnTo>
                  <a:pt x="6660078" y="3631468"/>
                </a:lnTo>
                <a:lnTo>
                  <a:pt x="6652705" y="3536166"/>
                </a:lnTo>
                <a:close/>
                <a:moveTo>
                  <a:pt x="2216003" y="3528938"/>
                </a:moveTo>
                <a:lnTo>
                  <a:pt x="2185645" y="3535929"/>
                </a:lnTo>
                <a:lnTo>
                  <a:pt x="2185621" y="3535997"/>
                </a:lnTo>
                <a:lnTo>
                  <a:pt x="2216001" y="3528941"/>
                </a:lnTo>
                <a:close/>
                <a:moveTo>
                  <a:pt x="5498257" y="3509302"/>
                </a:moveTo>
                <a:lnTo>
                  <a:pt x="5404907" y="3521607"/>
                </a:lnTo>
                <a:lnTo>
                  <a:pt x="5377880" y="3541299"/>
                </a:lnTo>
                <a:lnTo>
                  <a:pt x="5318912" y="3538837"/>
                </a:lnTo>
                <a:lnTo>
                  <a:pt x="5299257" y="3563451"/>
                </a:lnTo>
                <a:lnTo>
                  <a:pt x="5279601" y="3580681"/>
                </a:lnTo>
                <a:lnTo>
                  <a:pt x="5232936" y="3595450"/>
                </a:lnTo>
                <a:lnTo>
                  <a:pt x="5225564" y="3615141"/>
                </a:lnTo>
                <a:lnTo>
                  <a:pt x="5213280" y="3642217"/>
                </a:lnTo>
                <a:lnTo>
                  <a:pt x="5188710" y="3676678"/>
                </a:lnTo>
                <a:lnTo>
                  <a:pt x="5176425" y="3725906"/>
                </a:lnTo>
                <a:lnTo>
                  <a:pt x="5134655" y="3730829"/>
                </a:lnTo>
                <a:lnTo>
                  <a:pt x="5102713" y="3733290"/>
                </a:lnTo>
                <a:lnTo>
                  <a:pt x="5095457" y="3705664"/>
                </a:lnTo>
                <a:lnTo>
                  <a:pt x="5101296" y="3733492"/>
                </a:lnTo>
                <a:lnTo>
                  <a:pt x="5089093" y="3762876"/>
                </a:lnTo>
                <a:lnTo>
                  <a:pt x="5091434" y="3764757"/>
                </a:lnTo>
                <a:lnTo>
                  <a:pt x="5090279" y="3763726"/>
                </a:lnTo>
                <a:lnTo>
                  <a:pt x="5102623" y="3734340"/>
                </a:lnTo>
                <a:lnTo>
                  <a:pt x="5134714" y="3734340"/>
                </a:lnTo>
                <a:lnTo>
                  <a:pt x="5179148" y="3726994"/>
                </a:lnTo>
                <a:lnTo>
                  <a:pt x="5198897" y="3741687"/>
                </a:lnTo>
                <a:lnTo>
                  <a:pt x="5270477" y="3746585"/>
                </a:lnTo>
                <a:lnTo>
                  <a:pt x="5271856" y="3764375"/>
                </a:lnTo>
                <a:lnTo>
                  <a:pt x="5271856" y="3744005"/>
                </a:lnTo>
                <a:lnTo>
                  <a:pt x="5272712" y="3742273"/>
                </a:lnTo>
                <a:lnTo>
                  <a:pt x="5270363" y="3746415"/>
                </a:lnTo>
                <a:lnTo>
                  <a:pt x="5199092" y="3741462"/>
                </a:lnTo>
                <a:lnTo>
                  <a:pt x="5179428" y="3726602"/>
                </a:lnTo>
                <a:lnTo>
                  <a:pt x="5189259" y="3679549"/>
                </a:lnTo>
                <a:lnTo>
                  <a:pt x="5213839" y="3644876"/>
                </a:lnTo>
                <a:lnTo>
                  <a:pt x="5226129" y="3615158"/>
                </a:lnTo>
                <a:lnTo>
                  <a:pt x="5235963" y="3597823"/>
                </a:lnTo>
                <a:lnTo>
                  <a:pt x="5280195" y="3582963"/>
                </a:lnTo>
                <a:lnTo>
                  <a:pt x="5299860" y="3563152"/>
                </a:lnTo>
                <a:lnTo>
                  <a:pt x="5319522" y="3540863"/>
                </a:lnTo>
                <a:lnTo>
                  <a:pt x="5378513" y="3543339"/>
                </a:lnTo>
                <a:lnTo>
                  <a:pt x="5388345" y="3563152"/>
                </a:lnTo>
                <a:lnTo>
                  <a:pt x="5390338" y="3564267"/>
                </a:lnTo>
                <a:lnTo>
                  <a:pt x="5380817" y="3542749"/>
                </a:lnTo>
                <a:lnTo>
                  <a:pt x="5407730" y="3525546"/>
                </a:lnTo>
                <a:lnTo>
                  <a:pt x="5498257" y="3510799"/>
                </a:lnTo>
                <a:close/>
                <a:moveTo>
                  <a:pt x="4981862" y="3506850"/>
                </a:moveTo>
                <a:lnTo>
                  <a:pt x="4980608" y="3508441"/>
                </a:lnTo>
                <a:lnTo>
                  <a:pt x="5006893" y="3521607"/>
                </a:lnTo>
                <a:lnTo>
                  <a:pt x="5012521" y="3521932"/>
                </a:lnTo>
                <a:lnTo>
                  <a:pt x="5008954" y="3521652"/>
                </a:lnTo>
                <a:close/>
                <a:moveTo>
                  <a:pt x="4875330" y="3490807"/>
                </a:moveTo>
                <a:lnTo>
                  <a:pt x="4890275" y="3498267"/>
                </a:lnTo>
                <a:lnTo>
                  <a:pt x="4917274" y="3535024"/>
                </a:lnTo>
                <a:lnTo>
                  <a:pt x="4943721" y="3554226"/>
                </a:lnTo>
                <a:lnTo>
                  <a:pt x="4943340" y="3552571"/>
                </a:lnTo>
                <a:lnTo>
                  <a:pt x="4917831" y="3533987"/>
                </a:lnTo>
                <a:lnTo>
                  <a:pt x="4890740" y="3496981"/>
                </a:lnTo>
                <a:close/>
                <a:moveTo>
                  <a:pt x="5888013" y="3489442"/>
                </a:moveTo>
                <a:lnTo>
                  <a:pt x="5882383" y="3491138"/>
                </a:lnTo>
                <a:lnTo>
                  <a:pt x="5870149" y="3513257"/>
                </a:lnTo>
                <a:lnTo>
                  <a:pt x="5845682" y="3528003"/>
                </a:lnTo>
                <a:lnTo>
                  <a:pt x="5833449" y="3547664"/>
                </a:lnTo>
                <a:lnTo>
                  <a:pt x="5833449" y="3582072"/>
                </a:lnTo>
                <a:lnTo>
                  <a:pt x="5808982" y="3596819"/>
                </a:lnTo>
                <a:lnTo>
                  <a:pt x="5808978" y="3596823"/>
                </a:lnTo>
                <a:lnTo>
                  <a:pt x="5835102" y="3582468"/>
                </a:lnTo>
                <a:lnTo>
                  <a:pt x="5835403" y="3584891"/>
                </a:lnTo>
                <a:lnTo>
                  <a:pt x="5849405" y="3582539"/>
                </a:lnTo>
                <a:lnTo>
                  <a:pt x="5848794" y="3579503"/>
                </a:lnTo>
                <a:lnTo>
                  <a:pt x="5833964" y="3581954"/>
                </a:lnTo>
                <a:lnTo>
                  <a:pt x="5833964" y="3547643"/>
                </a:lnTo>
                <a:lnTo>
                  <a:pt x="5846322" y="3528035"/>
                </a:lnTo>
                <a:lnTo>
                  <a:pt x="5871038" y="3513330"/>
                </a:lnTo>
                <a:lnTo>
                  <a:pt x="5883396" y="3491273"/>
                </a:lnTo>
                <a:close/>
                <a:moveTo>
                  <a:pt x="5522629" y="3484728"/>
                </a:moveTo>
                <a:lnTo>
                  <a:pt x="5498272" y="3489608"/>
                </a:lnTo>
                <a:lnTo>
                  <a:pt x="5498272" y="3491135"/>
                </a:lnTo>
                <a:lnTo>
                  <a:pt x="5522723" y="3486222"/>
                </a:lnTo>
                <a:close/>
                <a:moveTo>
                  <a:pt x="7035174" y="3470970"/>
                </a:moveTo>
                <a:lnTo>
                  <a:pt x="6988165" y="3506308"/>
                </a:lnTo>
                <a:lnTo>
                  <a:pt x="6988165" y="3509131"/>
                </a:lnTo>
                <a:lnTo>
                  <a:pt x="7034852" y="3472104"/>
                </a:lnTo>
                <a:close/>
                <a:moveTo>
                  <a:pt x="5149358" y="3470724"/>
                </a:moveTo>
                <a:lnTo>
                  <a:pt x="5149331" y="3472310"/>
                </a:lnTo>
                <a:lnTo>
                  <a:pt x="5175606" y="3479489"/>
                </a:lnTo>
                <a:close/>
                <a:moveTo>
                  <a:pt x="3110440" y="3420425"/>
                </a:moveTo>
                <a:lnTo>
                  <a:pt x="3110440" y="3447522"/>
                </a:lnTo>
                <a:lnTo>
                  <a:pt x="3090640" y="3457377"/>
                </a:lnTo>
                <a:lnTo>
                  <a:pt x="3070844" y="3447522"/>
                </a:lnTo>
                <a:lnTo>
                  <a:pt x="3055998" y="3437669"/>
                </a:lnTo>
                <a:lnTo>
                  <a:pt x="3075796" y="3425352"/>
                </a:lnTo>
                <a:close/>
                <a:moveTo>
                  <a:pt x="2684239" y="3413856"/>
                </a:moveTo>
                <a:lnTo>
                  <a:pt x="2711861" y="3413856"/>
                </a:lnTo>
                <a:lnTo>
                  <a:pt x="2747019" y="3429184"/>
                </a:lnTo>
                <a:lnTo>
                  <a:pt x="2736975" y="3454731"/>
                </a:lnTo>
                <a:lnTo>
                  <a:pt x="2691771" y="3457286"/>
                </a:lnTo>
                <a:lnTo>
                  <a:pt x="2664152" y="3436848"/>
                </a:lnTo>
                <a:close/>
                <a:moveTo>
                  <a:pt x="9069306" y="3408305"/>
                </a:moveTo>
                <a:lnTo>
                  <a:pt x="9105123" y="3464394"/>
                </a:lnTo>
                <a:lnTo>
                  <a:pt x="9136711" y="3486187"/>
                </a:lnTo>
                <a:lnTo>
                  <a:pt x="9136711" y="3483139"/>
                </a:lnTo>
                <a:lnTo>
                  <a:pt x="9104663" y="3461066"/>
                </a:lnTo>
                <a:close/>
                <a:moveTo>
                  <a:pt x="6214534" y="3406625"/>
                </a:moveTo>
                <a:lnTo>
                  <a:pt x="6209645" y="3508428"/>
                </a:lnTo>
                <a:lnTo>
                  <a:pt x="6201536" y="3512448"/>
                </a:lnTo>
                <a:lnTo>
                  <a:pt x="6210872" y="3508291"/>
                </a:lnTo>
                <a:lnTo>
                  <a:pt x="6215690" y="3406855"/>
                </a:lnTo>
                <a:close/>
                <a:moveTo>
                  <a:pt x="9001905" y="3388472"/>
                </a:moveTo>
                <a:lnTo>
                  <a:pt x="8978341" y="3408041"/>
                </a:lnTo>
                <a:lnTo>
                  <a:pt x="9001577" y="3388778"/>
                </a:lnTo>
                <a:lnTo>
                  <a:pt x="9005048" y="3392545"/>
                </a:lnTo>
                <a:close/>
                <a:moveTo>
                  <a:pt x="5516576" y="3365923"/>
                </a:moveTo>
                <a:lnTo>
                  <a:pt x="5515697" y="3368993"/>
                </a:lnTo>
                <a:lnTo>
                  <a:pt x="5515474" y="3369044"/>
                </a:lnTo>
                <a:lnTo>
                  <a:pt x="5515540" y="3370083"/>
                </a:lnTo>
                <a:close/>
                <a:moveTo>
                  <a:pt x="9628476" y="3363491"/>
                </a:moveTo>
                <a:lnTo>
                  <a:pt x="9664531" y="3365962"/>
                </a:lnTo>
                <a:lnTo>
                  <a:pt x="9671742" y="3388196"/>
                </a:lnTo>
                <a:lnTo>
                  <a:pt x="9683762" y="3430195"/>
                </a:lnTo>
                <a:lnTo>
                  <a:pt x="9683762" y="3454901"/>
                </a:lnTo>
                <a:lnTo>
                  <a:pt x="9678954" y="3491958"/>
                </a:lnTo>
                <a:lnTo>
                  <a:pt x="9690973" y="3538897"/>
                </a:lnTo>
                <a:lnTo>
                  <a:pt x="9657321" y="3551250"/>
                </a:lnTo>
                <a:lnTo>
                  <a:pt x="9618860" y="3553721"/>
                </a:lnTo>
                <a:lnTo>
                  <a:pt x="9604438" y="3533956"/>
                </a:lnTo>
                <a:lnTo>
                  <a:pt x="9577997" y="3526545"/>
                </a:lnTo>
                <a:lnTo>
                  <a:pt x="9570786" y="3477134"/>
                </a:lnTo>
                <a:lnTo>
                  <a:pt x="9594824" y="3454901"/>
                </a:lnTo>
                <a:lnTo>
                  <a:pt x="9604438" y="3403019"/>
                </a:lnTo>
                <a:close/>
                <a:moveTo>
                  <a:pt x="6131334" y="3357032"/>
                </a:moveTo>
                <a:lnTo>
                  <a:pt x="6138413" y="3362086"/>
                </a:lnTo>
                <a:lnTo>
                  <a:pt x="6132614" y="3357742"/>
                </a:lnTo>
                <a:close/>
                <a:moveTo>
                  <a:pt x="2902119" y="3354732"/>
                </a:moveTo>
                <a:lnTo>
                  <a:pt x="2904023" y="3355014"/>
                </a:lnTo>
                <a:lnTo>
                  <a:pt x="2906893" y="3354732"/>
                </a:lnTo>
                <a:lnTo>
                  <a:pt x="2906893" y="3355440"/>
                </a:lnTo>
                <a:lnTo>
                  <a:pt x="2934568" y="3359539"/>
                </a:lnTo>
                <a:lnTo>
                  <a:pt x="2947049" y="3376363"/>
                </a:lnTo>
                <a:lnTo>
                  <a:pt x="2962025" y="3381169"/>
                </a:lnTo>
                <a:lnTo>
                  <a:pt x="2979500" y="3381169"/>
                </a:lnTo>
                <a:lnTo>
                  <a:pt x="2986989" y="3402800"/>
                </a:lnTo>
                <a:lnTo>
                  <a:pt x="3006959" y="3412414"/>
                </a:lnTo>
                <a:lnTo>
                  <a:pt x="3029423" y="3429238"/>
                </a:lnTo>
                <a:lnTo>
                  <a:pt x="3021934" y="3443658"/>
                </a:lnTo>
                <a:lnTo>
                  <a:pt x="2989485" y="3446062"/>
                </a:lnTo>
                <a:lnTo>
                  <a:pt x="2934568" y="3443658"/>
                </a:lnTo>
                <a:lnTo>
                  <a:pt x="2895081" y="3449994"/>
                </a:lnTo>
                <a:lnTo>
                  <a:pt x="2894674" y="3450868"/>
                </a:lnTo>
                <a:lnTo>
                  <a:pt x="2891823" y="3450517"/>
                </a:lnTo>
                <a:lnTo>
                  <a:pt x="2889636" y="3450868"/>
                </a:lnTo>
                <a:lnTo>
                  <a:pt x="2889912" y="3450283"/>
                </a:lnTo>
                <a:lnTo>
                  <a:pt x="2855581" y="3446062"/>
                </a:lnTo>
                <a:lnTo>
                  <a:pt x="2811593" y="3443658"/>
                </a:lnTo>
                <a:lnTo>
                  <a:pt x="2804261" y="3417221"/>
                </a:lnTo>
                <a:lnTo>
                  <a:pt x="2860468" y="3417221"/>
                </a:lnTo>
                <a:lnTo>
                  <a:pt x="2882459" y="3405204"/>
                </a:lnTo>
                <a:lnTo>
                  <a:pt x="2867797" y="3388380"/>
                </a:lnTo>
                <a:lnTo>
                  <a:pt x="2882459" y="3357135"/>
                </a:lnTo>
                <a:lnTo>
                  <a:pt x="2902119" y="3355202"/>
                </a:lnTo>
                <a:close/>
                <a:moveTo>
                  <a:pt x="9027112" y="3354619"/>
                </a:moveTo>
                <a:lnTo>
                  <a:pt x="9026481" y="3356634"/>
                </a:lnTo>
                <a:lnTo>
                  <a:pt x="9051166" y="3381234"/>
                </a:lnTo>
                <a:lnTo>
                  <a:pt x="9050427" y="3380133"/>
                </a:lnTo>
                <a:close/>
                <a:moveTo>
                  <a:pt x="5476161" y="3317313"/>
                </a:moveTo>
                <a:lnTo>
                  <a:pt x="5476873" y="3321418"/>
                </a:lnTo>
                <a:lnTo>
                  <a:pt x="5476371" y="3317403"/>
                </a:lnTo>
                <a:close/>
                <a:moveTo>
                  <a:pt x="9226265" y="3315316"/>
                </a:moveTo>
                <a:lnTo>
                  <a:pt x="9248684" y="3376425"/>
                </a:lnTo>
                <a:lnTo>
                  <a:pt x="9213809" y="3417979"/>
                </a:lnTo>
                <a:lnTo>
                  <a:pt x="9183917" y="3417979"/>
                </a:lnTo>
                <a:lnTo>
                  <a:pt x="9178934" y="3371536"/>
                </a:lnTo>
                <a:lnTo>
                  <a:pt x="9201354" y="3337315"/>
                </a:lnTo>
                <a:close/>
                <a:moveTo>
                  <a:pt x="8861636" y="3305664"/>
                </a:moveTo>
                <a:lnTo>
                  <a:pt x="8861318" y="3305945"/>
                </a:lnTo>
                <a:lnTo>
                  <a:pt x="8861608" y="3305720"/>
                </a:lnTo>
                <a:close/>
                <a:moveTo>
                  <a:pt x="6034534" y="3286000"/>
                </a:moveTo>
                <a:lnTo>
                  <a:pt x="6053935" y="3317262"/>
                </a:lnTo>
                <a:lnTo>
                  <a:pt x="6065773" y="3323130"/>
                </a:lnTo>
                <a:lnTo>
                  <a:pt x="6056154" y="3318326"/>
                </a:lnTo>
                <a:lnTo>
                  <a:pt x="6036422" y="3286301"/>
                </a:lnTo>
                <a:close/>
                <a:moveTo>
                  <a:pt x="8970237" y="3271017"/>
                </a:moveTo>
                <a:lnTo>
                  <a:pt x="9030917" y="3292786"/>
                </a:lnTo>
                <a:lnTo>
                  <a:pt x="9030707" y="3291841"/>
                </a:lnTo>
                <a:close/>
                <a:moveTo>
                  <a:pt x="6282734" y="3240863"/>
                </a:moveTo>
                <a:lnTo>
                  <a:pt x="6259926" y="3257974"/>
                </a:lnTo>
                <a:lnTo>
                  <a:pt x="6284605" y="3242232"/>
                </a:lnTo>
                <a:lnTo>
                  <a:pt x="6515635" y="3242232"/>
                </a:lnTo>
                <a:lnTo>
                  <a:pt x="6527890" y="3251787"/>
                </a:lnTo>
                <a:lnTo>
                  <a:pt x="6516970" y="3240863"/>
                </a:lnTo>
                <a:close/>
                <a:moveTo>
                  <a:pt x="2517834" y="3234295"/>
                </a:moveTo>
                <a:lnTo>
                  <a:pt x="2566941" y="3241673"/>
                </a:lnTo>
                <a:lnTo>
                  <a:pt x="2635693" y="3256429"/>
                </a:lnTo>
                <a:lnTo>
                  <a:pt x="2699531" y="3290858"/>
                </a:lnTo>
                <a:lnTo>
                  <a:pt x="2797752" y="3337584"/>
                </a:lnTo>
                <a:lnTo>
                  <a:pt x="2814942" y="3362177"/>
                </a:lnTo>
                <a:lnTo>
                  <a:pt x="2765833" y="3391689"/>
                </a:lnTo>
                <a:lnTo>
                  <a:pt x="2689711" y="3384310"/>
                </a:lnTo>
                <a:lnTo>
                  <a:pt x="2699531" y="3344962"/>
                </a:lnTo>
                <a:lnTo>
                  <a:pt x="2674977" y="3320369"/>
                </a:lnTo>
                <a:lnTo>
                  <a:pt x="2620962" y="3283481"/>
                </a:lnTo>
                <a:lnTo>
                  <a:pt x="2601317" y="3276103"/>
                </a:lnTo>
                <a:lnTo>
                  <a:pt x="2495736" y="3266265"/>
                </a:lnTo>
                <a:lnTo>
                  <a:pt x="2453994" y="3281021"/>
                </a:lnTo>
                <a:lnTo>
                  <a:pt x="2488368" y="3249051"/>
                </a:lnTo>
                <a:close/>
                <a:moveTo>
                  <a:pt x="5900496" y="3217798"/>
                </a:moveTo>
                <a:lnTo>
                  <a:pt x="5927885" y="3221678"/>
                </a:lnTo>
                <a:lnTo>
                  <a:pt x="5927885" y="3233932"/>
                </a:lnTo>
                <a:lnTo>
                  <a:pt x="5938437" y="3237670"/>
                </a:lnTo>
                <a:lnTo>
                  <a:pt x="5930364" y="3234569"/>
                </a:lnTo>
                <a:lnTo>
                  <a:pt x="5930364" y="3219786"/>
                </a:lnTo>
                <a:close/>
                <a:moveTo>
                  <a:pt x="8947553" y="3215259"/>
                </a:moveTo>
                <a:lnTo>
                  <a:pt x="8923024" y="3228679"/>
                </a:lnTo>
                <a:lnTo>
                  <a:pt x="8923415" y="3231417"/>
                </a:lnTo>
                <a:lnTo>
                  <a:pt x="8923262" y="3229282"/>
                </a:lnTo>
                <a:lnTo>
                  <a:pt x="8947792" y="3215947"/>
                </a:lnTo>
                <a:close/>
                <a:moveTo>
                  <a:pt x="4913984" y="3215159"/>
                </a:moveTo>
                <a:lnTo>
                  <a:pt x="4907967" y="3234795"/>
                </a:lnTo>
                <a:lnTo>
                  <a:pt x="4907967" y="3282345"/>
                </a:lnTo>
                <a:lnTo>
                  <a:pt x="4907980" y="3282345"/>
                </a:lnTo>
                <a:lnTo>
                  <a:pt x="4910442" y="3230537"/>
                </a:lnTo>
                <a:close/>
                <a:moveTo>
                  <a:pt x="5872897" y="3207429"/>
                </a:moveTo>
                <a:lnTo>
                  <a:pt x="5889723" y="3215879"/>
                </a:lnTo>
                <a:lnTo>
                  <a:pt x="5897061" y="3235540"/>
                </a:lnTo>
                <a:lnTo>
                  <a:pt x="5901955" y="3250286"/>
                </a:lnTo>
                <a:lnTo>
                  <a:pt x="5919082" y="3289610"/>
                </a:lnTo>
                <a:lnTo>
                  <a:pt x="5906964" y="3481925"/>
                </a:lnTo>
                <a:lnTo>
                  <a:pt x="5908112" y="3481469"/>
                </a:lnTo>
                <a:lnTo>
                  <a:pt x="5922942" y="3290302"/>
                </a:lnTo>
                <a:lnTo>
                  <a:pt x="5905640" y="3251088"/>
                </a:lnTo>
                <a:lnTo>
                  <a:pt x="5898226" y="3236382"/>
                </a:lnTo>
                <a:lnTo>
                  <a:pt x="5893420" y="3217327"/>
                </a:lnTo>
                <a:lnTo>
                  <a:pt x="5893367" y="3217324"/>
                </a:lnTo>
                <a:lnTo>
                  <a:pt x="5873636" y="3207470"/>
                </a:lnTo>
                <a:close/>
                <a:moveTo>
                  <a:pt x="7278581" y="3204997"/>
                </a:moveTo>
                <a:lnTo>
                  <a:pt x="7278330" y="3205406"/>
                </a:lnTo>
                <a:lnTo>
                  <a:pt x="7306980" y="3245167"/>
                </a:lnTo>
                <a:lnTo>
                  <a:pt x="7284945" y="3343329"/>
                </a:lnTo>
                <a:lnTo>
                  <a:pt x="7182114" y="3362962"/>
                </a:lnTo>
                <a:lnTo>
                  <a:pt x="7076836" y="3380140"/>
                </a:lnTo>
                <a:lnTo>
                  <a:pt x="7047456" y="3419404"/>
                </a:lnTo>
                <a:lnTo>
                  <a:pt x="7035372" y="3470273"/>
                </a:lnTo>
                <a:lnTo>
                  <a:pt x="7049594" y="3420266"/>
                </a:lnTo>
                <a:lnTo>
                  <a:pt x="7076624" y="3383239"/>
                </a:lnTo>
                <a:lnTo>
                  <a:pt x="7184695" y="3363499"/>
                </a:lnTo>
                <a:lnTo>
                  <a:pt x="7184649" y="3363350"/>
                </a:lnTo>
                <a:lnTo>
                  <a:pt x="7285107" y="3346174"/>
                </a:lnTo>
                <a:lnTo>
                  <a:pt x="7309610" y="3248023"/>
                </a:lnTo>
                <a:close/>
                <a:moveTo>
                  <a:pt x="5823833" y="3185298"/>
                </a:moveTo>
                <a:lnTo>
                  <a:pt x="5826109" y="3203591"/>
                </a:lnTo>
                <a:lnTo>
                  <a:pt x="5828925" y="3203748"/>
                </a:lnTo>
                <a:lnTo>
                  <a:pt x="5824306" y="3185298"/>
                </a:lnTo>
                <a:close/>
                <a:moveTo>
                  <a:pt x="8827555" y="3182806"/>
                </a:moveTo>
                <a:lnTo>
                  <a:pt x="8834837" y="3239129"/>
                </a:lnTo>
                <a:lnTo>
                  <a:pt x="8871451" y="3248980"/>
                </a:lnTo>
                <a:lnTo>
                  <a:pt x="8878774" y="3271143"/>
                </a:lnTo>
                <a:lnTo>
                  <a:pt x="8863749" y="3301460"/>
                </a:lnTo>
                <a:lnTo>
                  <a:pt x="8878797" y="3271521"/>
                </a:lnTo>
                <a:lnTo>
                  <a:pt x="8883708" y="3303278"/>
                </a:lnTo>
                <a:lnTo>
                  <a:pt x="8893531" y="3337478"/>
                </a:lnTo>
                <a:lnTo>
                  <a:pt x="8910720" y="3354578"/>
                </a:lnTo>
                <a:lnTo>
                  <a:pt x="8937731" y="3364349"/>
                </a:lnTo>
                <a:lnTo>
                  <a:pt x="8972111" y="3413206"/>
                </a:lnTo>
                <a:lnTo>
                  <a:pt x="8972411" y="3412959"/>
                </a:lnTo>
                <a:lnTo>
                  <a:pt x="8938007" y="3363981"/>
                </a:lnTo>
                <a:lnTo>
                  <a:pt x="8910973" y="3354186"/>
                </a:lnTo>
                <a:lnTo>
                  <a:pt x="8893770" y="3337042"/>
                </a:lnTo>
                <a:lnTo>
                  <a:pt x="8886397" y="3302754"/>
                </a:lnTo>
                <a:lnTo>
                  <a:pt x="8879025" y="3270916"/>
                </a:lnTo>
                <a:lnTo>
                  <a:pt x="8925720" y="3263569"/>
                </a:lnTo>
                <a:lnTo>
                  <a:pt x="8925710" y="3263438"/>
                </a:lnTo>
                <a:lnTo>
                  <a:pt x="8878893" y="3270480"/>
                </a:lnTo>
                <a:lnTo>
                  <a:pt x="8871539" y="3248350"/>
                </a:lnTo>
                <a:lnTo>
                  <a:pt x="8837214" y="3238514"/>
                </a:lnTo>
                <a:close/>
                <a:moveTo>
                  <a:pt x="5134655" y="3121954"/>
                </a:moveTo>
                <a:lnTo>
                  <a:pt x="5134554" y="3121985"/>
                </a:lnTo>
                <a:lnTo>
                  <a:pt x="5134554" y="3176261"/>
                </a:lnTo>
                <a:lnTo>
                  <a:pt x="5146019" y="3189182"/>
                </a:lnTo>
                <a:lnTo>
                  <a:pt x="5134655" y="3174545"/>
                </a:lnTo>
                <a:close/>
                <a:moveTo>
                  <a:pt x="8582364" y="3117530"/>
                </a:moveTo>
                <a:lnTo>
                  <a:pt x="8589623" y="3160797"/>
                </a:lnTo>
                <a:lnTo>
                  <a:pt x="8593442" y="3175338"/>
                </a:lnTo>
                <a:lnTo>
                  <a:pt x="8590179" y="3159637"/>
                </a:lnTo>
                <a:lnTo>
                  <a:pt x="8582809" y="3117778"/>
                </a:lnTo>
                <a:close/>
                <a:moveTo>
                  <a:pt x="5156780" y="3115305"/>
                </a:moveTo>
                <a:lnTo>
                  <a:pt x="5154697" y="3115931"/>
                </a:lnTo>
                <a:lnTo>
                  <a:pt x="5156768" y="3115470"/>
                </a:lnTo>
                <a:close/>
                <a:moveTo>
                  <a:pt x="9594691" y="3102908"/>
                </a:moveTo>
                <a:lnTo>
                  <a:pt x="9625163" y="3166541"/>
                </a:lnTo>
                <a:lnTo>
                  <a:pt x="9604848" y="3225277"/>
                </a:lnTo>
                <a:lnTo>
                  <a:pt x="9564218" y="3186120"/>
                </a:lnTo>
                <a:lnTo>
                  <a:pt x="9569297" y="3139619"/>
                </a:lnTo>
                <a:close/>
                <a:moveTo>
                  <a:pt x="8518499" y="3090280"/>
                </a:moveTo>
                <a:lnTo>
                  <a:pt x="8537331" y="3094020"/>
                </a:lnTo>
                <a:lnTo>
                  <a:pt x="8563318" y="3106926"/>
                </a:lnTo>
                <a:lnTo>
                  <a:pt x="8538588" y="3093156"/>
                </a:lnTo>
                <a:close/>
                <a:moveTo>
                  <a:pt x="8678621" y="3073908"/>
                </a:moveTo>
                <a:lnTo>
                  <a:pt x="8671251" y="3083308"/>
                </a:lnTo>
                <a:lnTo>
                  <a:pt x="8669928" y="3088349"/>
                </a:lnTo>
                <a:lnTo>
                  <a:pt x="8671292" y="3083989"/>
                </a:lnTo>
                <a:close/>
                <a:moveTo>
                  <a:pt x="4972012" y="3072044"/>
                </a:moveTo>
                <a:lnTo>
                  <a:pt x="4971813" y="3072062"/>
                </a:lnTo>
                <a:lnTo>
                  <a:pt x="4971813" y="3190986"/>
                </a:lnTo>
                <a:lnTo>
                  <a:pt x="4972012" y="3191063"/>
                </a:lnTo>
                <a:close/>
                <a:moveTo>
                  <a:pt x="8808399" y="3063456"/>
                </a:moveTo>
                <a:lnTo>
                  <a:pt x="8795782" y="3088913"/>
                </a:lnTo>
                <a:lnTo>
                  <a:pt x="8771372" y="3108614"/>
                </a:lnTo>
                <a:lnTo>
                  <a:pt x="8768931" y="3140628"/>
                </a:lnTo>
                <a:lnTo>
                  <a:pt x="8807987" y="3145552"/>
                </a:lnTo>
                <a:lnTo>
                  <a:pt x="8827494" y="3182452"/>
                </a:lnTo>
                <a:lnTo>
                  <a:pt x="8827408" y="3181958"/>
                </a:lnTo>
                <a:lnTo>
                  <a:pt x="8810246" y="3145074"/>
                </a:lnTo>
                <a:lnTo>
                  <a:pt x="8771019" y="3140156"/>
                </a:lnTo>
                <a:lnTo>
                  <a:pt x="8773470" y="3108189"/>
                </a:lnTo>
                <a:lnTo>
                  <a:pt x="8797988" y="3088518"/>
                </a:lnTo>
                <a:close/>
                <a:moveTo>
                  <a:pt x="8459973" y="3056223"/>
                </a:moveTo>
                <a:lnTo>
                  <a:pt x="8458913" y="3059410"/>
                </a:lnTo>
                <a:lnTo>
                  <a:pt x="8499979" y="3086601"/>
                </a:lnTo>
                <a:lnTo>
                  <a:pt x="8502683" y="3087139"/>
                </a:lnTo>
                <a:close/>
                <a:moveTo>
                  <a:pt x="7788186" y="3050199"/>
                </a:moveTo>
                <a:lnTo>
                  <a:pt x="7799098" y="3063002"/>
                </a:lnTo>
                <a:lnTo>
                  <a:pt x="7827657" y="3100217"/>
                </a:lnTo>
                <a:lnTo>
                  <a:pt x="7801567" y="3063610"/>
                </a:lnTo>
                <a:close/>
                <a:moveTo>
                  <a:pt x="8314639" y="3030695"/>
                </a:moveTo>
                <a:lnTo>
                  <a:pt x="8327646" y="3033592"/>
                </a:lnTo>
                <a:lnTo>
                  <a:pt x="8326147" y="3032600"/>
                </a:lnTo>
                <a:close/>
                <a:moveTo>
                  <a:pt x="8451591" y="3011468"/>
                </a:moveTo>
                <a:lnTo>
                  <a:pt x="8449846" y="3014750"/>
                </a:lnTo>
                <a:lnTo>
                  <a:pt x="8447129" y="3013582"/>
                </a:lnTo>
                <a:lnTo>
                  <a:pt x="8428197" y="3048837"/>
                </a:lnTo>
                <a:lnTo>
                  <a:pt x="8430492" y="3048837"/>
                </a:lnTo>
                <a:lnTo>
                  <a:pt x="8450145" y="3014366"/>
                </a:lnTo>
                <a:close/>
                <a:moveTo>
                  <a:pt x="8741564" y="2994752"/>
                </a:moveTo>
                <a:lnTo>
                  <a:pt x="8747410" y="3004517"/>
                </a:lnTo>
                <a:lnTo>
                  <a:pt x="8747390" y="3004676"/>
                </a:lnTo>
                <a:lnTo>
                  <a:pt x="8786018" y="2997800"/>
                </a:lnTo>
                <a:lnTo>
                  <a:pt x="8795782" y="3017501"/>
                </a:lnTo>
                <a:lnTo>
                  <a:pt x="8809943" y="3057976"/>
                </a:lnTo>
                <a:lnTo>
                  <a:pt x="8797988" y="3017209"/>
                </a:lnTo>
                <a:lnTo>
                  <a:pt x="8788180" y="2997537"/>
                </a:lnTo>
                <a:lnTo>
                  <a:pt x="8746501" y="3002455"/>
                </a:lnTo>
                <a:close/>
                <a:moveTo>
                  <a:pt x="8187170" y="2992073"/>
                </a:moveTo>
                <a:lnTo>
                  <a:pt x="8187275" y="2992206"/>
                </a:lnTo>
                <a:lnTo>
                  <a:pt x="8228699" y="3003737"/>
                </a:lnTo>
                <a:lnTo>
                  <a:pt x="8227100" y="3003088"/>
                </a:lnTo>
                <a:close/>
                <a:moveTo>
                  <a:pt x="8469459" y="2977866"/>
                </a:moveTo>
                <a:lnTo>
                  <a:pt x="8468184" y="2980264"/>
                </a:lnTo>
                <a:lnTo>
                  <a:pt x="8506651" y="2997131"/>
                </a:lnTo>
                <a:lnTo>
                  <a:pt x="8507875" y="2997131"/>
                </a:lnTo>
                <a:close/>
                <a:moveTo>
                  <a:pt x="7804045" y="2974593"/>
                </a:moveTo>
                <a:lnTo>
                  <a:pt x="7781783" y="2996695"/>
                </a:lnTo>
                <a:lnTo>
                  <a:pt x="7771888" y="3031076"/>
                </a:lnTo>
                <a:lnTo>
                  <a:pt x="7772645" y="3031964"/>
                </a:lnTo>
                <a:lnTo>
                  <a:pt x="7781914" y="2997131"/>
                </a:lnTo>
                <a:lnTo>
                  <a:pt x="7806482" y="2977432"/>
                </a:lnTo>
                <a:lnTo>
                  <a:pt x="7865443" y="2997131"/>
                </a:lnTo>
                <a:lnTo>
                  <a:pt x="7865651" y="2996611"/>
                </a:lnTo>
                <a:close/>
                <a:moveTo>
                  <a:pt x="8585117" y="2970249"/>
                </a:moveTo>
                <a:lnTo>
                  <a:pt x="8584689" y="2970488"/>
                </a:lnTo>
                <a:lnTo>
                  <a:pt x="8565371" y="2997131"/>
                </a:lnTo>
                <a:lnTo>
                  <a:pt x="8565612" y="2997131"/>
                </a:lnTo>
                <a:close/>
                <a:moveTo>
                  <a:pt x="1858564" y="2936487"/>
                </a:moveTo>
                <a:lnTo>
                  <a:pt x="1845429" y="2989041"/>
                </a:lnTo>
                <a:lnTo>
                  <a:pt x="1812333" y="2989041"/>
                </a:lnTo>
                <a:lnTo>
                  <a:pt x="1812516" y="2989700"/>
                </a:lnTo>
                <a:lnTo>
                  <a:pt x="1849340" y="2989700"/>
                </a:lnTo>
                <a:lnTo>
                  <a:pt x="1861500" y="2938732"/>
                </a:lnTo>
                <a:close/>
                <a:moveTo>
                  <a:pt x="1791136" y="2927532"/>
                </a:moveTo>
                <a:lnTo>
                  <a:pt x="1792947" y="2927934"/>
                </a:lnTo>
                <a:lnTo>
                  <a:pt x="1792889" y="2927728"/>
                </a:lnTo>
                <a:close/>
                <a:moveTo>
                  <a:pt x="7586687" y="2924060"/>
                </a:moveTo>
                <a:lnTo>
                  <a:pt x="7537782" y="2928814"/>
                </a:lnTo>
                <a:lnTo>
                  <a:pt x="7537157" y="2930057"/>
                </a:lnTo>
                <a:close/>
                <a:moveTo>
                  <a:pt x="8273324" y="2921310"/>
                </a:moveTo>
                <a:lnTo>
                  <a:pt x="8269761" y="2928456"/>
                </a:lnTo>
                <a:lnTo>
                  <a:pt x="8271671" y="2958821"/>
                </a:lnTo>
                <a:lnTo>
                  <a:pt x="8298910" y="2976036"/>
                </a:lnTo>
                <a:lnTo>
                  <a:pt x="8336053" y="2995710"/>
                </a:lnTo>
                <a:lnTo>
                  <a:pt x="8362272" y="2996550"/>
                </a:lnTo>
                <a:lnTo>
                  <a:pt x="8339519" y="2995079"/>
                </a:lnTo>
                <a:lnTo>
                  <a:pt x="8305195" y="2975406"/>
                </a:lnTo>
                <a:lnTo>
                  <a:pt x="8278227" y="2960652"/>
                </a:lnTo>
                <a:close/>
                <a:moveTo>
                  <a:pt x="8189488" y="2896720"/>
                </a:moveTo>
                <a:lnTo>
                  <a:pt x="8219671" y="2924392"/>
                </a:lnTo>
                <a:lnTo>
                  <a:pt x="8254338" y="2944066"/>
                </a:lnTo>
                <a:lnTo>
                  <a:pt x="8255245" y="2942565"/>
                </a:lnTo>
                <a:lnTo>
                  <a:pt x="8226741" y="2926227"/>
                </a:lnTo>
                <a:lnTo>
                  <a:pt x="8194869" y="2896720"/>
                </a:lnTo>
                <a:close/>
                <a:moveTo>
                  <a:pt x="1522040" y="2893360"/>
                </a:moveTo>
                <a:lnTo>
                  <a:pt x="1522852" y="2894170"/>
                </a:lnTo>
                <a:lnTo>
                  <a:pt x="1569128" y="2904666"/>
                </a:lnTo>
                <a:close/>
                <a:moveTo>
                  <a:pt x="6833977" y="2873802"/>
                </a:moveTo>
                <a:lnTo>
                  <a:pt x="6834448" y="2874605"/>
                </a:lnTo>
                <a:lnTo>
                  <a:pt x="6861052" y="2881877"/>
                </a:lnTo>
                <a:lnTo>
                  <a:pt x="6860522" y="2880953"/>
                </a:lnTo>
                <a:close/>
                <a:moveTo>
                  <a:pt x="8126513" y="2869753"/>
                </a:moveTo>
                <a:lnTo>
                  <a:pt x="8151584" y="2894880"/>
                </a:lnTo>
                <a:lnTo>
                  <a:pt x="8153654" y="2894880"/>
                </a:lnTo>
                <a:close/>
                <a:moveTo>
                  <a:pt x="5288604" y="2869467"/>
                </a:moveTo>
                <a:lnTo>
                  <a:pt x="5243242" y="2907472"/>
                </a:lnTo>
                <a:lnTo>
                  <a:pt x="5216107" y="2939395"/>
                </a:lnTo>
                <a:lnTo>
                  <a:pt x="5186487" y="2954129"/>
                </a:lnTo>
                <a:lnTo>
                  <a:pt x="5159335" y="2954129"/>
                </a:lnTo>
                <a:lnTo>
                  <a:pt x="5151932" y="2971319"/>
                </a:lnTo>
                <a:lnTo>
                  <a:pt x="5124779" y="2968863"/>
                </a:lnTo>
                <a:lnTo>
                  <a:pt x="5119843" y="2990965"/>
                </a:lnTo>
                <a:lnTo>
                  <a:pt x="5082940" y="2990965"/>
                </a:lnTo>
                <a:lnTo>
                  <a:pt x="5082315" y="2993161"/>
                </a:lnTo>
                <a:lnTo>
                  <a:pt x="5070038" y="3042474"/>
                </a:lnTo>
                <a:lnTo>
                  <a:pt x="5054244" y="3062863"/>
                </a:lnTo>
                <a:lnTo>
                  <a:pt x="5055745" y="3062775"/>
                </a:lnTo>
                <a:lnTo>
                  <a:pt x="5072982" y="3040571"/>
                </a:lnTo>
                <a:lnTo>
                  <a:pt x="5084429" y="2994700"/>
                </a:lnTo>
                <a:lnTo>
                  <a:pt x="5083113" y="2993124"/>
                </a:lnTo>
                <a:lnTo>
                  <a:pt x="5084825" y="2993124"/>
                </a:lnTo>
                <a:lnTo>
                  <a:pt x="5085298" y="2991229"/>
                </a:lnTo>
                <a:lnTo>
                  <a:pt x="5086927" y="2993124"/>
                </a:lnTo>
                <a:lnTo>
                  <a:pt x="5119982" y="2993124"/>
                </a:lnTo>
                <a:lnTo>
                  <a:pt x="5124898" y="2971015"/>
                </a:lnTo>
                <a:lnTo>
                  <a:pt x="5151936" y="2975928"/>
                </a:lnTo>
                <a:lnTo>
                  <a:pt x="5159310" y="2956275"/>
                </a:lnTo>
                <a:lnTo>
                  <a:pt x="5186347" y="2956275"/>
                </a:lnTo>
                <a:lnTo>
                  <a:pt x="5215843" y="2941536"/>
                </a:lnTo>
                <a:lnTo>
                  <a:pt x="5242865" y="2909599"/>
                </a:lnTo>
                <a:lnTo>
                  <a:pt x="5289566" y="2870292"/>
                </a:lnTo>
                <a:close/>
                <a:moveTo>
                  <a:pt x="1674695" y="2868288"/>
                </a:moveTo>
                <a:lnTo>
                  <a:pt x="1672488" y="2868603"/>
                </a:lnTo>
                <a:lnTo>
                  <a:pt x="1663733" y="2888312"/>
                </a:lnTo>
                <a:lnTo>
                  <a:pt x="1613382" y="2888312"/>
                </a:lnTo>
                <a:lnTo>
                  <a:pt x="1574074" y="2905787"/>
                </a:lnTo>
                <a:lnTo>
                  <a:pt x="1576857" y="2906417"/>
                </a:lnTo>
                <a:lnTo>
                  <a:pt x="1616133" y="2889273"/>
                </a:lnTo>
                <a:lnTo>
                  <a:pt x="1667685" y="2889273"/>
                </a:lnTo>
                <a:close/>
                <a:moveTo>
                  <a:pt x="7010904" y="2846769"/>
                </a:moveTo>
                <a:lnTo>
                  <a:pt x="7010867" y="2846869"/>
                </a:lnTo>
                <a:lnTo>
                  <a:pt x="7029849" y="2853899"/>
                </a:lnTo>
                <a:lnTo>
                  <a:pt x="7029835" y="2853803"/>
                </a:lnTo>
                <a:close/>
                <a:moveTo>
                  <a:pt x="1727216" y="2844516"/>
                </a:moveTo>
                <a:lnTo>
                  <a:pt x="1703137" y="2864224"/>
                </a:lnTo>
                <a:lnTo>
                  <a:pt x="1691964" y="2865820"/>
                </a:lnTo>
                <a:lnTo>
                  <a:pt x="1704507" y="2864777"/>
                </a:lnTo>
                <a:lnTo>
                  <a:pt x="1727700" y="2846262"/>
                </a:lnTo>
                <a:close/>
                <a:moveTo>
                  <a:pt x="7452661" y="2838427"/>
                </a:moveTo>
                <a:lnTo>
                  <a:pt x="7452602" y="2839105"/>
                </a:lnTo>
                <a:lnTo>
                  <a:pt x="7491405" y="2839105"/>
                </a:lnTo>
                <a:lnTo>
                  <a:pt x="7491205" y="2838427"/>
                </a:lnTo>
                <a:close/>
                <a:moveTo>
                  <a:pt x="7752264" y="2833635"/>
                </a:moveTo>
                <a:lnTo>
                  <a:pt x="7739544" y="2834610"/>
                </a:lnTo>
                <a:lnTo>
                  <a:pt x="7752100" y="2834610"/>
                </a:lnTo>
                <a:close/>
                <a:moveTo>
                  <a:pt x="6808765" y="2832261"/>
                </a:moveTo>
                <a:lnTo>
                  <a:pt x="6769829" y="2834665"/>
                </a:lnTo>
                <a:lnTo>
                  <a:pt x="6770792" y="2835340"/>
                </a:lnTo>
                <a:lnTo>
                  <a:pt x="6809167" y="2832936"/>
                </a:lnTo>
                <a:close/>
                <a:moveTo>
                  <a:pt x="5757747" y="2817977"/>
                </a:moveTo>
                <a:lnTo>
                  <a:pt x="5739156" y="2822678"/>
                </a:lnTo>
                <a:lnTo>
                  <a:pt x="5711724" y="2836552"/>
                </a:lnTo>
                <a:lnTo>
                  <a:pt x="5740446" y="2823165"/>
                </a:lnTo>
                <a:lnTo>
                  <a:pt x="5757712" y="2818238"/>
                </a:lnTo>
                <a:close/>
                <a:moveTo>
                  <a:pt x="6720037" y="2798177"/>
                </a:moveTo>
                <a:lnTo>
                  <a:pt x="6709054" y="2802516"/>
                </a:lnTo>
                <a:lnTo>
                  <a:pt x="6709357" y="2803028"/>
                </a:lnTo>
                <a:lnTo>
                  <a:pt x="6704997" y="2807172"/>
                </a:lnTo>
                <a:lnTo>
                  <a:pt x="6709583" y="2803437"/>
                </a:lnTo>
                <a:lnTo>
                  <a:pt x="6721609" y="2799420"/>
                </a:lnTo>
                <a:close/>
                <a:moveTo>
                  <a:pt x="7761691" y="2789114"/>
                </a:moveTo>
                <a:lnTo>
                  <a:pt x="7760855" y="2789568"/>
                </a:lnTo>
                <a:lnTo>
                  <a:pt x="7760846" y="2789616"/>
                </a:lnTo>
                <a:close/>
                <a:moveTo>
                  <a:pt x="6999234" y="2786043"/>
                </a:moveTo>
                <a:lnTo>
                  <a:pt x="6990278" y="2787656"/>
                </a:lnTo>
                <a:lnTo>
                  <a:pt x="6985744" y="2786659"/>
                </a:lnTo>
                <a:lnTo>
                  <a:pt x="6991151" y="2788439"/>
                </a:lnTo>
                <a:close/>
                <a:moveTo>
                  <a:pt x="7017473" y="2782757"/>
                </a:moveTo>
                <a:lnTo>
                  <a:pt x="7016229" y="2782981"/>
                </a:lnTo>
                <a:lnTo>
                  <a:pt x="7020807" y="2802576"/>
                </a:lnTo>
                <a:close/>
                <a:moveTo>
                  <a:pt x="6672385" y="2777542"/>
                </a:moveTo>
                <a:lnTo>
                  <a:pt x="6641391" y="2800328"/>
                </a:lnTo>
                <a:lnTo>
                  <a:pt x="6643354" y="2800539"/>
                </a:lnTo>
                <a:close/>
                <a:moveTo>
                  <a:pt x="5330547" y="2776300"/>
                </a:moveTo>
                <a:lnTo>
                  <a:pt x="5317289" y="2821522"/>
                </a:lnTo>
                <a:lnTo>
                  <a:pt x="5280266" y="2823979"/>
                </a:lnTo>
                <a:lnTo>
                  <a:pt x="5270393" y="2850991"/>
                </a:lnTo>
                <a:lnTo>
                  <a:pt x="5272988" y="2853251"/>
                </a:lnTo>
                <a:lnTo>
                  <a:pt x="5279734" y="2828530"/>
                </a:lnTo>
                <a:lnTo>
                  <a:pt x="5316604" y="2826073"/>
                </a:lnTo>
                <a:close/>
                <a:moveTo>
                  <a:pt x="8042908" y="2771030"/>
                </a:moveTo>
                <a:lnTo>
                  <a:pt x="8069351" y="2790305"/>
                </a:lnTo>
                <a:lnTo>
                  <a:pt x="8069351" y="2854323"/>
                </a:lnTo>
                <a:lnTo>
                  <a:pt x="8078790" y="2856472"/>
                </a:lnTo>
                <a:lnTo>
                  <a:pt x="8072284" y="2854918"/>
                </a:lnTo>
                <a:lnTo>
                  <a:pt x="8072284" y="2790986"/>
                </a:lnTo>
                <a:lnTo>
                  <a:pt x="8045315" y="2771313"/>
                </a:lnTo>
                <a:close/>
                <a:moveTo>
                  <a:pt x="6604526" y="2754740"/>
                </a:moveTo>
                <a:lnTo>
                  <a:pt x="6598673" y="2757891"/>
                </a:lnTo>
                <a:lnTo>
                  <a:pt x="6604308" y="2755215"/>
                </a:lnTo>
                <a:close/>
                <a:moveTo>
                  <a:pt x="9968719" y="2748165"/>
                </a:moveTo>
                <a:lnTo>
                  <a:pt x="9993043" y="2762850"/>
                </a:lnTo>
                <a:lnTo>
                  <a:pt x="9973584" y="2787322"/>
                </a:lnTo>
                <a:lnTo>
                  <a:pt x="9951692" y="2787322"/>
                </a:lnTo>
                <a:lnTo>
                  <a:pt x="9954125" y="2762850"/>
                </a:lnTo>
                <a:lnTo>
                  <a:pt x="9954125" y="2753060"/>
                </a:lnTo>
                <a:close/>
                <a:moveTo>
                  <a:pt x="6927068" y="2736665"/>
                </a:moveTo>
                <a:lnTo>
                  <a:pt x="6927068" y="2737312"/>
                </a:lnTo>
                <a:lnTo>
                  <a:pt x="6959110" y="2751919"/>
                </a:lnTo>
                <a:lnTo>
                  <a:pt x="6964710" y="2768513"/>
                </a:lnTo>
                <a:lnTo>
                  <a:pt x="6960609" y="2750909"/>
                </a:lnTo>
                <a:close/>
                <a:moveTo>
                  <a:pt x="5327877" y="2719419"/>
                </a:moveTo>
                <a:lnTo>
                  <a:pt x="5312353" y="2750308"/>
                </a:lnTo>
                <a:lnTo>
                  <a:pt x="5314541" y="2751518"/>
                </a:lnTo>
                <a:lnTo>
                  <a:pt x="5328893" y="2720437"/>
                </a:lnTo>
                <a:close/>
                <a:moveTo>
                  <a:pt x="9899604" y="2715318"/>
                </a:moveTo>
                <a:lnTo>
                  <a:pt x="9913898" y="2735432"/>
                </a:lnTo>
                <a:lnTo>
                  <a:pt x="9918663" y="2795772"/>
                </a:lnTo>
                <a:lnTo>
                  <a:pt x="9918663" y="2833485"/>
                </a:lnTo>
                <a:lnTo>
                  <a:pt x="9899604" y="2848570"/>
                </a:lnTo>
                <a:lnTo>
                  <a:pt x="9885310" y="2815886"/>
                </a:lnTo>
                <a:lnTo>
                  <a:pt x="9890075" y="2793258"/>
                </a:lnTo>
                <a:lnTo>
                  <a:pt x="9873400" y="2785716"/>
                </a:lnTo>
                <a:lnTo>
                  <a:pt x="9856724" y="2805829"/>
                </a:lnTo>
                <a:lnTo>
                  <a:pt x="9840047" y="2768117"/>
                </a:lnTo>
                <a:lnTo>
                  <a:pt x="9859106" y="2753030"/>
                </a:lnTo>
                <a:lnTo>
                  <a:pt x="9873400" y="2727889"/>
                </a:lnTo>
                <a:close/>
                <a:moveTo>
                  <a:pt x="5641909" y="2710366"/>
                </a:moveTo>
                <a:lnTo>
                  <a:pt x="5641053" y="2710610"/>
                </a:lnTo>
                <a:lnTo>
                  <a:pt x="5633681" y="2747459"/>
                </a:lnTo>
                <a:lnTo>
                  <a:pt x="5645969" y="2789223"/>
                </a:lnTo>
                <a:lnTo>
                  <a:pt x="5677923" y="2801506"/>
                </a:lnTo>
                <a:lnTo>
                  <a:pt x="5687755" y="2840813"/>
                </a:lnTo>
                <a:lnTo>
                  <a:pt x="5703368" y="2843041"/>
                </a:lnTo>
                <a:lnTo>
                  <a:pt x="5703449" y="2840409"/>
                </a:lnTo>
                <a:lnTo>
                  <a:pt x="5704739" y="2839808"/>
                </a:lnTo>
                <a:lnTo>
                  <a:pt x="5688170" y="2837413"/>
                </a:lnTo>
                <a:lnTo>
                  <a:pt x="5678458" y="2798121"/>
                </a:lnTo>
                <a:lnTo>
                  <a:pt x="5646895" y="2788297"/>
                </a:lnTo>
                <a:lnTo>
                  <a:pt x="5634755" y="2746548"/>
                </a:lnTo>
                <a:close/>
                <a:moveTo>
                  <a:pt x="6610417" y="2708829"/>
                </a:moveTo>
                <a:lnTo>
                  <a:pt x="6617668" y="2715318"/>
                </a:lnTo>
                <a:lnTo>
                  <a:pt x="6604548" y="2754689"/>
                </a:lnTo>
                <a:lnTo>
                  <a:pt x="6621569" y="2717561"/>
                </a:lnTo>
                <a:close/>
                <a:moveTo>
                  <a:pt x="6930632" y="2696247"/>
                </a:moveTo>
                <a:lnTo>
                  <a:pt x="6927068" y="2698359"/>
                </a:lnTo>
                <a:lnTo>
                  <a:pt x="6927068" y="2698718"/>
                </a:lnTo>
                <a:close/>
                <a:moveTo>
                  <a:pt x="6525862" y="2654005"/>
                </a:moveTo>
                <a:lnTo>
                  <a:pt x="6528394" y="2654005"/>
                </a:lnTo>
                <a:lnTo>
                  <a:pt x="6530924" y="2654005"/>
                </a:lnTo>
                <a:lnTo>
                  <a:pt x="6533456" y="2654005"/>
                </a:lnTo>
                <a:lnTo>
                  <a:pt x="6538519" y="2654005"/>
                </a:lnTo>
                <a:lnTo>
                  <a:pt x="6538519" y="2656469"/>
                </a:lnTo>
                <a:lnTo>
                  <a:pt x="6538519" y="2658933"/>
                </a:lnTo>
                <a:lnTo>
                  <a:pt x="6538519" y="2661395"/>
                </a:lnTo>
                <a:lnTo>
                  <a:pt x="6535987" y="2663859"/>
                </a:lnTo>
                <a:lnTo>
                  <a:pt x="6533456" y="2663859"/>
                </a:lnTo>
                <a:lnTo>
                  <a:pt x="6530924" y="2663859"/>
                </a:lnTo>
                <a:lnTo>
                  <a:pt x="6528394" y="2668786"/>
                </a:lnTo>
                <a:lnTo>
                  <a:pt x="6528394" y="2671249"/>
                </a:lnTo>
                <a:lnTo>
                  <a:pt x="6528394" y="2673713"/>
                </a:lnTo>
                <a:lnTo>
                  <a:pt x="6528394" y="2676177"/>
                </a:lnTo>
                <a:lnTo>
                  <a:pt x="6525862" y="2676177"/>
                </a:lnTo>
                <a:lnTo>
                  <a:pt x="6525862" y="2678640"/>
                </a:lnTo>
                <a:lnTo>
                  <a:pt x="6520800" y="2681103"/>
                </a:lnTo>
                <a:lnTo>
                  <a:pt x="6518269" y="2681103"/>
                </a:lnTo>
                <a:lnTo>
                  <a:pt x="6513207" y="2681103"/>
                </a:lnTo>
                <a:lnTo>
                  <a:pt x="6508144" y="2681103"/>
                </a:lnTo>
                <a:lnTo>
                  <a:pt x="6505614" y="2681103"/>
                </a:lnTo>
                <a:lnTo>
                  <a:pt x="6500550" y="2681103"/>
                </a:lnTo>
                <a:lnTo>
                  <a:pt x="6498020" y="2681103"/>
                </a:lnTo>
                <a:lnTo>
                  <a:pt x="6495489" y="2681103"/>
                </a:lnTo>
                <a:lnTo>
                  <a:pt x="6490425" y="2681103"/>
                </a:lnTo>
                <a:lnTo>
                  <a:pt x="6490425" y="2683566"/>
                </a:lnTo>
                <a:lnTo>
                  <a:pt x="6487895" y="2683566"/>
                </a:lnTo>
                <a:lnTo>
                  <a:pt x="6482832" y="2686030"/>
                </a:lnTo>
                <a:lnTo>
                  <a:pt x="6480302" y="2686030"/>
                </a:lnTo>
                <a:lnTo>
                  <a:pt x="6475239" y="2688494"/>
                </a:lnTo>
                <a:lnTo>
                  <a:pt x="6472709" y="2688494"/>
                </a:lnTo>
                <a:lnTo>
                  <a:pt x="6470177" y="2690957"/>
                </a:lnTo>
                <a:lnTo>
                  <a:pt x="6467645" y="2688494"/>
                </a:lnTo>
                <a:lnTo>
                  <a:pt x="6462584" y="2688494"/>
                </a:lnTo>
                <a:lnTo>
                  <a:pt x="6460052" y="2686030"/>
                </a:lnTo>
                <a:lnTo>
                  <a:pt x="6460052" y="2683566"/>
                </a:lnTo>
                <a:lnTo>
                  <a:pt x="6460052" y="2681103"/>
                </a:lnTo>
                <a:lnTo>
                  <a:pt x="6460052" y="2678640"/>
                </a:lnTo>
                <a:lnTo>
                  <a:pt x="6460052" y="2676177"/>
                </a:lnTo>
                <a:lnTo>
                  <a:pt x="6460052" y="2673713"/>
                </a:lnTo>
                <a:lnTo>
                  <a:pt x="6460052" y="2671249"/>
                </a:lnTo>
                <a:lnTo>
                  <a:pt x="6460052" y="2668786"/>
                </a:lnTo>
                <a:lnTo>
                  <a:pt x="6460052" y="2666322"/>
                </a:lnTo>
                <a:lnTo>
                  <a:pt x="6462584" y="2663859"/>
                </a:lnTo>
                <a:lnTo>
                  <a:pt x="6465115" y="2663859"/>
                </a:lnTo>
                <a:lnTo>
                  <a:pt x="6467645" y="2663859"/>
                </a:lnTo>
                <a:lnTo>
                  <a:pt x="6470177" y="2663859"/>
                </a:lnTo>
                <a:lnTo>
                  <a:pt x="6472709" y="2663859"/>
                </a:lnTo>
                <a:lnTo>
                  <a:pt x="6477770" y="2663859"/>
                </a:lnTo>
                <a:lnTo>
                  <a:pt x="6480302" y="2663859"/>
                </a:lnTo>
                <a:lnTo>
                  <a:pt x="6485364" y="2663859"/>
                </a:lnTo>
                <a:lnTo>
                  <a:pt x="6490425" y="2663859"/>
                </a:lnTo>
                <a:lnTo>
                  <a:pt x="6495489" y="2663859"/>
                </a:lnTo>
                <a:lnTo>
                  <a:pt x="6498020" y="2663859"/>
                </a:lnTo>
                <a:lnTo>
                  <a:pt x="6500550" y="2663859"/>
                </a:lnTo>
                <a:lnTo>
                  <a:pt x="6505614" y="2663859"/>
                </a:lnTo>
                <a:lnTo>
                  <a:pt x="6508144" y="2661395"/>
                </a:lnTo>
                <a:lnTo>
                  <a:pt x="6510675" y="2658933"/>
                </a:lnTo>
                <a:lnTo>
                  <a:pt x="6518269" y="2658933"/>
                </a:lnTo>
                <a:lnTo>
                  <a:pt x="6520800" y="2656469"/>
                </a:lnTo>
                <a:close/>
                <a:moveTo>
                  <a:pt x="5660717" y="2644281"/>
                </a:moveTo>
                <a:lnTo>
                  <a:pt x="5655801" y="2673760"/>
                </a:lnTo>
                <a:lnTo>
                  <a:pt x="5673651" y="2698292"/>
                </a:lnTo>
                <a:lnTo>
                  <a:pt x="5676030" y="2697432"/>
                </a:lnTo>
                <a:lnTo>
                  <a:pt x="5656606" y="2670417"/>
                </a:lnTo>
                <a:lnTo>
                  <a:pt x="5660913" y="2644281"/>
                </a:lnTo>
                <a:close/>
                <a:moveTo>
                  <a:pt x="6921698" y="2635894"/>
                </a:moveTo>
                <a:lnTo>
                  <a:pt x="6922140" y="2637494"/>
                </a:lnTo>
                <a:lnTo>
                  <a:pt x="6957865" y="2644551"/>
                </a:lnTo>
                <a:lnTo>
                  <a:pt x="6958137" y="2643115"/>
                </a:lnTo>
                <a:close/>
                <a:moveTo>
                  <a:pt x="6764040" y="2597590"/>
                </a:moveTo>
                <a:lnTo>
                  <a:pt x="6716158" y="2607110"/>
                </a:lnTo>
                <a:lnTo>
                  <a:pt x="6717738" y="2607110"/>
                </a:lnTo>
                <a:lnTo>
                  <a:pt x="6764070" y="2597679"/>
                </a:lnTo>
                <a:close/>
                <a:moveTo>
                  <a:pt x="6246613" y="2583933"/>
                </a:moveTo>
                <a:lnTo>
                  <a:pt x="6246613" y="2586279"/>
                </a:lnTo>
                <a:lnTo>
                  <a:pt x="6248984" y="2586279"/>
                </a:lnTo>
                <a:lnTo>
                  <a:pt x="6251356" y="2588625"/>
                </a:lnTo>
                <a:lnTo>
                  <a:pt x="6253728" y="2588625"/>
                </a:lnTo>
                <a:lnTo>
                  <a:pt x="6253728" y="2590971"/>
                </a:lnTo>
                <a:lnTo>
                  <a:pt x="6253728" y="2595664"/>
                </a:lnTo>
                <a:lnTo>
                  <a:pt x="6256098" y="2598010"/>
                </a:lnTo>
                <a:lnTo>
                  <a:pt x="6256098" y="2600356"/>
                </a:lnTo>
                <a:lnTo>
                  <a:pt x="6256098" y="2605049"/>
                </a:lnTo>
                <a:lnTo>
                  <a:pt x="6253728" y="2607395"/>
                </a:lnTo>
                <a:lnTo>
                  <a:pt x="6253728" y="2609741"/>
                </a:lnTo>
                <a:lnTo>
                  <a:pt x="6251356" y="2609741"/>
                </a:lnTo>
                <a:lnTo>
                  <a:pt x="6246613" y="2609741"/>
                </a:lnTo>
                <a:lnTo>
                  <a:pt x="6241869" y="2614434"/>
                </a:lnTo>
                <a:lnTo>
                  <a:pt x="6239497" y="2614434"/>
                </a:lnTo>
                <a:lnTo>
                  <a:pt x="6234754" y="2614434"/>
                </a:lnTo>
                <a:lnTo>
                  <a:pt x="6230012" y="2614434"/>
                </a:lnTo>
                <a:lnTo>
                  <a:pt x="6225269" y="2614434"/>
                </a:lnTo>
                <a:lnTo>
                  <a:pt x="6220525" y="2614434"/>
                </a:lnTo>
                <a:lnTo>
                  <a:pt x="6215782" y="2614434"/>
                </a:lnTo>
                <a:lnTo>
                  <a:pt x="6211040" y="2614434"/>
                </a:lnTo>
                <a:lnTo>
                  <a:pt x="6206297" y="2614434"/>
                </a:lnTo>
                <a:lnTo>
                  <a:pt x="6203925" y="2614434"/>
                </a:lnTo>
                <a:lnTo>
                  <a:pt x="6199182" y="2609741"/>
                </a:lnTo>
                <a:lnTo>
                  <a:pt x="6194438" y="2609741"/>
                </a:lnTo>
                <a:lnTo>
                  <a:pt x="6189696" y="2607395"/>
                </a:lnTo>
                <a:lnTo>
                  <a:pt x="6184953" y="2605049"/>
                </a:lnTo>
                <a:lnTo>
                  <a:pt x="6182581" y="2605049"/>
                </a:lnTo>
                <a:lnTo>
                  <a:pt x="6180209" y="2605049"/>
                </a:lnTo>
                <a:lnTo>
                  <a:pt x="6180209" y="2600356"/>
                </a:lnTo>
                <a:lnTo>
                  <a:pt x="6180209" y="2598010"/>
                </a:lnTo>
                <a:lnTo>
                  <a:pt x="6182581" y="2598010"/>
                </a:lnTo>
                <a:lnTo>
                  <a:pt x="6182581" y="2595664"/>
                </a:lnTo>
                <a:lnTo>
                  <a:pt x="6184953" y="2595664"/>
                </a:lnTo>
                <a:lnTo>
                  <a:pt x="6189696" y="2595664"/>
                </a:lnTo>
                <a:lnTo>
                  <a:pt x="6194438" y="2595664"/>
                </a:lnTo>
                <a:lnTo>
                  <a:pt x="6201553" y="2595664"/>
                </a:lnTo>
                <a:lnTo>
                  <a:pt x="6206297" y="2595664"/>
                </a:lnTo>
                <a:lnTo>
                  <a:pt x="6211040" y="2595664"/>
                </a:lnTo>
                <a:lnTo>
                  <a:pt x="6215782" y="2595664"/>
                </a:lnTo>
                <a:lnTo>
                  <a:pt x="6218154" y="2595664"/>
                </a:lnTo>
                <a:lnTo>
                  <a:pt x="6220525" y="2590971"/>
                </a:lnTo>
                <a:lnTo>
                  <a:pt x="6225269" y="2590971"/>
                </a:lnTo>
                <a:lnTo>
                  <a:pt x="6230012" y="2588625"/>
                </a:lnTo>
                <a:lnTo>
                  <a:pt x="6232384" y="2588625"/>
                </a:lnTo>
                <a:lnTo>
                  <a:pt x="6237126" y="2588625"/>
                </a:lnTo>
                <a:lnTo>
                  <a:pt x="6239497" y="2586279"/>
                </a:lnTo>
                <a:lnTo>
                  <a:pt x="6241869" y="2586279"/>
                </a:lnTo>
                <a:lnTo>
                  <a:pt x="6244241" y="2586279"/>
                </a:lnTo>
                <a:close/>
                <a:moveTo>
                  <a:pt x="6854514" y="2583005"/>
                </a:moveTo>
                <a:lnTo>
                  <a:pt x="6820280" y="2590296"/>
                </a:lnTo>
                <a:lnTo>
                  <a:pt x="6798274" y="2612176"/>
                </a:lnTo>
                <a:lnTo>
                  <a:pt x="6778456" y="2631879"/>
                </a:lnTo>
                <a:lnTo>
                  <a:pt x="6778872" y="2633150"/>
                </a:lnTo>
                <a:lnTo>
                  <a:pt x="6801370" y="2613147"/>
                </a:lnTo>
                <a:lnTo>
                  <a:pt x="6821088" y="2591236"/>
                </a:lnTo>
                <a:lnTo>
                  <a:pt x="6855391" y="2584459"/>
                </a:lnTo>
                <a:close/>
                <a:moveTo>
                  <a:pt x="7604959" y="2578294"/>
                </a:moveTo>
                <a:lnTo>
                  <a:pt x="7604712" y="2579644"/>
                </a:lnTo>
                <a:lnTo>
                  <a:pt x="7645907" y="2581805"/>
                </a:lnTo>
                <a:lnTo>
                  <a:pt x="7642449" y="2580248"/>
                </a:lnTo>
                <a:close/>
                <a:moveTo>
                  <a:pt x="7920277" y="2577057"/>
                </a:moveTo>
                <a:lnTo>
                  <a:pt x="7915571" y="2581779"/>
                </a:lnTo>
                <a:lnTo>
                  <a:pt x="7915571" y="2607760"/>
                </a:lnTo>
                <a:lnTo>
                  <a:pt x="7842600" y="2602863"/>
                </a:lnTo>
                <a:lnTo>
                  <a:pt x="7826151" y="2596652"/>
                </a:lnTo>
                <a:lnTo>
                  <a:pt x="7841750" y="2603905"/>
                </a:lnTo>
                <a:lnTo>
                  <a:pt x="7917742" y="2608792"/>
                </a:lnTo>
                <a:lnTo>
                  <a:pt x="7910387" y="2664979"/>
                </a:lnTo>
                <a:lnTo>
                  <a:pt x="7880970" y="2647878"/>
                </a:lnTo>
                <a:lnTo>
                  <a:pt x="7856458" y="2642993"/>
                </a:lnTo>
                <a:lnTo>
                  <a:pt x="7856188" y="2643096"/>
                </a:lnTo>
                <a:lnTo>
                  <a:pt x="7880726" y="2647968"/>
                </a:lnTo>
                <a:lnTo>
                  <a:pt x="7907935" y="2665159"/>
                </a:lnTo>
                <a:lnTo>
                  <a:pt x="7902988" y="2697085"/>
                </a:lnTo>
                <a:lnTo>
                  <a:pt x="7920303" y="2721642"/>
                </a:lnTo>
                <a:lnTo>
                  <a:pt x="7917829" y="2770758"/>
                </a:lnTo>
                <a:lnTo>
                  <a:pt x="7949986" y="2797773"/>
                </a:lnTo>
                <a:lnTo>
                  <a:pt x="7954933" y="2851801"/>
                </a:lnTo>
                <a:lnTo>
                  <a:pt x="7932671" y="2876360"/>
                </a:lnTo>
                <a:lnTo>
                  <a:pt x="7928274" y="2886545"/>
                </a:lnTo>
                <a:lnTo>
                  <a:pt x="7931775" y="2878944"/>
                </a:lnTo>
                <a:lnTo>
                  <a:pt x="7956342" y="2854323"/>
                </a:lnTo>
                <a:lnTo>
                  <a:pt x="7951428" y="2800153"/>
                </a:lnTo>
                <a:lnTo>
                  <a:pt x="7954310" y="2798132"/>
                </a:lnTo>
                <a:lnTo>
                  <a:pt x="7920277" y="2771313"/>
                </a:lnTo>
                <a:lnTo>
                  <a:pt x="7925182" y="2724594"/>
                </a:lnTo>
                <a:lnTo>
                  <a:pt x="7905568" y="2700004"/>
                </a:lnTo>
                <a:lnTo>
                  <a:pt x="7912923" y="2665579"/>
                </a:lnTo>
                <a:lnTo>
                  <a:pt x="7920277" y="2609024"/>
                </a:lnTo>
                <a:close/>
                <a:moveTo>
                  <a:pt x="7580879" y="2543664"/>
                </a:moveTo>
                <a:lnTo>
                  <a:pt x="7564279" y="2553938"/>
                </a:lnTo>
                <a:lnTo>
                  <a:pt x="7569862" y="2558189"/>
                </a:lnTo>
                <a:lnTo>
                  <a:pt x="7589469" y="2548428"/>
                </a:lnTo>
                <a:lnTo>
                  <a:pt x="7600307" y="2552475"/>
                </a:lnTo>
                <a:lnTo>
                  <a:pt x="7600582" y="2550981"/>
                </a:lnTo>
                <a:close/>
                <a:moveTo>
                  <a:pt x="5900732" y="2540137"/>
                </a:moveTo>
                <a:lnTo>
                  <a:pt x="5905658" y="2567509"/>
                </a:lnTo>
                <a:lnTo>
                  <a:pt x="5908120" y="2592392"/>
                </a:lnTo>
                <a:lnTo>
                  <a:pt x="5866253" y="2577463"/>
                </a:lnTo>
                <a:lnTo>
                  <a:pt x="5846551" y="2574974"/>
                </a:lnTo>
                <a:lnTo>
                  <a:pt x="5839163" y="2555068"/>
                </a:lnTo>
                <a:lnTo>
                  <a:pt x="5831775" y="2545114"/>
                </a:lnTo>
                <a:lnTo>
                  <a:pt x="5871179" y="2547602"/>
                </a:lnTo>
                <a:close/>
                <a:moveTo>
                  <a:pt x="7908273" y="2480408"/>
                </a:moveTo>
                <a:lnTo>
                  <a:pt x="7879086" y="2499999"/>
                </a:lnTo>
                <a:lnTo>
                  <a:pt x="7874221" y="2553881"/>
                </a:lnTo>
                <a:lnTo>
                  <a:pt x="7913138" y="2580821"/>
                </a:lnTo>
                <a:lnTo>
                  <a:pt x="7913317" y="2580462"/>
                </a:lnTo>
                <a:lnTo>
                  <a:pt x="7878599" y="2554926"/>
                </a:lnTo>
                <a:lnTo>
                  <a:pt x="7883502" y="2500829"/>
                </a:lnTo>
                <a:lnTo>
                  <a:pt x="7911260" y="2482270"/>
                </a:lnTo>
                <a:close/>
                <a:moveTo>
                  <a:pt x="6898242" y="2466356"/>
                </a:moveTo>
                <a:lnTo>
                  <a:pt x="6913635" y="2476525"/>
                </a:lnTo>
                <a:lnTo>
                  <a:pt x="6930941" y="2505923"/>
                </a:lnTo>
                <a:lnTo>
                  <a:pt x="6934152" y="2505923"/>
                </a:lnTo>
                <a:lnTo>
                  <a:pt x="6960121" y="2489445"/>
                </a:lnTo>
                <a:lnTo>
                  <a:pt x="6958182" y="2485577"/>
                </a:lnTo>
                <a:lnTo>
                  <a:pt x="6931806" y="2504819"/>
                </a:lnTo>
                <a:lnTo>
                  <a:pt x="6914566" y="2475173"/>
                </a:lnTo>
                <a:close/>
                <a:moveTo>
                  <a:pt x="6881392" y="2456611"/>
                </a:moveTo>
                <a:lnTo>
                  <a:pt x="6869184" y="2471177"/>
                </a:lnTo>
                <a:lnTo>
                  <a:pt x="6883856" y="2517367"/>
                </a:lnTo>
                <a:lnTo>
                  <a:pt x="6903417" y="2563555"/>
                </a:lnTo>
                <a:lnTo>
                  <a:pt x="6910752" y="2609745"/>
                </a:lnTo>
                <a:lnTo>
                  <a:pt x="6872374" y="2607501"/>
                </a:lnTo>
                <a:lnTo>
                  <a:pt x="6872846" y="2608278"/>
                </a:lnTo>
                <a:lnTo>
                  <a:pt x="6914147" y="2610678"/>
                </a:lnTo>
                <a:lnTo>
                  <a:pt x="6913635" y="2608817"/>
                </a:lnTo>
                <a:lnTo>
                  <a:pt x="6906218" y="2562269"/>
                </a:lnTo>
                <a:lnTo>
                  <a:pt x="6886440" y="2518172"/>
                </a:lnTo>
                <a:lnTo>
                  <a:pt x="6871605" y="2471624"/>
                </a:lnTo>
                <a:lnTo>
                  <a:pt x="6882973" y="2458107"/>
                </a:lnTo>
                <a:lnTo>
                  <a:pt x="6882551" y="2457879"/>
                </a:lnTo>
                <a:close/>
                <a:moveTo>
                  <a:pt x="7433130" y="2449437"/>
                </a:moveTo>
                <a:lnTo>
                  <a:pt x="7432613" y="2450808"/>
                </a:lnTo>
                <a:lnTo>
                  <a:pt x="7459574" y="2458130"/>
                </a:lnTo>
                <a:lnTo>
                  <a:pt x="7476729" y="2458130"/>
                </a:lnTo>
                <a:lnTo>
                  <a:pt x="7486864" y="2461914"/>
                </a:lnTo>
                <a:lnTo>
                  <a:pt x="7487294" y="2460741"/>
                </a:lnTo>
                <a:lnTo>
                  <a:pt x="7467593" y="2453425"/>
                </a:lnTo>
                <a:lnTo>
                  <a:pt x="7447891" y="2453425"/>
                </a:lnTo>
                <a:close/>
                <a:moveTo>
                  <a:pt x="7912026" y="2434938"/>
                </a:moveTo>
                <a:lnTo>
                  <a:pt x="7885166" y="2454735"/>
                </a:lnTo>
                <a:lnTo>
                  <a:pt x="7860181" y="2457676"/>
                </a:lnTo>
                <a:lnTo>
                  <a:pt x="7886382" y="2455917"/>
                </a:lnTo>
                <a:close/>
                <a:moveTo>
                  <a:pt x="2620367" y="2424955"/>
                </a:moveTo>
                <a:lnTo>
                  <a:pt x="2640071" y="2432838"/>
                </a:lnTo>
                <a:lnTo>
                  <a:pt x="2640706" y="2432279"/>
                </a:lnTo>
                <a:close/>
                <a:moveTo>
                  <a:pt x="7926760" y="2424079"/>
                </a:moveTo>
                <a:lnTo>
                  <a:pt x="7925624" y="2424916"/>
                </a:lnTo>
                <a:lnTo>
                  <a:pt x="7952834" y="2495368"/>
                </a:lnTo>
                <a:close/>
                <a:moveTo>
                  <a:pt x="5699116" y="2417510"/>
                </a:moveTo>
                <a:lnTo>
                  <a:pt x="5704151" y="2429709"/>
                </a:lnTo>
                <a:lnTo>
                  <a:pt x="5706668" y="2449230"/>
                </a:lnTo>
                <a:lnTo>
                  <a:pt x="5704151" y="2466311"/>
                </a:lnTo>
                <a:lnTo>
                  <a:pt x="5699116" y="2493150"/>
                </a:lnTo>
                <a:lnTo>
                  <a:pt x="5681494" y="2500471"/>
                </a:lnTo>
                <a:lnTo>
                  <a:pt x="5666388" y="2493150"/>
                </a:lnTo>
                <a:lnTo>
                  <a:pt x="5666388" y="2473629"/>
                </a:lnTo>
                <a:lnTo>
                  <a:pt x="5666388" y="2451670"/>
                </a:lnTo>
                <a:lnTo>
                  <a:pt x="5658835" y="2437029"/>
                </a:lnTo>
                <a:lnTo>
                  <a:pt x="5663870" y="2424830"/>
                </a:lnTo>
                <a:lnTo>
                  <a:pt x="5671422" y="2424830"/>
                </a:lnTo>
                <a:lnTo>
                  <a:pt x="5689046" y="2419950"/>
                </a:lnTo>
                <a:close/>
                <a:moveTo>
                  <a:pt x="7403560" y="2392451"/>
                </a:moveTo>
                <a:lnTo>
                  <a:pt x="7378933" y="2404646"/>
                </a:lnTo>
                <a:lnTo>
                  <a:pt x="7354305" y="2411962"/>
                </a:lnTo>
                <a:lnTo>
                  <a:pt x="7349381" y="2436352"/>
                </a:lnTo>
                <a:lnTo>
                  <a:pt x="7305050" y="2424158"/>
                </a:lnTo>
                <a:lnTo>
                  <a:pt x="7305234" y="2422968"/>
                </a:lnTo>
                <a:lnTo>
                  <a:pt x="7280661" y="2414190"/>
                </a:lnTo>
                <a:lnTo>
                  <a:pt x="7280661" y="2416641"/>
                </a:lnTo>
                <a:lnTo>
                  <a:pt x="7314973" y="2428843"/>
                </a:lnTo>
                <a:lnTo>
                  <a:pt x="7359088" y="2441045"/>
                </a:lnTo>
                <a:lnTo>
                  <a:pt x="7363990" y="2416641"/>
                </a:lnTo>
                <a:lnTo>
                  <a:pt x="7386047" y="2409319"/>
                </a:lnTo>
                <a:lnTo>
                  <a:pt x="7406549" y="2399111"/>
                </a:lnTo>
                <a:close/>
                <a:moveTo>
                  <a:pt x="2599788" y="2391676"/>
                </a:moveTo>
                <a:lnTo>
                  <a:pt x="2585344" y="2410941"/>
                </a:lnTo>
                <a:lnTo>
                  <a:pt x="2588144" y="2412060"/>
                </a:lnTo>
                <a:close/>
                <a:moveTo>
                  <a:pt x="7888983" y="2384682"/>
                </a:moveTo>
                <a:lnTo>
                  <a:pt x="7806285" y="2413876"/>
                </a:lnTo>
                <a:lnTo>
                  <a:pt x="7804393" y="2415243"/>
                </a:lnTo>
                <a:lnTo>
                  <a:pt x="7887355" y="2386852"/>
                </a:lnTo>
                <a:close/>
                <a:moveTo>
                  <a:pt x="10164857" y="2384663"/>
                </a:moveTo>
                <a:lnTo>
                  <a:pt x="10201798" y="2384663"/>
                </a:lnTo>
                <a:lnTo>
                  <a:pt x="10211650" y="2446298"/>
                </a:lnTo>
                <a:lnTo>
                  <a:pt x="10223964" y="2468487"/>
                </a:lnTo>
                <a:lnTo>
                  <a:pt x="10253517" y="2495606"/>
                </a:lnTo>
                <a:lnTo>
                  <a:pt x="10209188" y="2532588"/>
                </a:lnTo>
                <a:lnTo>
                  <a:pt x="10228889" y="2599153"/>
                </a:lnTo>
                <a:lnTo>
                  <a:pt x="10219038" y="2638601"/>
                </a:lnTo>
                <a:lnTo>
                  <a:pt x="10201798" y="2660789"/>
                </a:lnTo>
                <a:lnTo>
                  <a:pt x="10182097" y="2665719"/>
                </a:lnTo>
                <a:lnTo>
                  <a:pt x="10169783" y="2697770"/>
                </a:lnTo>
                <a:lnTo>
                  <a:pt x="10145155" y="2670651"/>
                </a:lnTo>
                <a:lnTo>
                  <a:pt x="10132842" y="2685443"/>
                </a:lnTo>
                <a:lnTo>
                  <a:pt x="10086049" y="2687908"/>
                </a:lnTo>
                <a:lnTo>
                  <a:pt x="10076198" y="2665719"/>
                </a:lnTo>
                <a:lnTo>
                  <a:pt x="10056497" y="2670651"/>
                </a:lnTo>
                <a:lnTo>
                  <a:pt x="10056497" y="2727355"/>
                </a:lnTo>
                <a:lnTo>
                  <a:pt x="10034331" y="2712563"/>
                </a:lnTo>
                <a:lnTo>
                  <a:pt x="10019554" y="2690373"/>
                </a:lnTo>
                <a:lnTo>
                  <a:pt x="10009704" y="2727355"/>
                </a:lnTo>
                <a:lnTo>
                  <a:pt x="9985076" y="2734752"/>
                </a:lnTo>
                <a:lnTo>
                  <a:pt x="9967837" y="2707631"/>
                </a:lnTo>
                <a:lnTo>
                  <a:pt x="9938284" y="2702701"/>
                </a:lnTo>
                <a:lnTo>
                  <a:pt x="9921044" y="2687908"/>
                </a:lnTo>
                <a:lnTo>
                  <a:pt x="9948135" y="2660789"/>
                </a:lnTo>
                <a:lnTo>
                  <a:pt x="9977688" y="2643531"/>
                </a:lnTo>
                <a:lnTo>
                  <a:pt x="9999853" y="2623807"/>
                </a:lnTo>
                <a:lnTo>
                  <a:pt x="10054033" y="2628739"/>
                </a:lnTo>
                <a:lnTo>
                  <a:pt x="10056497" y="2591757"/>
                </a:lnTo>
                <a:lnTo>
                  <a:pt x="10068809" y="2562171"/>
                </a:lnTo>
                <a:lnTo>
                  <a:pt x="10088512" y="2572033"/>
                </a:lnTo>
                <a:lnTo>
                  <a:pt x="10137767" y="2564638"/>
                </a:lnTo>
                <a:lnTo>
                  <a:pt x="10145155" y="2537518"/>
                </a:lnTo>
                <a:lnTo>
                  <a:pt x="10145155" y="2493141"/>
                </a:lnTo>
                <a:lnTo>
                  <a:pt x="10159931" y="2468487"/>
                </a:lnTo>
                <a:lnTo>
                  <a:pt x="10147619" y="2409317"/>
                </a:lnTo>
                <a:close/>
                <a:moveTo>
                  <a:pt x="6205848" y="2378306"/>
                </a:moveTo>
                <a:lnTo>
                  <a:pt x="6184933" y="2394447"/>
                </a:lnTo>
                <a:lnTo>
                  <a:pt x="6187275" y="2395147"/>
                </a:lnTo>
                <a:lnTo>
                  <a:pt x="6209549" y="2378306"/>
                </a:lnTo>
                <a:close/>
                <a:moveTo>
                  <a:pt x="7900415" y="2369264"/>
                </a:moveTo>
                <a:lnTo>
                  <a:pt x="7897834" y="2372876"/>
                </a:lnTo>
                <a:lnTo>
                  <a:pt x="7900490" y="2369334"/>
                </a:lnTo>
                <a:close/>
                <a:moveTo>
                  <a:pt x="9778001" y="2343058"/>
                </a:moveTo>
                <a:lnTo>
                  <a:pt x="9782879" y="2403817"/>
                </a:lnTo>
                <a:lnTo>
                  <a:pt x="9760927" y="2418400"/>
                </a:lnTo>
                <a:lnTo>
                  <a:pt x="9741411" y="2452426"/>
                </a:lnTo>
                <a:lnTo>
                  <a:pt x="9709701" y="2467008"/>
                </a:lnTo>
                <a:lnTo>
                  <a:pt x="9748730" y="2505895"/>
                </a:lnTo>
                <a:lnTo>
                  <a:pt x="9747854" y="2508511"/>
                </a:lnTo>
                <a:lnTo>
                  <a:pt x="9815729" y="2599790"/>
                </a:lnTo>
                <a:lnTo>
                  <a:pt x="9815729" y="2684512"/>
                </a:lnTo>
                <a:lnTo>
                  <a:pt x="9762314" y="2719396"/>
                </a:lnTo>
                <a:lnTo>
                  <a:pt x="9725895" y="2701954"/>
                </a:lnTo>
                <a:lnTo>
                  <a:pt x="9730750" y="2632183"/>
                </a:lnTo>
                <a:lnTo>
                  <a:pt x="9701615" y="2619725"/>
                </a:lnTo>
                <a:lnTo>
                  <a:pt x="9704043" y="2592314"/>
                </a:lnTo>
                <a:lnTo>
                  <a:pt x="9684620" y="2562412"/>
                </a:lnTo>
                <a:lnTo>
                  <a:pt x="9696145" y="2557680"/>
                </a:lnTo>
                <a:lnTo>
                  <a:pt x="9685309" y="2561794"/>
                </a:lnTo>
                <a:lnTo>
                  <a:pt x="9668233" y="2539921"/>
                </a:lnTo>
                <a:lnTo>
                  <a:pt x="9624325" y="2520477"/>
                </a:lnTo>
                <a:lnTo>
                  <a:pt x="9651158" y="2501034"/>
                </a:lnTo>
                <a:lnTo>
                  <a:pt x="9653598" y="2459718"/>
                </a:lnTo>
                <a:lnTo>
                  <a:pt x="9624325" y="2452426"/>
                </a:lnTo>
                <a:lnTo>
                  <a:pt x="9614568" y="2452426"/>
                </a:lnTo>
                <a:lnTo>
                  <a:pt x="9648719" y="2432982"/>
                </a:lnTo>
                <a:lnTo>
                  <a:pt x="9668233" y="2372223"/>
                </a:lnTo>
                <a:lnTo>
                  <a:pt x="9697504" y="2386805"/>
                </a:lnTo>
                <a:lnTo>
                  <a:pt x="9731654" y="2386805"/>
                </a:lnTo>
                <a:lnTo>
                  <a:pt x="9765805" y="2345487"/>
                </a:lnTo>
                <a:close/>
                <a:moveTo>
                  <a:pt x="2747341" y="2336487"/>
                </a:moveTo>
                <a:lnTo>
                  <a:pt x="2745151" y="2338678"/>
                </a:lnTo>
                <a:lnTo>
                  <a:pt x="2826154" y="2343058"/>
                </a:lnTo>
                <a:lnTo>
                  <a:pt x="2826791" y="2340784"/>
                </a:lnTo>
                <a:close/>
                <a:moveTo>
                  <a:pt x="5706559" y="2329918"/>
                </a:moveTo>
                <a:lnTo>
                  <a:pt x="5696051" y="2395287"/>
                </a:lnTo>
                <a:lnTo>
                  <a:pt x="5677662" y="2380202"/>
                </a:lnTo>
                <a:lnTo>
                  <a:pt x="5669781" y="2355060"/>
                </a:lnTo>
                <a:lnTo>
                  <a:pt x="5693424" y="2339975"/>
                </a:lnTo>
                <a:close/>
                <a:moveTo>
                  <a:pt x="8074297" y="2328727"/>
                </a:moveTo>
                <a:lnTo>
                  <a:pt x="8075620" y="2329918"/>
                </a:lnTo>
                <a:lnTo>
                  <a:pt x="8073431" y="2428458"/>
                </a:lnTo>
                <a:lnTo>
                  <a:pt x="8044972" y="2437216"/>
                </a:lnTo>
                <a:lnTo>
                  <a:pt x="8031837" y="2461304"/>
                </a:lnTo>
                <a:lnTo>
                  <a:pt x="7972732" y="2474443"/>
                </a:lnTo>
                <a:lnTo>
                  <a:pt x="7974921" y="2494151"/>
                </a:lnTo>
                <a:lnTo>
                  <a:pt x="7961549" y="2511348"/>
                </a:lnTo>
                <a:lnTo>
                  <a:pt x="7964408" y="2513125"/>
                </a:lnTo>
                <a:lnTo>
                  <a:pt x="7981571" y="2495911"/>
                </a:lnTo>
                <a:lnTo>
                  <a:pt x="7976667" y="2473781"/>
                </a:lnTo>
                <a:lnTo>
                  <a:pt x="8035508" y="2461486"/>
                </a:lnTo>
                <a:lnTo>
                  <a:pt x="8047767" y="2439356"/>
                </a:lnTo>
                <a:lnTo>
                  <a:pt x="8077187" y="2429520"/>
                </a:lnTo>
                <a:lnTo>
                  <a:pt x="8079639" y="2331162"/>
                </a:lnTo>
                <a:close/>
                <a:moveTo>
                  <a:pt x="9122453" y="2316460"/>
                </a:moveTo>
                <a:lnTo>
                  <a:pt x="9075886" y="2352839"/>
                </a:lnTo>
                <a:lnTo>
                  <a:pt x="9007218" y="2345494"/>
                </a:lnTo>
                <a:lnTo>
                  <a:pt x="9006550" y="2345940"/>
                </a:lnTo>
                <a:lnTo>
                  <a:pt x="9075030" y="2355751"/>
                </a:lnTo>
                <a:close/>
                <a:moveTo>
                  <a:pt x="7639280" y="2303025"/>
                </a:moveTo>
                <a:lnTo>
                  <a:pt x="7674464" y="2319284"/>
                </a:lnTo>
                <a:lnTo>
                  <a:pt x="7676927" y="2375380"/>
                </a:lnTo>
                <a:lnTo>
                  <a:pt x="7689240" y="2404646"/>
                </a:lnTo>
                <a:lnTo>
                  <a:pt x="7731107" y="2426596"/>
                </a:lnTo>
                <a:lnTo>
                  <a:pt x="7755735" y="2446107"/>
                </a:lnTo>
                <a:lnTo>
                  <a:pt x="7736033" y="2485130"/>
                </a:lnTo>
                <a:lnTo>
                  <a:pt x="7708942" y="2521714"/>
                </a:lnTo>
                <a:lnTo>
                  <a:pt x="7670271" y="2591128"/>
                </a:lnTo>
                <a:lnTo>
                  <a:pt x="7677509" y="2594134"/>
                </a:lnTo>
                <a:lnTo>
                  <a:pt x="7699572" y="2581919"/>
                </a:lnTo>
                <a:lnTo>
                  <a:pt x="7753501" y="2569704"/>
                </a:lnTo>
                <a:lnTo>
                  <a:pt x="7768209" y="2537947"/>
                </a:lnTo>
                <a:lnTo>
                  <a:pt x="7787021" y="2542633"/>
                </a:lnTo>
                <a:lnTo>
                  <a:pt x="7786656" y="2541634"/>
                </a:lnTo>
                <a:lnTo>
                  <a:pt x="7767197" y="2536737"/>
                </a:lnTo>
                <a:lnTo>
                  <a:pt x="7752603" y="2568575"/>
                </a:lnTo>
                <a:lnTo>
                  <a:pt x="7699092" y="2580821"/>
                </a:lnTo>
                <a:lnTo>
                  <a:pt x="7677200" y="2593066"/>
                </a:lnTo>
                <a:lnTo>
                  <a:pt x="7713686" y="2522042"/>
                </a:lnTo>
                <a:lnTo>
                  <a:pt x="7742875" y="2485305"/>
                </a:lnTo>
                <a:lnTo>
                  <a:pt x="7761262" y="2448275"/>
                </a:lnTo>
                <a:lnTo>
                  <a:pt x="7760386" y="2448166"/>
                </a:lnTo>
                <a:lnTo>
                  <a:pt x="7761869" y="2447054"/>
                </a:lnTo>
                <a:lnTo>
                  <a:pt x="7762332" y="2446120"/>
                </a:lnTo>
                <a:lnTo>
                  <a:pt x="7762990" y="2446212"/>
                </a:lnTo>
                <a:lnTo>
                  <a:pt x="7801113" y="2417612"/>
                </a:lnTo>
                <a:lnTo>
                  <a:pt x="7762205" y="2445717"/>
                </a:lnTo>
                <a:lnTo>
                  <a:pt x="7745064" y="2431021"/>
                </a:lnTo>
                <a:lnTo>
                  <a:pt x="7696086" y="2406529"/>
                </a:lnTo>
                <a:lnTo>
                  <a:pt x="7683843" y="2374688"/>
                </a:lnTo>
                <a:lnTo>
                  <a:pt x="7681393" y="2320802"/>
                </a:lnTo>
                <a:lnTo>
                  <a:pt x="7644660" y="2303657"/>
                </a:lnTo>
                <a:close/>
                <a:moveTo>
                  <a:pt x="8060010" y="2302668"/>
                </a:moveTo>
                <a:lnTo>
                  <a:pt x="8053729" y="2310210"/>
                </a:lnTo>
                <a:lnTo>
                  <a:pt x="8055764" y="2312042"/>
                </a:lnTo>
                <a:close/>
                <a:moveTo>
                  <a:pt x="5189631" y="2288314"/>
                </a:moveTo>
                <a:lnTo>
                  <a:pt x="5216739" y="2303047"/>
                </a:lnTo>
                <a:lnTo>
                  <a:pt x="5246305" y="2295680"/>
                </a:lnTo>
                <a:lnTo>
                  <a:pt x="5300520" y="2312870"/>
                </a:lnTo>
                <a:lnTo>
                  <a:pt x="5344878" y="2327603"/>
                </a:lnTo>
                <a:lnTo>
                  <a:pt x="5396629" y="2332515"/>
                </a:lnTo>
                <a:lnTo>
                  <a:pt x="5421271" y="2349706"/>
                </a:lnTo>
                <a:lnTo>
                  <a:pt x="5487809" y="2349706"/>
                </a:lnTo>
                <a:lnTo>
                  <a:pt x="5460701" y="2376717"/>
                </a:lnTo>
                <a:lnTo>
                  <a:pt x="5440986" y="2396363"/>
                </a:lnTo>
                <a:lnTo>
                  <a:pt x="5413879" y="2430742"/>
                </a:lnTo>
                <a:lnTo>
                  <a:pt x="5386771" y="2438109"/>
                </a:lnTo>
                <a:lnTo>
                  <a:pt x="5369522" y="2462667"/>
                </a:lnTo>
                <a:lnTo>
                  <a:pt x="5352272" y="2484767"/>
                </a:lnTo>
                <a:lnTo>
                  <a:pt x="5376914" y="2514236"/>
                </a:lnTo>
                <a:lnTo>
                  <a:pt x="5369522" y="2541248"/>
                </a:lnTo>
                <a:lnTo>
                  <a:pt x="5352272" y="2560894"/>
                </a:lnTo>
                <a:lnTo>
                  <a:pt x="5327628" y="2575628"/>
                </a:lnTo>
                <a:lnTo>
                  <a:pt x="5327628" y="2597728"/>
                </a:lnTo>
                <a:lnTo>
                  <a:pt x="5307913" y="2612462"/>
                </a:lnTo>
                <a:lnTo>
                  <a:pt x="5224131" y="2610007"/>
                </a:lnTo>
                <a:lnTo>
                  <a:pt x="5204417" y="2622285"/>
                </a:lnTo>
                <a:lnTo>
                  <a:pt x="5182237" y="2629653"/>
                </a:lnTo>
                <a:lnTo>
                  <a:pt x="5157595" y="2612462"/>
                </a:lnTo>
                <a:lnTo>
                  <a:pt x="5157595" y="2587906"/>
                </a:lnTo>
                <a:lnTo>
                  <a:pt x="5135416" y="2582995"/>
                </a:lnTo>
                <a:lnTo>
                  <a:pt x="5133302" y="2564042"/>
                </a:lnTo>
                <a:lnTo>
                  <a:pt x="5118128" y="2592418"/>
                </a:lnTo>
                <a:lnTo>
                  <a:pt x="5091214" y="2592418"/>
                </a:lnTo>
                <a:lnTo>
                  <a:pt x="5064299" y="2582563"/>
                </a:lnTo>
                <a:lnTo>
                  <a:pt x="5061854" y="2555465"/>
                </a:lnTo>
                <a:lnTo>
                  <a:pt x="5059406" y="2530830"/>
                </a:lnTo>
                <a:lnTo>
                  <a:pt x="5034941" y="2520977"/>
                </a:lnTo>
                <a:lnTo>
                  <a:pt x="5037387" y="2481561"/>
                </a:lnTo>
                <a:lnTo>
                  <a:pt x="5059406" y="2466779"/>
                </a:lnTo>
                <a:lnTo>
                  <a:pt x="5074086" y="2442145"/>
                </a:lnTo>
                <a:lnTo>
                  <a:pt x="5069193" y="2427363"/>
                </a:lnTo>
                <a:lnTo>
                  <a:pt x="5069193" y="2390411"/>
                </a:lnTo>
                <a:lnTo>
                  <a:pt x="5079411" y="2363664"/>
                </a:lnTo>
                <a:lnTo>
                  <a:pt x="5078736" y="2361983"/>
                </a:lnTo>
                <a:lnTo>
                  <a:pt x="5061486" y="2342339"/>
                </a:lnTo>
                <a:lnTo>
                  <a:pt x="5059021" y="2315326"/>
                </a:lnTo>
                <a:lnTo>
                  <a:pt x="5078736" y="2307959"/>
                </a:lnTo>
                <a:lnTo>
                  <a:pt x="5071344" y="2290769"/>
                </a:lnTo>
                <a:close/>
                <a:moveTo>
                  <a:pt x="8075620" y="2283933"/>
                </a:moveTo>
                <a:lnTo>
                  <a:pt x="8069455" y="2291332"/>
                </a:lnTo>
                <a:lnTo>
                  <a:pt x="8121305" y="2285761"/>
                </a:lnTo>
                <a:close/>
                <a:moveTo>
                  <a:pt x="6848927" y="2275167"/>
                </a:moveTo>
                <a:lnTo>
                  <a:pt x="6850201" y="2276455"/>
                </a:lnTo>
                <a:lnTo>
                  <a:pt x="6861374" y="2288504"/>
                </a:lnTo>
                <a:lnTo>
                  <a:pt x="6852956" y="2278885"/>
                </a:lnTo>
                <a:close/>
                <a:moveTo>
                  <a:pt x="2869935" y="2262035"/>
                </a:moveTo>
                <a:lnTo>
                  <a:pt x="2867746" y="2264226"/>
                </a:lnTo>
                <a:lnTo>
                  <a:pt x="3006393" y="2270435"/>
                </a:lnTo>
                <a:close/>
                <a:moveTo>
                  <a:pt x="6131860" y="2244407"/>
                </a:moveTo>
                <a:lnTo>
                  <a:pt x="6142357" y="2253557"/>
                </a:lnTo>
                <a:lnTo>
                  <a:pt x="6140661" y="2254858"/>
                </a:lnTo>
                <a:lnTo>
                  <a:pt x="6149358" y="2261329"/>
                </a:lnTo>
                <a:lnTo>
                  <a:pt x="6150856" y="2259099"/>
                </a:lnTo>
                <a:lnTo>
                  <a:pt x="6142592" y="2252839"/>
                </a:lnTo>
                <a:close/>
                <a:moveTo>
                  <a:pt x="3034691" y="2243125"/>
                </a:moveTo>
                <a:lnTo>
                  <a:pt x="3012296" y="2270700"/>
                </a:lnTo>
                <a:lnTo>
                  <a:pt x="3014409" y="2270795"/>
                </a:lnTo>
                <a:close/>
                <a:moveTo>
                  <a:pt x="7850364" y="2242425"/>
                </a:moveTo>
                <a:lnTo>
                  <a:pt x="7847993" y="2244558"/>
                </a:lnTo>
                <a:lnTo>
                  <a:pt x="7880788" y="2277364"/>
                </a:lnTo>
                <a:lnTo>
                  <a:pt x="7881565" y="2276032"/>
                </a:lnTo>
                <a:close/>
                <a:moveTo>
                  <a:pt x="9169429" y="2237660"/>
                </a:moveTo>
                <a:lnTo>
                  <a:pt x="9182905" y="2242640"/>
                </a:lnTo>
                <a:lnTo>
                  <a:pt x="9183105" y="2242439"/>
                </a:lnTo>
                <a:close/>
                <a:moveTo>
                  <a:pt x="8540300" y="2236613"/>
                </a:moveTo>
                <a:lnTo>
                  <a:pt x="8545462" y="2237723"/>
                </a:lnTo>
                <a:lnTo>
                  <a:pt x="8584689" y="2259852"/>
                </a:lnTo>
                <a:lnTo>
                  <a:pt x="8609207" y="2306573"/>
                </a:lnTo>
                <a:lnTo>
                  <a:pt x="8633723" y="2328703"/>
                </a:lnTo>
                <a:lnTo>
                  <a:pt x="8829860" y="2343457"/>
                </a:lnTo>
                <a:lnTo>
                  <a:pt x="8873990" y="2355751"/>
                </a:lnTo>
                <a:lnTo>
                  <a:pt x="8925476" y="2385259"/>
                </a:lnTo>
                <a:lnTo>
                  <a:pt x="8976961" y="2368047"/>
                </a:lnTo>
                <a:lnTo>
                  <a:pt x="9004826" y="2347087"/>
                </a:lnTo>
                <a:lnTo>
                  <a:pt x="8977788" y="2365078"/>
                </a:lnTo>
                <a:lnTo>
                  <a:pt x="8926287" y="2382214"/>
                </a:lnTo>
                <a:lnTo>
                  <a:pt x="8874786" y="2352839"/>
                </a:lnTo>
                <a:lnTo>
                  <a:pt x="8830643" y="2340598"/>
                </a:lnTo>
                <a:lnTo>
                  <a:pt x="8634448" y="2325911"/>
                </a:lnTo>
                <a:lnTo>
                  <a:pt x="8609924" y="2303878"/>
                </a:lnTo>
                <a:lnTo>
                  <a:pt x="8585399" y="2257367"/>
                </a:lnTo>
                <a:lnTo>
                  <a:pt x="8546160" y="2237782"/>
                </a:lnTo>
                <a:close/>
                <a:moveTo>
                  <a:pt x="9134744" y="2225543"/>
                </a:moveTo>
                <a:lnTo>
                  <a:pt x="9136322" y="2252318"/>
                </a:lnTo>
                <a:lnTo>
                  <a:pt x="9136322" y="2226093"/>
                </a:lnTo>
                <a:close/>
                <a:moveTo>
                  <a:pt x="6051187" y="2196790"/>
                </a:moveTo>
                <a:lnTo>
                  <a:pt x="6051309" y="2197186"/>
                </a:lnTo>
                <a:lnTo>
                  <a:pt x="6088222" y="2219244"/>
                </a:lnTo>
                <a:lnTo>
                  <a:pt x="6119088" y="2234616"/>
                </a:lnTo>
                <a:lnTo>
                  <a:pt x="6088718" y="2215740"/>
                </a:lnTo>
                <a:close/>
                <a:moveTo>
                  <a:pt x="8185854" y="2195888"/>
                </a:moveTo>
                <a:lnTo>
                  <a:pt x="8149122" y="2215483"/>
                </a:lnTo>
                <a:lnTo>
                  <a:pt x="8146673" y="2264469"/>
                </a:lnTo>
                <a:lnTo>
                  <a:pt x="8131981" y="2284062"/>
                </a:lnTo>
                <a:lnTo>
                  <a:pt x="8092798" y="2249772"/>
                </a:lnTo>
                <a:lnTo>
                  <a:pt x="8043822" y="2249772"/>
                </a:lnTo>
                <a:lnTo>
                  <a:pt x="7970356" y="2259570"/>
                </a:lnTo>
                <a:lnTo>
                  <a:pt x="7943420" y="2237526"/>
                </a:lnTo>
                <a:lnTo>
                  <a:pt x="7896892" y="2249772"/>
                </a:lnTo>
                <a:lnTo>
                  <a:pt x="7896187" y="2251065"/>
                </a:lnTo>
                <a:lnTo>
                  <a:pt x="7942084" y="2237948"/>
                </a:lnTo>
                <a:lnTo>
                  <a:pt x="7968354" y="2259845"/>
                </a:lnTo>
                <a:lnTo>
                  <a:pt x="8042783" y="2251087"/>
                </a:lnTo>
                <a:lnTo>
                  <a:pt x="8090944" y="2253276"/>
                </a:lnTo>
                <a:lnTo>
                  <a:pt x="8128931" y="2284941"/>
                </a:lnTo>
                <a:lnTo>
                  <a:pt x="8133577" y="2284442"/>
                </a:lnTo>
                <a:lnTo>
                  <a:pt x="8148287" y="2264771"/>
                </a:lnTo>
                <a:lnTo>
                  <a:pt x="8150738" y="2215592"/>
                </a:lnTo>
                <a:lnTo>
                  <a:pt x="8186913" y="2196241"/>
                </a:lnTo>
                <a:close/>
                <a:moveTo>
                  <a:pt x="9235398" y="2193029"/>
                </a:moveTo>
                <a:lnTo>
                  <a:pt x="9218127" y="2205958"/>
                </a:lnTo>
                <a:lnTo>
                  <a:pt x="9197759" y="2227742"/>
                </a:lnTo>
                <a:lnTo>
                  <a:pt x="9217228" y="2208215"/>
                </a:lnTo>
                <a:close/>
                <a:moveTo>
                  <a:pt x="5606618" y="2162911"/>
                </a:moveTo>
                <a:lnTo>
                  <a:pt x="5606618" y="2163238"/>
                </a:lnTo>
                <a:lnTo>
                  <a:pt x="5637656" y="2163238"/>
                </a:lnTo>
                <a:lnTo>
                  <a:pt x="5637927" y="2162911"/>
                </a:lnTo>
                <a:close/>
                <a:moveTo>
                  <a:pt x="9853362" y="2162358"/>
                </a:moveTo>
                <a:lnTo>
                  <a:pt x="9849768" y="2225427"/>
                </a:lnTo>
                <a:lnTo>
                  <a:pt x="9817896" y="2222969"/>
                </a:lnTo>
                <a:lnTo>
                  <a:pt x="9798282" y="2257394"/>
                </a:lnTo>
                <a:lnTo>
                  <a:pt x="9799917" y="2283623"/>
                </a:lnTo>
                <a:lnTo>
                  <a:pt x="9799917" y="2261697"/>
                </a:lnTo>
                <a:lnTo>
                  <a:pt x="9817107" y="2224865"/>
                </a:lnTo>
                <a:lnTo>
                  <a:pt x="9851488" y="2229775"/>
                </a:lnTo>
                <a:close/>
                <a:moveTo>
                  <a:pt x="10164097" y="2152547"/>
                </a:moveTo>
                <a:lnTo>
                  <a:pt x="10181148" y="2186648"/>
                </a:lnTo>
                <a:lnTo>
                  <a:pt x="10195763" y="2225621"/>
                </a:lnTo>
                <a:lnTo>
                  <a:pt x="10246914" y="2242673"/>
                </a:lnTo>
                <a:lnTo>
                  <a:pt x="10283450" y="2254851"/>
                </a:lnTo>
                <a:lnTo>
                  <a:pt x="10290758" y="2301132"/>
                </a:lnTo>
                <a:lnTo>
                  <a:pt x="10266400" y="2313311"/>
                </a:lnTo>
                <a:lnTo>
                  <a:pt x="10263964" y="2315746"/>
                </a:lnTo>
                <a:lnTo>
                  <a:pt x="10263964" y="2318182"/>
                </a:lnTo>
                <a:lnTo>
                  <a:pt x="10261529" y="2320618"/>
                </a:lnTo>
                <a:lnTo>
                  <a:pt x="10259092" y="2325489"/>
                </a:lnTo>
                <a:lnTo>
                  <a:pt x="10254222" y="2332797"/>
                </a:lnTo>
                <a:lnTo>
                  <a:pt x="10254222" y="2337669"/>
                </a:lnTo>
                <a:lnTo>
                  <a:pt x="10249349" y="2342540"/>
                </a:lnTo>
                <a:lnTo>
                  <a:pt x="10244479" y="2347412"/>
                </a:lnTo>
                <a:lnTo>
                  <a:pt x="10244479" y="2354720"/>
                </a:lnTo>
                <a:lnTo>
                  <a:pt x="10242042" y="2359592"/>
                </a:lnTo>
                <a:lnTo>
                  <a:pt x="10242042" y="2362027"/>
                </a:lnTo>
                <a:lnTo>
                  <a:pt x="10242042" y="2364462"/>
                </a:lnTo>
                <a:lnTo>
                  <a:pt x="10239606" y="2366899"/>
                </a:lnTo>
                <a:lnTo>
                  <a:pt x="10237171" y="2366899"/>
                </a:lnTo>
                <a:lnTo>
                  <a:pt x="10237171" y="2364462"/>
                </a:lnTo>
                <a:lnTo>
                  <a:pt x="10232299" y="2359592"/>
                </a:lnTo>
                <a:lnTo>
                  <a:pt x="10229864" y="2359592"/>
                </a:lnTo>
                <a:lnTo>
                  <a:pt x="10227428" y="2354720"/>
                </a:lnTo>
                <a:lnTo>
                  <a:pt x="10227428" y="2347412"/>
                </a:lnTo>
                <a:lnTo>
                  <a:pt x="10224991" y="2347412"/>
                </a:lnTo>
                <a:lnTo>
                  <a:pt x="10222556" y="2344977"/>
                </a:lnTo>
                <a:lnTo>
                  <a:pt x="10222556" y="2342540"/>
                </a:lnTo>
                <a:lnTo>
                  <a:pt x="10222556" y="2340104"/>
                </a:lnTo>
                <a:lnTo>
                  <a:pt x="10183584" y="2332797"/>
                </a:lnTo>
                <a:lnTo>
                  <a:pt x="10142176" y="2347412"/>
                </a:lnTo>
                <a:lnTo>
                  <a:pt x="10120254" y="2330361"/>
                </a:lnTo>
                <a:lnTo>
                  <a:pt x="10139741" y="2293824"/>
                </a:lnTo>
                <a:lnTo>
                  <a:pt x="10161662" y="2254851"/>
                </a:lnTo>
                <a:lnTo>
                  <a:pt x="10156790" y="2215878"/>
                </a:lnTo>
                <a:lnTo>
                  <a:pt x="10149484" y="2172033"/>
                </a:lnTo>
                <a:close/>
                <a:moveTo>
                  <a:pt x="6075064" y="2149817"/>
                </a:moveTo>
                <a:lnTo>
                  <a:pt x="6073911" y="2151472"/>
                </a:lnTo>
                <a:lnTo>
                  <a:pt x="6074024" y="2151439"/>
                </a:lnTo>
                <a:close/>
                <a:moveTo>
                  <a:pt x="5650524" y="2148022"/>
                </a:moveTo>
                <a:lnTo>
                  <a:pt x="5649982" y="2148704"/>
                </a:lnTo>
                <a:lnTo>
                  <a:pt x="5662093" y="2165685"/>
                </a:lnTo>
                <a:lnTo>
                  <a:pt x="5663675" y="2164101"/>
                </a:lnTo>
                <a:close/>
                <a:moveTo>
                  <a:pt x="7448754" y="2142003"/>
                </a:moveTo>
                <a:lnTo>
                  <a:pt x="7448754" y="2181193"/>
                </a:lnTo>
                <a:lnTo>
                  <a:pt x="7414469" y="2188540"/>
                </a:lnTo>
                <a:lnTo>
                  <a:pt x="7408942" y="2193147"/>
                </a:lnTo>
                <a:lnTo>
                  <a:pt x="7415874" y="2277822"/>
                </a:lnTo>
                <a:lnTo>
                  <a:pt x="7452815" y="2277822"/>
                </a:lnTo>
                <a:lnTo>
                  <a:pt x="7470055" y="2294895"/>
                </a:lnTo>
                <a:lnTo>
                  <a:pt x="7511922" y="2294895"/>
                </a:lnTo>
                <a:lnTo>
                  <a:pt x="7516848" y="2236361"/>
                </a:lnTo>
                <a:lnTo>
                  <a:pt x="7539013" y="2277822"/>
                </a:lnTo>
                <a:lnTo>
                  <a:pt x="7551327" y="2309528"/>
                </a:lnTo>
                <a:lnTo>
                  <a:pt x="7557709" y="2307772"/>
                </a:lnTo>
                <a:lnTo>
                  <a:pt x="7546706" y="2279165"/>
                </a:lnTo>
                <a:lnTo>
                  <a:pt x="7522218" y="2237526"/>
                </a:lnTo>
                <a:lnTo>
                  <a:pt x="7536911" y="2222830"/>
                </a:lnTo>
                <a:lnTo>
                  <a:pt x="7517321" y="2195888"/>
                </a:lnTo>
                <a:lnTo>
                  <a:pt x="7517321" y="2142003"/>
                </a:lnTo>
                <a:close/>
                <a:moveTo>
                  <a:pt x="3080078" y="2141599"/>
                </a:moveTo>
                <a:lnTo>
                  <a:pt x="3079139" y="2144130"/>
                </a:lnTo>
                <a:lnTo>
                  <a:pt x="3126050" y="2156927"/>
                </a:lnTo>
                <a:lnTo>
                  <a:pt x="3134806" y="2251072"/>
                </a:lnTo>
                <a:lnTo>
                  <a:pt x="3128239" y="2154736"/>
                </a:lnTo>
                <a:close/>
                <a:moveTo>
                  <a:pt x="9343734" y="2132480"/>
                </a:moveTo>
                <a:lnTo>
                  <a:pt x="9299057" y="2152103"/>
                </a:lnTo>
                <a:lnTo>
                  <a:pt x="9258815" y="2176969"/>
                </a:lnTo>
                <a:lnTo>
                  <a:pt x="9300587" y="2154118"/>
                </a:lnTo>
                <a:close/>
                <a:moveTo>
                  <a:pt x="8393533" y="2115081"/>
                </a:moveTo>
                <a:lnTo>
                  <a:pt x="8403263" y="2154118"/>
                </a:lnTo>
                <a:lnTo>
                  <a:pt x="8408844" y="2166839"/>
                </a:lnTo>
                <a:lnTo>
                  <a:pt x="8403919" y="2154551"/>
                </a:lnTo>
                <a:lnTo>
                  <a:pt x="8394110" y="2115383"/>
                </a:lnTo>
                <a:close/>
                <a:moveTo>
                  <a:pt x="5693560" y="2107280"/>
                </a:moveTo>
                <a:lnTo>
                  <a:pt x="5700249" y="2130649"/>
                </a:lnTo>
                <a:lnTo>
                  <a:pt x="5688411" y="2157948"/>
                </a:lnTo>
                <a:lnTo>
                  <a:pt x="5674203" y="2152984"/>
                </a:lnTo>
                <a:lnTo>
                  <a:pt x="5672352" y="2155410"/>
                </a:lnTo>
                <a:lnTo>
                  <a:pt x="5674311" y="2153449"/>
                </a:lnTo>
                <a:lnTo>
                  <a:pt x="5688974" y="2158343"/>
                </a:lnTo>
                <a:lnTo>
                  <a:pt x="5701192" y="2131421"/>
                </a:lnTo>
                <a:lnTo>
                  <a:pt x="5715853" y="2138764"/>
                </a:lnTo>
                <a:lnTo>
                  <a:pt x="5752509" y="2138764"/>
                </a:lnTo>
                <a:lnTo>
                  <a:pt x="5753026" y="2138525"/>
                </a:lnTo>
                <a:lnTo>
                  <a:pt x="5718546" y="2138525"/>
                </a:lnTo>
                <a:lnTo>
                  <a:pt x="5701267" y="2128536"/>
                </a:lnTo>
                <a:lnTo>
                  <a:pt x="5694447" y="2107842"/>
                </a:lnTo>
                <a:close/>
                <a:moveTo>
                  <a:pt x="6322136" y="2107066"/>
                </a:moveTo>
                <a:lnTo>
                  <a:pt x="6328706" y="2113131"/>
                </a:lnTo>
                <a:lnTo>
                  <a:pt x="6374677" y="2178824"/>
                </a:lnTo>
                <a:lnTo>
                  <a:pt x="6330894" y="2113131"/>
                </a:lnTo>
                <a:close/>
                <a:moveTo>
                  <a:pt x="6237601" y="2103463"/>
                </a:moveTo>
                <a:lnTo>
                  <a:pt x="6234638" y="2104352"/>
                </a:lnTo>
                <a:lnTo>
                  <a:pt x="6235648" y="2104450"/>
                </a:lnTo>
                <a:close/>
                <a:moveTo>
                  <a:pt x="5630686" y="2098409"/>
                </a:moveTo>
                <a:lnTo>
                  <a:pt x="5619537" y="2099650"/>
                </a:lnTo>
                <a:lnTo>
                  <a:pt x="5630696" y="2098479"/>
                </a:lnTo>
                <a:close/>
                <a:moveTo>
                  <a:pt x="9872541" y="2090802"/>
                </a:moveTo>
                <a:lnTo>
                  <a:pt x="9879189" y="2119693"/>
                </a:lnTo>
                <a:lnTo>
                  <a:pt x="9854671" y="2139364"/>
                </a:lnTo>
                <a:lnTo>
                  <a:pt x="9854579" y="2140976"/>
                </a:lnTo>
                <a:lnTo>
                  <a:pt x="9880958" y="2124192"/>
                </a:lnTo>
                <a:lnTo>
                  <a:pt x="9873591" y="2092270"/>
                </a:lnTo>
                <a:close/>
                <a:moveTo>
                  <a:pt x="9332459" y="2087726"/>
                </a:moveTo>
                <a:lnTo>
                  <a:pt x="9276069" y="2095103"/>
                </a:lnTo>
                <a:lnTo>
                  <a:pt x="9247160" y="2102352"/>
                </a:lnTo>
                <a:lnTo>
                  <a:pt x="9247556" y="2103143"/>
                </a:lnTo>
                <a:lnTo>
                  <a:pt x="9276985" y="2095799"/>
                </a:lnTo>
                <a:lnTo>
                  <a:pt x="9333026" y="2088503"/>
                </a:lnTo>
                <a:close/>
                <a:moveTo>
                  <a:pt x="2530614" y="2078095"/>
                </a:moveTo>
                <a:lnTo>
                  <a:pt x="2408023" y="2093423"/>
                </a:lnTo>
                <a:lnTo>
                  <a:pt x="2412402" y="2113131"/>
                </a:lnTo>
                <a:lnTo>
                  <a:pt x="2313891" y="2104372"/>
                </a:lnTo>
                <a:lnTo>
                  <a:pt x="2311702" y="2104372"/>
                </a:lnTo>
                <a:lnTo>
                  <a:pt x="2408023" y="2117511"/>
                </a:lnTo>
                <a:lnTo>
                  <a:pt x="2340160" y="2163496"/>
                </a:lnTo>
                <a:lnTo>
                  <a:pt x="2340160" y="2191963"/>
                </a:lnTo>
                <a:lnTo>
                  <a:pt x="2399265" y="2209482"/>
                </a:lnTo>
                <a:lnTo>
                  <a:pt x="2453995" y="2139408"/>
                </a:lnTo>
                <a:lnTo>
                  <a:pt x="2458372" y="2152547"/>
                </a:lnTo>
                <a:lnTo>
                  <a:pt x="2526237" y="2163496"/>
                </a:lnTo>
                <a:lnTo>
                  <a:pt x="2539370" y="2198532"/>
                </a:lnTo>
                <a:lnTo>
                  <a:pt x="2482456" y="2198532"/>
                </a:lnTo>
                <a:lnTo>
                  <a:pt x="2440860" y="2237949"/>
                </a:lnTo>
                <a:lnTo>
                  <a:pt x="2438671" y="2277365"/>
                </a:lnTo>
                <a:lnTo>
                  <a:pt x="2467129" y="2251087"/>
                </a:lnTo>
                <a:lnTo>
                  <a:pt x="2447426" y="2323350"/>
                </a:lnTo>
                <a:lnTo>
                  <a:pt x="2445239" y="2395613"/>
                </a:lnTo>
                <a:lnTo>
                  <a:pt x="2478076" y="2439407"/>
                </a:lnTo>
                <a:lnTo>
                  <a:pt x="2519670" y="2399991"/>
                </a:lnTo>
                <a:lnTo>
                  <a:pt x="2497778" y="2314590"/>
                </a:lnTo>
                <a:lnTo>
                  <a:pt x="2499967" y="2268605"/>
                </a:lnTo>
                <a:lnTo>
                  <a:pt x="2539370" y="2248897"/>
                </a:lnTo>
                <a:lnTo>
                  <a:pt x="2539370" y="2205102"/>
                </a:lnTo>
                <a:lnTo>
                  <a:pt x="2598477" y="2270795"/>
                </a:lnTo>
                <a:lnTo>
                  <a:pt x="2585344" y="2334298"/>
                </a:lnTo>
                <a:lnTo>
                  <a:pt x="2615993" y="2316781"/>
                </a:lnTo>
                <a:lnTo>
                  <a:pt x="2631316" y="2340867"/>
                </a:lnTo>
                <a:lnTo>
                  <a:pt x="2613259" y="2370970"/>
                </a:lnTo>
                <a:lnTo>
                  <a:pt x="2637882" y="2336487"/>
                </a:lnTo>
                <a:lnTo>
                  <a:pt x="2661961" y="2356195"/>
                </a:lnTo>
                <a:lnTo>
                  <a:pt x="2668530" y="2275174"/>
                </a:lnTo>
                <a:lnTo>
                  <a:pt x="2710122" y="2281743"/>
                </a:lnTo>
                <a:lnTo>
                  <a:pt x="2675094" y="2218240"/>
                </a:lnTo>
                <a:lnTo>
                  <a:pt x="2563451" y="2198532"/>
                </a:lnTo>
                <a:close/>
                <a:moveTo>
                  <a:pt x="7051659" y="2077597"/>
                </a:moveTo>
                <a:lnTo>
                  <a:pt x="7049420" y="2079994"/>
                </a:lnTo>
                <a:lnTo>
                  <a:pt x="7034686" y="2143836"/>
                </a:lnTo>
                <a:lnTo>
                  <a:pt x="7005215" y="2173301"/>
                </a:lnTo>
                <a:lnTo>
                  <a:pt x="6958556" y="2219955"/>
                </a:lnTo>
                <a:lnTo>
                  <a:pt x="6938910" y="2251875"/>
                </a:lnTo>
                <a:lnTo>
                  <a:pt x="6958556" y="2300984"/>
                </a:lnTo>
                <a:lnTo>
                  <a:pt x="6887337" y="2318172"/>
                </a:lnTo>
                <a:lnTo>
                  <a:pt x="6886172" y="2316842"/>
                </a:lnTo>
                <a:lnTo>
                  <a:pt x="6885844" y="2317506"/>
                </a:lnTo>
                <a:lnTo>
                  <a:pt x="6899790" y="2366470"/>
                </a:lnTo>
                <a:lnTo>
                  <a:pt x="6900155" y="2367203"/>
                </a:lnTo>
                <a:lnTo>
                  <a:pt x="6889119" y="2320982"/>
                </a:lnTo>
                <a:lnTo>
                  <a:pt x="6960121" y="2301451"/>
                </a:lnTo>
                <a:lnTo>
                  <a:pt x="6996846" y="2369813"/>
                </a:lnTo>
                <a:lnTo>
                  <a:pt x="7031123" y="2406434"/>
                </a:lnTo>
                <a:lnTo>
                  <a:pt x="7067849" y="2428408"/>
                </a:lnTo>
                <a:lnTo>
                  <a:pt x="7072745" y="2452822"/>
                </a:lnTo>
                <a:lnTo>
                  <a:pt x="7050710" y="2460147"/>
                </a:lnTo>
                <a:lnTo>
                  <a:pt x="7040917" y="2494327"/>
                </a:lnTo>
                <a:lnTo>
                  <a:pt x="7023778" y="2511418"/>
                </a:lnTo>
                <a:lnTo>
                  <a:pt x="7009088" y="2465030"/>
                </a:lnTo>
                <a:lnTo>
                  <a:pt x="7006045" y="2467052"/>
                </a:lnTo>
                <a:lnTo>
                  <a:pt x="7019945" y="2508373"/>
                </a:lnTo>
                <a:lnTo>
                  <a:pt x="7029835" y="2554921"/>
                </a:lnTo>
                <a:lnTo>
                  <a:pt x="7066919" y="2579419"/>
                </a:lnTo>
                <a:lnTo>
                  <a:pt x="7104004" y="2608817"/>
                </a:lnTo>
                <a:lnTo>
                  <a:pt x="7148506" y="2616167"/>
                </a:lnTo>
                <a:lnTo>
                  <a:pt x="7168285" y="2599018"/>
                </a:lnTo>
                <a:lnTo>
                  <a:pt x="7205370" y="2584318"/>
                </a:lnTo>
                <a:lnTo>
                  <a:pt x="7206905" y="2583665"/>
                </a:lnTo>
                <a:lnTo>
                  <a:pt x="7199782" y="2541106"/>
                </a:lnTo>
                <a:lnTo>
                  <a:pt x="7194880" y="2516702"/>
                </a:lnTo>
                <a:lnTo>
                  <a:pt x="7187528" y="2499617"/>
                </a:lnTo>
                <a:lnTo>
                  <a:pt x="7182627" y="2458130"/>
                </a:lnTo>
                <a:lnTo>
                  <a:pt x="7167921" y="2443487"/>
                </a:lnTo>
                <a:lnTo>
                  <a:pt x="7177725" y="2428843"/>
                </a:lnTo>
                <a:lnTo>
                  <a:pt x="7160568" y="2416641"/>
                </a:lnTo>
                <a:lnTo>
                  <a:pt x="7163019" y="2389795"/>
                </a:lnTo>
                <a:lnTo>
                  <a:pt x="7199782" y="2428843"/>
                </a:lnTo>
                <a:lnTo>
                  <a:pt x="7219389" y="2397117"/>
                </a:lnTo>
                <a:lnTo>
                  <a:pt x="7251250" y="2382473"/>
                </a:lnTo>
                <a:lnTo>
                  <a:pt x="7279784" y="2394312"/>
                </a:lnTo>
                <a:lnTo>
                  <a:pt x="7279784" y="2391831"/>
                </a:lnTo>
                <a:lnTo>
                  <a:pt x="7250398" y="2379585"/>
                </a:lnTo>
                <a:lnTo>
                  <a:pt x="7218563" y="2394281"/>
                </a:lnTo>
                <a:lnTo>
                  <a:pt x="7206318" y="2345295"/>
                </a:lnTo>
                <a:lnTo>
                  <a:pt x="7167137" y="2340397"/>
                </a:lnTo>
                <a:lnTo>
                  <a:pt x="7154892" y="2374688"/>
                </a:lnTo>
                <a:lnTo>
                  <a:pt x="7140199" y="2313454"/>
                </a:lnTo>
                <a:lnTo>
                  <a:pt x="7086325" y="2313454"/>
                </a:lnTo>
                <a:lnTo>
                  <a:pt x="7071633" y="2276716"/>
                </a:lnTo>
                <a:lnTo>
                  <a:pt x="7069183" y="2252222"/>
                </a:lnTo>
                <a:lnTo>
                  <a:pt x="7096121" y="2249772"/>
                </a:lnTo>
                <a:lnTo>
                  <a:pt x="7098569" y="2222830"/>
                </a:lnTo>
                <a:lnTo>
                  <a:pt x="7115711" y="2205685"/>
                </a:lnTo>
                <a:lnTo>
                  <a:pt x="7167137" y="2205685"/>
                </a:lnTo>
                <a:lnTo>
                  <a:pt x="7154892" y="2183642"/>
                </a:lnTo>
                <a:lnTo>
                  <a:pt x="7167137" y="2139554"/>
                </a:lnTo>
                <a:lnTo>
                  <a:pt x="7140199" y="2124858"/>
                </a:lnTo>
                <a:lnTo>
                  <a:pt x="7127956" y="2142003"/>
                </a:lnTo>
                <a:lnTo>
                  <a:pt x="7083876" y="2129757"/>
                </a:lnTo>
                <a:lnTo>
                  <a:pt x="7037348" y="2142003"/>
                </a:lnTo>
                <a:close/>
                <a:moveTo>
                  <a:pt x="8307020" y="2072643"/>
                </a:moveTo>
                <a:lnTo>
                  <a:pt x="8298501" y="2078321"/>
                </a:lnTo>
                <a:lnTo>
                  <a:pt x="8288705" y="2105265"/>
                </a:lnTo>
                <a:lnTo>
                  <a:pt x="8259320" y="2112612"/>
                </a:lnTo>
                <a:lnTo>
                  <a:pt x="8244627" y="2129757"/>
                </a:lnTo>
                <a:lnTo>
                  <a:pt x="8230017" y="2210130"/>
                </a:lnTo>
                <a:lnTo>
                  <a:pt x="8231644" y="2210673"/>
                </a:lnTo>
                <a:lnTo>
                  <a:pt x="8246355" y="2129528"/>
                </a:lnTo>
                <a:lnTo>
                  <a:pt x="8263516" y="2112316"/>
                </a:lnTo>
                <a:lnTo>
                  <a:pt x="8292937" y="2104939"/>
                </a:lnTo>
                <a:lnTo>
                  <a:pt x="8300291" y="2077890"/>
                </a:lnTo>
                <a:close/>
                <a:moveTo>
                  <a:pt x="5919943" y="2064230"/>
                </a:moveTo>
                <a:lnTo>
                  <a:pt x="5919530" y="2064695"/>
                </a:lnTo>
                <a:lnTo>
                  <a:pt x="5918939" y="2064429"/>
                </a:lnTo>
                <a:lnTo>
                  <a:pt x="5923439" y="2098570"/>
                </a:lnTo>
                <a:lnTo>
                  <a:pt x="5908627" y="2118548"/>
                </a:lnTo>
                <a:lnTo>
                  <a:pt x="5908627" y="2128536"/>
                </a:lnTo>
                <a:lnTo>
                  <a:pt x="5898049" y="2143515"/>
                </a:lnTo>
                <a:lnTo>
                  <a:pt x="5909871" y="2129511"/>
                </a:lnTo>
                <a:lnTo>
                  <a:pt x="5909871" y="2119700"/>
                </a:lnTo>
                <a:lnTo>
                  <a:pt x="5924776" y="2097627"/>
                </a:lnTo>
                <a:close/>
                <a:moveTo>
                  <a:pt x="8324080" y="2063024"/>
                </a:moveTo>
                <a:lnTo>
                  <a:pt x="8324067" y="2063037"/>
                </a:lnTo>
                <a:lnTo>
                  <a:pt x="8341971" y="2087726"/>
                </a:lnTo>
                <a:lnTo>
                  <a:pt x="8342145" y="2087818"/>
                </a:lnTo>
                <a:close/>
                <a:moveTo>
                  <a:pt x="5922200" y="2061693"/>
                </a:moveTo>
                <a:lnTo>
                  <a:pt x="5920669" y="2063413"/>
                </a:lnTo>
                <a:lnTo>
                  <a:pt x="5953434" y="2068035"/>
                </a:lnTo>
                <a:close/>
                <a:moveTo>
                  <a:pt x="6073048" y="2060157"/>
                </a:moveTo>
                <a:lnTo>
                  <a:pt x="6086255" y="2065744"/>
                </a:lnTo>
                <a:lnTo>
                  <a:pt x="6114459" y="2088949"/>
                </a:lnTo>
                <a:lnTo>
                  <a:pt x="6114464" y="2088940"/>
                </a:lnTo>
                <a:lnTo>
                  <a:pt x="6114508" y="2088595"/>
                </a:lnTo>
                <a:lnTo>
                  <a:pt x="6084991" y="2063621"/>
                </a:lnTo>
                <a:close/>
                <a:moveTo>
                  <a:pt x="6067684" y="2058601"/>
                </a:moveTo>
                <a:lnTo>
                  <a:pt x="6010721" y="2070650"/>
                </a:lnTo>
                <a:lnTo>
                  <a:pt x="6011726" y="2070650"/>
                </a:lnTo>
                <a:lnTo>
                  <a:pt x="6067762" y="2058623"/>
                </a:lnTo>
                <a:close/>
                <a:moveTo>
                  <a:pt x="5811825" y="2024133"/>
                </a:moveTo>
                <a:lnTo>
                  <a:pt x="5809682" y="2058871"/>
                </a:lnTo>
                <a:lnTo>
                  <a:pt x="5809883" y="2058616"/>
                </a:lnTo>
                <a:lnTo>
                  <a:pt x="5812133" y="2024487"/>
                </a:lnTo>
                <a:close/>
                <a:moveTo>
                  <a:pt x="5561529" y="1999263"/>
                </a:moveTo>
                <a:lnTo>
                  <a:pt x="5562347" y="1999536"/>
                </a:lnTo>
                <a:lnTo>
                  <a:pt x="5567528" y="1999263"/>
                </a:lnTo>
                <a:close/>
                <a:moveTo>
                  <a:pt x="8604116" y="1993628"/>
                </a:moveTo>
                <a:lnTo>
                  <a:pt x="8599029" y="1994053"/>
                </a:lnTo>
                <a:lnTo>
                  <a:pt x="8611309" y="2013696"/>
                </a:lnTo>
                <a:lnTo>
                  <a:pt x="8627079" y="2051989"/>
                </a:lnTo>
                <a:lnTo>
                  <a:pt x="8629543" y="2051735"/>
                </a:lnTo>
                <a:lnTo>
                  <a:pt x="8612376" y="2010118"/>
                </a:lnTo>
                <a:close/>
                <a:moveTo>
                  <a:pt x="9104925" y="1986686"/>
                </a:moveTo>
                <a:lnTo>
                  <a:pt x="9098137" y="1997997"/>
                </a:lnTo>
                <a:lnTo>
                  <a:pt x="9106295" y="1987529"/>
                </a:lnTo>
                <a:close/>
                <a:moveTo>
                  <a:pt x="3530216" y="1983601"/>
                </a:moveTo>
                <a:lnTo>
                  <a:pt x="3551120" y="1994126"/>
                </a:lnTo>
                <a:lnTo>
                  <a:pt x="3548663" y="2013939"/>
                </a:lnTo>
                <a:lnTo>
                  <a:pt x="3560959" y="2046134"/>
                </a:lnTo>
                <a:lnTo>
                  <a:pt x="3590471" y="2046134"/>
                </a:lnTo>
                <a:lnTo>
                  <a:pt x="3617525" y="2056039"/>
                </a:lnTo>
                <a:lnTo>
                  <a:pt x="3624901" y="2105570"/>
                </a:lnTo>
                <a:lnTo>
                  <a:pt x="3610146" y="2142718"/>
                </a:lnTo>
                <a:lnTo>
                  <a:pt x="3590471" y="2187296"/>
                </a:lnTo>
                <a:lnTo>
                  <a:pt x="3583093" y="2157577"/>
                </a:lnTo>
                <a:lnTo>
                  <a:pt x="3560959" y="2155101"/>
                </a:lnTo>
                <a:lnTo>
                  <a:pt x="3560959" y="2187296"/>
                </a:lnTo>
                <a:lnTo>
                  <a:pt x="3536366" y="2177389"/>
                </a:lnTo>
                <a:lnTo>
                  <a:pt x="3531446" y="2130336"/>
                </a:lnTo>
                <a:lnTo>
                  <a:pt x="3504395" y="2130336"/>
                </a:lnTo>
                <a:lnTo>
                  <a:pt x="3467502" y="2145194"/>
                </a:lnTo>
                <a:lnTo>
                  <a:pt x="3428152" y="2140241"/>
                </a:lnTo>
                <a:lnTo>
                  <a:pt x="3428152" y="2090712"/>
                </a:lnTo>
                <a:lnTo>
                  <a:pt x="3442907" y="2056039"/>
                </a:lnTo>
                <a:lnTo>
                  <a:pt x="3474879" y="2041181"/>
                </a:lnTo>
                <a:lnTo>
                  <a:pt x="3494557" y="2013939"/>
                </a:lnTo>
                <a:lnTo>
                  <a:pt x="3511771" y="1989174"/>
                </a:lnTo>
                <a:close/>
                <a:moveTo>
                  <a:pt x="3526527" y="1981744"/>
                </a:moveTo>
                <a:lnTo>
                  <a:pt x="3536366" y="1981744"/>
                </a:lnTo>
                <a:lnTo>
                  <a:pt x="3530216" y="1983601"/>
                </a:lnTo>
                <a:close/>
                <a:moveTo>
                  <a:pt x="8286765" y="1979172"/>
                </a:moveTo>
                <a:lnTo>
                  <a:pt x="8320074" y="2062459"/>
                </a:lnTo>
                <a:lnTo>
                  <a:pt x="8320326" y="2062263"/>
                </a:lnTo>
                <a:lnTo>
                  <a:pt x="8287143" y="1979320"/>
                </a:lnTo>
                <a:close/>
                <a:moveTo>
                  <a:pt x="5571475" y="1970673"/>
                </a:moveTo>
                <a:lnTo>
                  <a:pt x="5561909" y="1981341"/>
                </a:lnTo>
                <a:lnTo>
                  <a:pt x="5557758" y="1998004"/>
                </a:lnTo>
                <a:lnTo>
                  <a:pt x="5558593" y="1998282"/>
                </a:lnTo>
                <a:close/>
                <a:moveTo>
                  <a:pt x="9326994" y="1943993"/>
                </a:moveTo>
                <a:lnTo>
                  <a:pt x="9325947" y="1944943"/>
                </a:lnTo>
                <a:lnTo>
                  <a:pt x="9323194" y="1969712"/>
                </a:lnTo>
                <a:close/>
                <a:moveTo>
                  <a:pt x="9595500" y="1927011"/>
                </a:moveTo>
                <a:lnTo>
                  <a:pt x="9602145" y="1964779"/>
                </a:lnTo>
                <a:lnTo>
                  <a:pt x="9602758" y="1965560"/>
                </a:lnTo>
                <a:lnTo>
                  <a:pt x="9596084" y="1927756"/>
                </a:lnTo>
                <a:close/>
                <a:moveTo>
                  <a:pt x="7603030" y="1886493"/>
                </a:moveTo>
                <a:lnTo>
                  <a:pt x="7599519" y="1888467"/>
                </a:lnTo>
                <a:lnTo>
                  <a:pt x="7616076" y="1931035"/>
                </a:lnTo>
                <a:lnTo>
                  <a:pt x="7617724" y="1928915"/>
                </a:lnTo>
                <a:lnTo>
                  <a:pt x="7615275" y="1924016"/>
                </a:lnTo>
                <a:lnTo>
                  <a:pt x="7612825" y="1919117"/>
                </a:lnTo>
                <a:lnTo>
                  <a:pt x="7610377" y="1914219"/>
                </a:lnTo>
                <a:lnTo>
                  <a:pt x="7607928" y="1909320"/>
                </a:lnTo>
                <a:lnTo>
                  <a:pt x="7605479" y="1901973"/>
                </a:lnTo>
                <a:lnTo>
                  <a:pt x="7603030" y="1897074"/>
                </a:lnTo>
                <a:lnTo>
                  <a:pt x="7603030" y="1892175"/>
                </a:lnTo>
                <a:lnTo>
                  <a:pt x="7603030" y="1887276"/>
                </a:lnTo>
                <a:close/>
                <a:moveTo>
                  <a:pt x="7067168" y="1875489"/>
                </a:moveTo>
                <a:lnTo>
                  <a:pt x="7019951" y="1930211"/>
                </a:lnTo>
                <a:lnTo>
                  <a:pt x="7037141" y="1971953"/>
                </a:lnTo>
                <a:lnTo>
                  <a:pt x="7078889" y="1996508"/>
                </a:lnTo>
                <a:lnTo>
                  <a:pt x="7083659" y="2041816"/>
                </a:lnTo>
                <a:lnTo>
                  <a:pt x="7083876" y="2041583"/>
                </a:lnTo>
                <a:lnTo>
                  <a:pt x="7081428" y="1995046"/>
                </a:lnTo>
                <a:lnTo>
                  <a:pt x="7039797" y="1968103"/>
                </a:lnTo>
                <a:lnTo>
                  <a:pt x="7022655" y="1928915"/>
                </a:lnTo>
                <a:close/>
                <a:moveTo>
                  <a:pt x="7638389" y="1866607"/>
                </a:moveTo>
                <a:lnTo>
                  <a:pt x="7605993" y="1884827"/>
                </a:lnTo>
                <a:lnTo>
                  <a:pt x="7607928" y="1884827"/>
                </a:lnTo>
                <a:lnTo>
                  <a:pt x="7610377" y="1884827"/>
                </a:lnTo>
                <a:lnTo>
                  <a:pt x="7615275" y="1882378"/>
                </a:lnTo>
                <a:lnTo>
                  <a:pt x="7617724" y="1879929"/>
                </a:lnTo>
                <a:lnTo>
                  <a:pt x="7620172" y="1877479"/>
                </a:lnTo>
                <a:lnTo>
                  <a:pt x="7625070" y="1875029"/>
                </a:lnTo>
                <a:lnTo>
                  <a:pt x="7627519" y="1875029"/>
                </a:lnTo>
                <a:lnTo>
                  <a:pt x="7629968" y="1872580"/>
                </a:lnTo>
                <a:lnTo>
                  <a:pt x="7634865" y="1870132"/>
                </a:lnTo>
                <a:lnTo>
                  <a:pt x="7637315" y="1867682"/>
                </a:lnTo>
                <a:close/>
                <a:moveTo>
                  <a:pt x="8628500" y="1866369"/>
                </a:moveTo>
                <a:lnTo>
                  <a:pt x="8628500" y="1932666"/>
                </a:lnTo>
                <a:lnTo>
                  <a:pt x="8628500" y="1990535"/>
                </a:lnTo>
                <a:lnTo>
                  <a:pt x="8629543" y="1990535"/>
                </a:lnTo>
                <a:lnTo>
                  <a:pt x="8629543" y="1929335"/>
                </a:lnTo>
                <a:lnTo>
                  <a:pt x="8629543" y="1866794"/>
                </a:lnTo>
                <a:close/>
                <a:moveTo>
                  <a:pt x="9331451" y="1857893"/>
                </a:moveTo>
                <a:lnTo>
                  <a:pt x="9330858" y="1859002"/>
                </a:lnTo>
                <a:lnTo>
                  <a:pt x="9352671" y="1919581"/>
                </a:lnTo>
                <a:lnTo>
                  <a:pt x="9354524" y="1918058"/>
                </a:lnTo>
                <a:close/>
                <a:moveTo>
                  <a:pt x="7184015" y="1816739"/>
                </a:moveTo>
                <a:lnTo>
                  <a:pt x="7182034" y="1817260"/>
                </a:lnTo>
                <a:lnTo>
                  <a:pt x="7171811" y="1839406"/>
                </a:lnTo>
                <a:close/>
                <a:moveTo>
                  <a:pt x="7128005" y="1804983"/>
                </a:moveTo>
                <a:lnTo>
                  <a:pt x="7077096" y="1863982"/>
                </a:lnTo>
                <a:lnTo>
                  <a:pt x="7128768" y="1805840"/>
                </a:lnTo>
                <a:close/>
                <a:moveTo>
                  <a:pt x="7671754" y="1795060"/>
                </a:moveTo>
                <a:lnTo>
                  <a:pt x="7670738" y="1795160"/>
                </a:lnTo>
                <a:lnTo>
                  <a:pt x="7680434" y="1848482"/>
                </a:lnTo>
                <a:lnTo>
                  <a:pt x="7681393" y="1848088"/>
                </a:lnTo>
                <a:close/>
                <a:moveTo>
                  <a:pt x="10063337" y="1775907"/>
                </a:moveTo>
                <a:lnTo>
                  <a:pt x="10102255" y="1783260"/>
                </a:lnTo>
                <a:lnTo>
                  <a:pt x="10109553" y="1832278"/>
                </a:lnTo>
                <a:lnTo>
                  <a:pt x="10136308" y="1866591"/>
                </a:lnTo>
                <a:lnTo>
                  <a:pt x="10170362" y="1915610"/>
                </a:lnTo>
                <a:lnTo>
                  <a:pt x="10146038" y="1910708"/>
                </a:lnTo>
                <a:lnTo>
                  <a:pt x="10172793" y="1979334"/>
                </a:lnTo>
                <a:lnTo>
                  <a:pt x="10192252" y="2025902"/>
                </a:lnTo>
                <a:lnTo>
                  <a:pt x="10172793" y="2040608"/>
                </a:lnTo>
                <a:lnTo>
                  <a:pt x="10133875" y="2023451"/>
                </a:lnTo>
                <a:lnTo>
                  <a:pt x="10119281" y="2023451"/>
                </a:lnTo>
                <a:lnTo>
                  <a:pt x="10114418" y="2008746"/>
                </a:lnTo>
                <a:lnTo>
                  <a:pt x="10126579" y="1974433"/>
                </a:lnTo>
                <a:lnTo>
                  <a:pt x="10104688" y="1952374"/>
                </a:lnTo>
                <a:lnTo>
                  <a:pt x="10092526" y="1903355"/>
                </a:lnTo>
                <a:lnTo>
                  <a:pt x="10082796" y="1859239"/>
                </a:lnTo>
                <a:lnTo>
                  <a:pt x="10070635" y="1824925"/>
                </a:lnTo>
                <a:lnTo>
                  <a:pt x="10070635" y="1797965"/>
                </a:lnTo>
                <a:close/>
                <a:moveTo>
                  <a:pt x="6158363" y="1768594"/>
                </a:moveTo>
                <a:lnTo>
                  <a:pt x="6125117" y="1778096"/>
                </a:lnTo>
                <a:lnTo>
                  <a:pt x="6127306" y="1813132"/>
                </a:lnTo>
                <a:lnTo>
                  <a:pt x="6126310" y="1812231"/>
                </a:lnTo>
                <a:lnTo>
                  <a:pt x="6126310" y="1859534"/>
                </a:lnTo>
                <a:lnTo>
                  <a:pt x="6129737" y="1859534"/>
                </a:lnTo>
                <a:lnTo>
                  <a:pt x="6129737" y="1813455"/>
                </a:lnTo>
                <a:lnTo>
                  <a:pt x="6127306" y="1781254"/>
                </a:lnTo>
                <a:close/>
                <a:moveTo>
                  <a:pt x="6171089" y="1764957"/>
                </a:moveTo>
                <a:lnTo>
                  <a:pt x="6165415" y="1766578"/>
                </a:lnTo>
                <a:lnTo>
                  <a:pt x="6207515" y="1771346"/>
                </a:lnTo>
                <a:lnTo>
                  <a:pt x="6209083" y="1764957"/>
                </a:lnTo>
                <a:close/>
                <a:moveTo>
                  <a:pt x="6254656" y="1727410"/>
                </a:moveTo>
                <a:lnTo>
                  <a:pt x="6217061" y="1732110"/>
                </a:lnTo>
                <a:lnTo>
                  <a:pt x="6216467" y="1741030"/>
                </a:lnTo>
                <a:close/>
                <a:moveTo>
                  <a:pt x="5144125" y="1723352"/>
                </a:moveTo>
                <a:lnTo>
                  <a:pt x="5169436" y="1730651"/>
                </a:lnTo>
                <a:lnTo>
                  <a:pt x="5184623" y="1747683"/>
                </a:lnTo>
                <a:lnTo>
                  <a:pt x="5192216" y="1769580"/>
                </a:lnTo>
                <a:lnTo>
                  <a:pt x="5161843" y="1786612"/>
                </a:lnTo>
                <a:lnTo>
                  <a:pt x="5125501" y="1786612"/>
                </a:lnTo>
                <a:lnTo>
                  <a:pt x="5126447" y="1788781"/>
                </a:lnTo>
                <a:lnTo>
                  <a:pt x="5162569" y="1788781"/>
                </a:lnTo>
                <a:lnTo>
                  <a:pt x="5177016" y="1828022"/>
                </a:lnTo>
                <a:lnTo>
                  <a:pt x="5169792" y="1879525"/>
                </a:lnTo>
                <a:lnTo>
                  <a:pt x="5143304" y="1884430"/>
                </a:lnTo>
                <a:lnTo>
                  <a:pt x="5111999" y="1884430"/>
                </a:lnTo>
                <a:lnTo>
                  <a:pt x="5075879" y="1908956"/>
                </a:lnTo>
                <a:lnTo>
                  <a:pt x="5037350" y="1911409"/>
                </a:lnTo>
                <a:lnTo>
                  <a:pt x="5037350" y="1891788"/>
                </a:lnTo>
                <a:lnTo>
                  <a:pt x="5034942" y="1859905"/>
                </a:lnTo>
                <a:lnTo>
                  <a:pt x="5054206" y="1847642"/>
                </a:lnTo>
                <a:lnTo>
                  <a:pt x="5054206" y="1828022"/>
                </a:lnTo>
                <a:lnTo>
                  <a:pt x="5034942" y="1823117"/>
                </a:lnTo>
                <a:lnTo>
                  <a:pt x="5034942" y="1793686"/>
                </a:lnTo>
                <a:lnTo>
                  <a:pt x="5042166" y="1776518"/>
                </a:lnTo>
                <a:lnTo>
                  <a:pt x="5099960" y="1769161"/>
                </a:lnTo>
                <a:lnTo>
                  <a:pt x="5099960" y="1744636"/>
                </a:lnTo>
                <a:lnTo>
                  <a:pt x="5109591" y="1729921"/>
                </a:lnTo>
                <a:lnTo>
                  <a:pt x="5123788" y="1738183"/>
                </a:lnTo>
                <a:lnTo>
                  <a:pt x="5123876" y="1737950"/>
                </a:lnTo>
                <a:close/>
                <a:moveTo>
                  <a:pt x="6448400" y="1644637"/>
                </a:moveTo>
                <a:lnTo>
                  <a:pt x="6455433" y="1768870"/>
                </a:lnTo>
                <a:lnTo>
                  <a:pt x="6440849" y="1786207"/>
                </a:lnTo>
                <a:lnTo>
                  <a:pt x="6423836" y="1835747"/>
                </a:lnTo>
                <a:lnTo>
                  <a:pt x="6399875" y="1874814"/>
                </a:lnTo>
                <a:lnTo>
                  <a:pt x="6403136" y="1874445"/>
                </a:lnTo>
                <a:lnTo>
                  <a:pt x="6427215" y="1835029"/>
                </a:lnTo>
                <a:lnTo>
                  <a:pt x="6428695" y="1834926"/>
                </a:lnTo>
                <a:lnTo>
                  <a:pt x="6442837" y="1787795"/>
                </a:lnTo>
                <a:lnTo>
                  <a:pt x="6457573" y="1770606"/>
                </a:lnTo>
                <a:lnTo>
                  <a:pt x="6450204" y="1645377"/>
                </a:lnTo>
                <a:close/>
                <a:moveTo>
                  <a:pt x="6272809" y="1632264"/>
                </a:moveTo>
                <a:lnTo>
                  <a:pt x="6269599" y="1646709"/>
                </a:lnTo>
                <a:lnTo>
                  <a:pt x="6268312" y="1650001"/>
                </a:lnTo>
                <a:lnTo>
                  <a:pt x="6276295" y="1656102"/>
                </a:lnTo>
                <a:lnTo>
                  <a:pt x="6273976" y="1632749"/>
                </a:lnTo>
                <a:close/>
                <a:moveTo>
                  <a:pt x="6318403" y="1619742"/>
                </a:moveTo>
                <a:lnTo>
                  <a:pt x="6326613" y="1622729"/>
                </a:lnTo>
                <a:lnTo>
                  <a:pt x="6326828" y="1622569"/>
                </a:lnTo>
                <a:close/>
                <a:moveTo>
                  <a:pt x="6291103" y="1610577"/>
                </a:moveTo>
                <a:lnTo>
                  <a:pt x="6276723" y="1656429"/>
                </a:lnTo>
                <a:lnTo>
                  <a:pt x="6278002" y="1657406"/>
                </a:lnTo>
                <a:lnTo>
                  <a:pt x="6292379" y="1611006"/>
                </a:lnTo>
                <a:close/>
                <a:moveTo>
                  <a:pt x="5677662" y="1574447"/>
                </a:moveTo>
                <a:lnTo>
                  <a:pt x="5700320" y="1574447"/>
                </a:lnTo>
                <a:lnTo>
                  <a:pt x="5715425" y="1574447"/>
                </a:lnTo>
                <a:lnTo>
                  <a:pt x="5667592" y="1607147"/>
                </a:lnTo>
                <a:close/>
                <a:moveTo>
                  <a:pt x="5158576" y="1561308"/>
                </a:moveTo>
                <a:lnTo>
                  <a:pt x="5166020" y="1587490"/>
                </a:lnTo>
                <a:lnTo>
                  <a:pt x="5143687" y="1613672"/>
                </a:lnTo>
                <a:lnTo>
                  <a:pt x="5131284" y="1601771"/>
                </a:lnTo>
                <a:lnTo>
                  <a:pt x="5136247" y="1575589"/>
                </a:lnTo>
                <a:close/>
                <a:moveTo>
                  <a:pt x="980725" y="1552549"/>
                </a:moveTo>
                <a:lnTo>
                  <a:pt x="980482" y="1553098"/>
                </a:lnTo>
                <a:lnTo>
                  <a:pt x="997082" y="1553098"/>
                </a:lnTo>
                <a:lnTo>
                  <a:pt x="997231" y="1552549"/>
                </a:lnTo>
                <a:close/>
                <a:moveTo>
                  <a:pt x="5254395" y="1550360"/>
                </a:moveTo>
                <a:lnTo>
                  <a:pt x="5254395" y="1587039"/>
                </a:lnTo>
                <a:lnTo>
                  <a:pt x="5308576" y="1587039"/>
                </a:lnTo>
                <a:lnTo>
                  <a:pt x="5306114" y="1626162"/>
                </a:lnTo>
                <a:lnTo>
                  <a:pt x="5274098" y="1635943"/>
                </a:lnTo>
                <a:lnTo>
                  <a:pt x="5333205" y="1677513"/>
                </a:lnTo>
                <a:lnTo>
                  <a:pt x="5325816" y="1719081"/>
                </a:lnTo>
                <a:lnTo>
                  <a:pt x="5350443" y="1726417"/>
                </a:lnTo>
                <a:lnTo>
                  <a:pt x="5345519" y="1755760"/>
                </a:lnTo>
                <a:lnTo>
                  <a:pt x="5370146" y="1765541"/>
                </a:lnTo>
                <a:lnTo>
                  <a:pt x="5377534" y="1787549"/>
                </a:lnTo>
                <a:lnTo>
                  <a:pt x="5377534" y="1824226"/>
                </a:lnTo>
                <a:lnTo>
                  <a:pt x="5424327" y="1838898"/>
                </a:lnTo>
                <a:lnTo>
                  <a:pt x="5421864" y="1895139"/>
                </a:lnTo>
                <a:lnTo>
                  <a:pt x="5397236" y="1890249"/>
                </a:lnTo>
                <a:lnTo>
                  <a:pt x="5382460" y="1902475"/>
                </a:lnTo>
                <a:lnTo>
                  <a:pt x="5409550" y="1926927"/>
                </a:lnTo>
                <a:lnTo>
                  <a:pt x="5365220" y="1936708"/>
                </a:lnTo>
                <a:lnTo>
                  <a:pt x="5325816" y="1961160"/>
                </a:lnTo>
                <a:lnTo>
                  <a:pt x="5281486" y="1951379"/>
                </a:lnTo>
                <a:lnTo>
                  <a:pt x="5247007" y="1968496"/>
                </a:lnTo>
                <a:lnTo>
                  <a:pt x="5195296" y="1988058"/>
                </a:lnTo>
                <a:lnTo>
                  <a:pt x="5197758" y="1966051"/>
                </a:lnTo>
                <a:lnTo>
                  <a:pt x="5217460" y="1939153"/>
                </a:lnTo>
                <a:lnTo>
                  <a:pt x="5242083" y="1914702"/>
                </a:lnTo>
                <a:lnTo>
                  <a:pt x="5261784" y="1912256"/>
                </a:lnTo>
                <a:lnTo>
                  <a:pt x="5266710" y="1902475"/>
                </a:lnTo>
                <a:lnTo>
                  <a:pt x="5210072" y="1890249"/>
                </a:lnTo>
                <a:lnTo>
                  <a:pt x="5229774" y="1880468"/>
                </a:lnTo>
                <a:lnTo>
                  <a:pt x="5234699" y="1853570"/>
                </a:lnTo>
                <a:lnTo>
                  <a:pt x="5224848" y="1838898"/>
                </a:lnTo>
                <a:lnTo>
                  <a:pt x="5229774" y="1812000"/>
                </a:lnTo>
                <a:lnTo>
                  <a:pt x="5254395" y="1812000"/>
                </a:lnTo>
                <a:lnTo>
                  <a:pt x="5283950" y="1792439"/>
                </a:lnTo>
                <a:lnTo>
                  <a:pt x="5288874" y="1775322"/>
                </a:lnTo>
                <a:lnTo>
                  <a:pt x="5271636" y="1767986"/>
                </a:lnTo>
                <a:lnTo>
                  <a:pt x="5259321" y="1748424"/>
                </a:lnTo>
                <a:lnTo>
                  <a:pt x="5202682" y="1736198"/>
                </a:lnTo>
                <a:lnTo>
                  <a:pt x="5210072" y="1719081"/>
                </a:lnTo>
                <a:lnTo>
                  <a:pt x="5205146" y="1699520"/>
                </a:lnTo>
                <a:lnTo>
                  <a:pt x="5182980" y="1694630"/>
                </a:lnTo>
                <a:lnTo>
                  <a:pt x="5175592" y="1675067"/>
                </a:lnTo>
                <a:lnTo>
                  <a:pt x="5195296" y="1662841"/>
                </a:lnTo>
                <a:lnTo>
                  <a:pt x="5195296" y="1638388"/>
                </a:lnTo>
                <a:lnTo>
                  <a:pt x="5190368" y="1621271"/>
                </a:lnTo>
                <a:lnTo>
                  <a:pt x="5170667" y="1611490"/>
                </a:lnTo>
                <a:lnTo>
                  <a:pt x="5195296" y="1584594"/>
                </a:lnTo>
                <a:lnTo>
                  <a:pt x="5210072" y="1555250"/>
                </a:lnTo>
                <a:close/>
                <a:moveTo>
                  <a:pt x="6227902" y="1549816"/>
                </a:moveTo>
                <a:lnTo>
                  <a:pt x="6229937" y="1551454"/>
                </a:lnTo>
                <a:lnTo>
                  <a:pt x="6295746" y="1553821"/>
                </a:lnTo>
                <a:lnTo>
                  <a:pt x="6294641" y="1552232"/>
                </a:lnTo>
                <a:close/>
                <a:moveTo>
                  <a:pt x="1018783" y="1529640"/>
                </a:moveTo>
                <a:lnTo>
                  <a:pt x="1024095" y="1530970"/>
                </a:lnTo>
                <a:lnTo>
                  <a:pt x="1078125" y="1589977"/>
                </a:lnTo>
                <a:lnTo>
                  <a:pt x="1087948" y="1634231"/>
                </a:lnTo>
                <a:lnTo>
                  <a:pt x="1105140" y="1641608"/>
                </a:lnTo>
                <a:lnTo>
                  <a:pt x="1119875" y="1700613"/>
                </a:lnTo>
                <a:lnTo>
                  <a:pt x="1123015" y="1701440"/>
                </a:lnTo>
                <a:lnTo>
                  <a:pt x="1109885" y="1642329"/>
                </a:lnTo>
                <a:lnTo>
                  <a:pt x="1090183" y="1633570"/>
                </a:lnTo>
                <a:lnTo>
                  <a:pt x="1081426" y="1589776"/>
                </a:lnTo>
                <a:lnTo>
                  <a:pt x="1028887" y="1530652"/>
                </a:lnTo>
                <a:close/>
                <a:moveTo>
                  <a:pt x="5282307" y="1521892"/>
                </a:moveTo>
                <a:lnTo>
                  <a:pt x="5312799" y="1521892"/>
                </a:lnTo>
                <a:lnTo>
                  <a:pt x="5286998" y="1552393"/>
                </a:lnTo>
                <a:close/>
                <a:moveTo>
                  <a:pt x="917243" y="1493425"/>
                </a:moveTo>
                <a:lnTo>
                  <a:pt x="914229" y="1494631"/>
                </a:lnTo>
                <a:lnTo>
                  <a:pt x="928317" y="1506384"/>
                </a:lnTo>
                <a:lnTo>
                  <a:pt x="938141" y="1553098"/>
                </a:lnTo>
                <a:lnTo>
                  <a:pt x="970067" y="1572766"/>
                </a:lnTo>
                <a:lnTo>
                  <a:pt x="970590" y="1571370"/>
                </a:lnTo>
                <a:lnTo>
                  <a:pt x="941322" y="1552549"/>
                </a:lnTo>
                <a:lnTo>
                  <a:pt x="930378" y="1506564"/>
                </a:lnTo>
                <a:close/>
                <a:moveTo>
                  <a:pt x="5342435" y="1436492"/>
                </a:moveTo>
                <a:lnTo>
                  <a:pt x="5349879" y="1477982"/>
                </a:lnTo>
                <a:lnTo>
                  <a:pt x="5325068" y="1477982"/>
                </a:lnTo>
                <a:lnTo>
                  <a:pt x="5315144" y="1457237"/>
                </a:lnTo>
                <a:close/>
                <a:moveTo>
                  <a:pt x="6383464" y="1311580"/>
                </a:moveTo>
                <a:lnTo>
                  <a:pt x="6358328" y="1332106"/>
                </a:lnTo>
                <a:lnTo>
                  <a:pt x="6321475" y="1371341"/>
                </a:lnTo>
                <a:lnTo>
                  <a:pt x="6287080" y="1413028"/>
                </a:lnTo>
                <a:lnTo>
                  <a:pt x="6277252" y="1447358"/>
                </a:lnTo>
                <a:lnTo>
                  <a:pt x="6278778" y="1459538"/>
                </a:lnTo>
                <a:lnTo>
                  <a:pt x="6278299" y="1451397"/>
                </a:lnTo>
                <a:lnTo>
                  <a:pt x="6288123" y="1419477"/>
                </a:lnTo>
                <a:lnTo>
                  <a:pt x="6320047" y="1377733"/>
                </a:lnTo>
                <a:lnTo>
                  <a:pt x="6359340" y="1338446"/>
                </a:lnTo>
                <a:lnTo>
                  <a:pt x="6386354" y="1313891"/>
                </a:lnTo>
                <a:close/>
                <a:moveTo>
                  <a:pt x="2727822" y="1213134"/>
                </a:moveTo>
                <a:lnTo>
                  <a:pt x="2786599" y="1233057"/>
                </a:lnTo>
                <a:lnTo>
                  <a:pt x="2806191" y="1270411"/>
                </a:lnTo>
                <a:lnTo>
                  <a:pt x="2757212" y="1290334"/>
                </a:lnTo>
                <a:lnTo>
                  <a:pt x="2700885" y="1337651"/>
                </a:lnTo>
                <a:lnTo>
                  <a:pt x="2664152" y="1290334"/>
                </a:lnTo>
                <a:lnTo>
                  <a:pt x="2671497" y="1238038"/>
                </a:lnTo>
                <a:close/>
                <a:moveTo>
                  <a:pt x="4672624" y="1116785"/>
                </a:moveTo>
                <a:lnTo>
                  <a:pt x="4716472" y="1153686"/>
                </a:lnTo>
                <a:lnTo>
                  <a:pt x="4738396" y="1124166"/>
                </a:lnTo>
                <a:lnTo>
                  <a:pt x="4806606" y="1146306"/>
                </a:lnTo>
                <a:lnTo>
                  <a:pt x="4867506" y="1126625"/>
                </a:lnTo>
                <a:lnTo>
                  <a:pt x="4928406" y="1126625"/>
                </a:lnTo>
                <a:lnTo>
                  <a:pt x="4940587" y="1183208"/>
                </a:lnTo>
                <a:lnTo>
                  <a:pt x="4928406" y="1234870"/>
                </a:lnTo>
                <a:lnTo>
                  <a:pt x="4884556" y="1264391"/>
                </a:lnTo>
                <a:lnTo>
                  <a:pt x="4840711" y="1264391"/>
                </a:lnTo>
                <a:lnTo>
                  <a:pt x="4794429" y="1313593"/>
                </a:lnTo>
                <a:lnTo>
                  <a:pt x="4774935" y="1291452"/>
                </a:lnTo>
                <a:lnTo>
                  <a:pt x="4718910" y="1264391"/>
                </a:lnTo>
                <a:lnTo>
                  <a:pt x="4665316" y="1276691"/>
                </a:lnTo>
                <a:lnTo>
                  <a:pt x="4684806" y="1244710"/>
                </a:lnTo>
                <a:lnTo>
                  <a:pt x="4684806" y="1195508"/>
                </a:lnTo>
                <a:lnTo>
                  <a:pt x="4623904" y="1207809"/>
                </a:lnTo>
                <a:lnTo>
                  <a:pt x="4619033" y="1178287"/>
                </a:lnTo>
                <a:close/>
                <a:moveTo>
                  <a:pt x="6304495" y="1106654"/>
                </a:moveTo>
                <a:lnTo>
                  <a:pt x="6305891" y="1123372"/>
                </a:lnTo>
                <a:lnTo>
                  <a:pt x="6305313" y="1110089"/>
                </a:lnTo>
                <a:close/>
                <a:moveTo>
                  <a:pt x="3011491" y="1051092"/>
                </a:moveTo>
                <a:lnTo>
                  <a:pt x="3013922" y="1053574"/>
                </a:lnTo>
                <a:lnTo>
                  <a:pt x="3018786" y="1053574"/>
                </a:lnTo>
                <a:lnTo>
                  <a:pt x="3021218" y="1056055"/>
                </a:lnTo>
                <a:lnTo>
                  <a:pt x="3026082" y="1056055"/>
                </a:lnTo>
                <a:lnTo>
                  <a:pt x="3030947" y="1058535"/>
                </a:lnTo>
                <a:lnTo>
                  <a:pt x="3030947" y="1061017"/>
                </a:lnTo>
                <a:lnTo>
                  <a:pt x="3030947" y="1063500"/>
                </a:lnTo>
                <a:lnTo>
                  <a:pt x="3033378" y="1068464"/>
                </a:lnTo>
                <a:lnTo>
                  <a:pt x="3035811" y="1068464"/>
                </a:lnTo>
                <a:lnTo>
                  <a:pt x="3038242" y="1075908"/>
                </a:lnTo>
                <a:lnTo>
                  <a:pt x="3038242" y="1078391"/>
                </a:lnTo>
                <a:lnTo>
                  <a:pt x="3038242" y="1080873"/>
                </a:lnTo>
                <a:lnTo>
                  <a:pt x="3038242" y="1085835"/>
                </a:lnTo>
                <a:lnTo>
                  <a:pt x="3035811" y="1093282"/>
                </a:lnTo>
                <a:lnTo>
                  <a:pt x="3030947" y="1095764"/>
                </a:lnTo>
                <a:lnTo>
                  <a:pt x="3028515" y="1100726"/>
                </a:lnTo>
                <a:lnTo>
                  <a:pt x="3021218" y="1105689"/>
                </a:lnTo>
                <a:lnTo>
                  <a:pt x="3013922" y="1110653"/>
                </a:lnTo>
                <a:lnTo>
                  <a:pt x="3011491" y="1113134"/>
                </a:lnTo>
                <a:lnTo>
                  <a:pt x="3001761" y="1118098"/>
                </a:lnTo>
                <a:lnTo>
                  <a:pt x="2996897" y="1120580"/>
                </a:lnTo>
                <a:lnTo>
                  <a:pt x="2992032" y="1120580"/>
                </a:lnTo>
                <a:lnTo>
                  <a:pt x="2984735" y="1123062"/>
                </a:lnTo>
                <a:lnTo>
                  <a:pt x="2982303" y="1123062"/>
                </a:lnTo>
                <a:lnTo>
                  <a:pt x="2979871" y="1123062"/>
                </a:lnTo>
                <a:lnTo>
                  <a:pt x="2977438" y="1120580"/>
                </a:lnTo>
                <a:lnTo>
                  <a:pt x="2975007" y="1120580"/>
                </a:lnTo>
                <a:lnTo>
                  <a:pt x="2975007" y="1118098"/>
                </a:lnTo>
                <a:lnTo>
                  <a:pt x="2977438" y="1113134"/>
                </a:lnTo>
                <a:lnTo>
                  <a:pt x="2979871" y="1110653"/>
                </a:lnTo>
                <a:lnTo>
                  <a:pt x="2979871" y="1105689"/>
                </a:lnTo>
                <a:lnTo>
                  <a:pt x="2982303" y="1100726"/>
                </a:lnTo>
                <a:lnTo>
                  <a:pt x="2982303" y="1095764"/>
                </a:lnTo>
                <a:lnTo>
                  <a:pt x="2982303" y="1093282"/>
                </a:lnTo>
                <a:lnTo>
                  <a:pt x="2982303" y="1085835"/>
                </a:lnTo>
                <a:lnTo>
                  <a:pt x="2982303" y="1080873"/>
                </a:lnTo>
                <a:lnTo>
                  <a:pt x="2984735" y="1078391"/>
                </a:lnTo>
                <a:lnTo>
                  <a:pt x="2984735" y="1075908"/>
                </a:lnTo>
                <a:lnTo>
                  <a:pt x="2987169" y="1068464"/>
                </a:lnTo>
                <a:lnTo>
                  <a:pt x="2989601" y="1068464"/>
                </a:lnTo>
                <a:lnTo>
                  <a:pt x="2992032" y="1063500"/>
                </a:lnTo>
                <a:lnTo>
                  <a:pt x="2992032" y="1061017"/>
                </a:lnTo>
                <a:lnTo>
                  <a:pt x="2996897" y="1058535"/>
                </a:lnTo>
                <a:lnTo>
                  <a:pt x="2999328" y="1056055"/>
                </a:lnTo>
                <a:lnTo>
                  <a:pt x="3001761" y="1056055"/>
                </a:lnTo>
                <a:lnTo>
                  <a:pt x="3004195" y="1053574"/>
                </a:lnTo>
                <a:lnTo>
                  <a:pt x="3009059" y="1053574"/>
                </a:lnTo>
                <a:close/>
                <a:moveTo>
                  <a:pt x="5896901" y="1036900"/>
                </a:moveTo>
                <a:lnTo>
                  <a:pt x="5891976" y="1068809"/>
                </a:lnTo>
                <a:lnTo>
                  <a:pt x="5872275" y="1078628"/>
                </a:lnTo>
                <a:lnTo>
                  <a:pt x="5867349" y="1110537"/>
                </a:lnTo>
                <a:lnTo>
                  <a:pt x="5842720" y="1110537"/>
                </a:lnTo>
                <a:lnTo>
                  <a:pt x="5832870" y="1139991"/>
                </a:lnTo>
                <a:lnTo>
                  <a:pt x="5815630" y="1149810"/>
                </a:lnTo>
                <a:lnTo>
                  <a:pt x="5810705" y="1193991"/>
                </a:lnTo>
                <a:lnTo>
                  <a:pt x="5793465" y="1228355"/>
                </a:lnTo>
                <a:lnTo>
                  <a:pt x="5815630" y="1245537"/>
                </a:lnTo>
                <a:lnTo>
                  <a:pt x="5799733" y="1256855"/>
                </a:lnTo>
                <a:lnTo>
                  <a:pt x="5802931" y="1257497"/>
                </a:lnTo>
                <a:lnTo>
                  <a:pt x="5820058" y="1245201"/>
                </a:lnTo>
                <a:lnTo>
                  <a:pt x="5795591" y="1227990"/>
                </a:lnTo>
                <a:lnTo>
                  <a:pt x="5812718" y="1193563"/>
                </a:lnTo>
                <a:lnTo>
                  <a:pt x="5820058" y="1149302"/>
                </a:lnTo>
                <a:lnTo>
                  <a:pt x="5834738" y="1139467"/>
                </a:lnTo>
                <a:lnTo>
                  <a:pt x="5846970" y="1112419"/>
                </a:lnTo>
                <a:lnTo>
                  <a:pt x="5868990" y="1112419"/>
                </a:lnTo>
                <a:lnTo>
                  <a:pt x="5873884" y="1077993"/>
                </a:lnTo>
                <a:lnTo>
                  <a:pt x="5893457" y="1068158"/>
                </a:lnTo>
                <a:lnTo>
                  <a:pt x="5898169" y="1037374"/>
                </a:lnTo>
                <a:close/>
                <a:moveTo>
                  <a:pt x="5953545" y="1014809"/>
                </a:moveTo>
                <a:lnTo>
                  <a:pt x="5936306" y="1031991"/>
                </a:lnTo>
                <a:lnTo>
                  <a:pt x="5917797" y="1043520"/>
                </a:lnTo>
                <a:lnTo>
                  <a:pt x="5917924" y="1043568"/>
                </a:lnTo>
                <a:lnTo>
                  <a:pt x="5937498" y="1033732"/>
                </a:lnTo>
                <a:lnTo>
                  <a:pt x="5956325" y="1014809"/>
                </a:lnTo>
                <a:close/>
                <a:moveTo>
                  <a:pt x="6056275" y="973847"/>
                </a:moveTo>
                <a:lnTo>
                  <a:pt x="6081851" y="1004226"/>
                </a:lnTo>
                <a:lnTo>
                  <a:pt x="6108763" y="1028814"/>
                </a:lnTo>
                <a:lnTo>
                  <a:pt x="6111210" y="1050945"/>
                </a:lnTo>
                <a:lnTo>
                  <a:pt x="6116102" y="1127139"/>
                </a:lnTo>
                <a:lnTo>
                  <a:pt x="6117556" y="1126123"/>
                </a:lnTo>
                <a:lnTo>
                  <a:pt x="6112643" y="1050104"/>
                </a:lnTo>
                <a:lnTo>
                  <a:pt x="6110187" y="1025582"/>
                </a:lnTo>
                <a:lnTo>
                  <a:pt x="6083161" y="1001062"/>
                </a:lnTo>
                <a:lnTo>
                  <a:pt x="6058338" y="974220"/>
                </a:lnTo>
                <a:close/>
                <a:moveTo>
                  <a:pt x="6052055" y="973082"/>
                </a:moveTo>
                <a:lnTo>
                  <a:pt x="6032352" y="990263"/>
                </a:lnTo>
                <a:lnTo>
                  <a:pt x="6013253" y="1014061"/>
                </a:lnTo>
                <a:lnTo>
                  <a:pt x="6013344" y="1014061"/>
                </a:lnTo>
                <a:lnTo>
                  <a:pt x="6032917" y="991930"/>
                </a:lnTo>
                <a:lnTo>
                  <a:pt x="6053685" y="973377"/>
                </a:lnTo>
                <a:close/>
                <a:moveTo>
                  <a:pt x="2955159" y="952552"/>
                </a:moveTo>
                <a:lnTo>
                  <a:pt x="2957641" y="954952"/>
                </a:lnTo>
                <a:lnTo>
                  <a:pt x="2960123" y="954952"/>
                </a:lnTo>
                <a:lnTo>
                  <a:pt x="2965085" y="957355"/>
                </a:lnTo>
                <a:lnTo>
                  <a:pt x="2965085" y="959757"/>
                </a:lnTo>
                <a:lnTo>
                  <a:pt x="2967565" y="962158"/>
                </a:lnTo>
                <a:lnTo>
                  <a:pt x="2970047" y="966961"/>
                </a:lnTo>
                <a:lnTo>
                  <a:pt x="2970047" y="969364"/>
                </a:lnTo>
                <a:lnTo>
                  <a:pt x="2972526" y="976568"/>
                </a:lnTo>
                <a:lnTo>
                  <a:pt x="2972526" y="978971"/>
                </a:lnTo>
                <a:lnTo>
                  <a:pt x="2972526" y="983773"/>
                </a:lnTo>
                <a:lnTo>
                  <a:pt x="2972526" y="986175"/>
                </a:lnTo>
                <a:lnTo>
                  <a:pt x="2972526" y="993379"/>
                </a:lnTo>
                <a:lnTo>
                  <a:pt x="2972526" y="998185"/>
                </a:lnTo>
                <a:lnTo>
                  <a:pt x="2972526" y="1000585"/>
                </a:lnTo>
                <a:lnTo>
                  <a:pt x="2970047" y="1005389"/>
                </a:lnTo>
                <a:lnTo>
                  <a:pt x="2970047" y="1010192"/>
                </a:lnTo>
                <a:lnTo>
                  <a:pt x="2967565" y="1014995"/>
                </a:lnTo>
                <a:lnTo>
                  <a:pt x="2965085" y="1017397"/>
                </a:lnTo>
                <a:lnTo>
                  <a:pt x="2965085" y="1022200"/>
                </a:lnTo>
                <a:lnTo>
                  <a:pt x="2960123" y="1024602"/>
                </a:lnTo>
                <a:lnTo>
                  <a:pt x="2957641" y="1024602"/>
                </a:lnTo>
                <a:lnTo>
                  <a:pt x="2955159" y="1024602"/>
                </a:lnTo>
                <a:lnTo>
                  <a:pt x="2952679" y="1024602"/>
                </a:lnTo>
                <a:lnTo>
                  <a:pt x="2947718" y="1022200"/>
                </a:lnTo>
                <a:lnTo>
                  <a:pt x="2947718" y="1017397"/>
                </a:lnTo>
                <a:lnTo>
                  <a:pt x="2945237" y="1014995"/>
                </a:lnTo>
                <a:lnTo>
                  <a:pt x="2942757" y="1014995"/>
                </a:lnTo>
                <a:lnTo>
                  <a:pt x="2942757" y="1010192"/>
                </a:lnTo>
                <a:lnTo>
                  <a:pt x="2942757" y="1005389"/>
                </a:lnTo>
                <a:lnTo>
                  <a:pt x="2940275" y="1000585"/>
                </a:lnTo>
                <a:lnTo>
                  <a:pt x="2940275" y="998185"/>
                </a:lnTo>
                <a:lnTo>
                  <a:pt x="2940275" y="993379"/>
                </a:lnTo>
                <a:lnTo>
                  <a:pt x="2937793" y="986175"/>
                </a:lnTo>
                <a:lnTo>
                  <a:pt x="2940275" y="983773"/>
                </a:lnTo>
                <a:lnTo>
                  <a:pt x="2940275" y="978971"/>
                </a:lnTo>
                <a:lnTo>
                  <a:pt x="2940275" y="976568"/>
                </a:lnTo>
                <a:lnTo>
                  <a:pt x="2942757" y="969364"/>
                </a:lnTo>
                <a:lnTo>
                  <a:pt x="2942757" y="966961"/>
                </a:lnTo>
                <a:lnTo>
                  <a:pt x="2942757" y="962158"/>
                </a:lnTo>
                <a:lnTo>
                  <a:pt x="2945237" y="962158"/>
                </a:lnTo>
                <a:lnTo>
                  <a:pt x="2947718" y="959757"/>
                </a:lnTo>
                <a:lnTo>
                  <a:pt x="2947718" y="957355"/>
                </a:lnTo>
                <a:lnTo>
                  <a:pt x="2952679" y="954952"/>
                </a:lnTo>
                <a:lnTo>
                  <a:pt x="2955159" y="954952"/>
                </a:lnTo>
                <a:close/>
                <a:moveTo>
                  <a:pt x="5826668" y="943793"/>
                </a:moveTo>
                <a:lnTo>
                  <a:pt x="5853423" y="943793"/>
                </a:lnTo>
                <a:lnTo>
                  <a:pt x="5841262" y="980745"/>
                </a:lnTo>
                <a:lnTo>
                  <a:pt x="5812072" y="970892"/>
                </a:lnTo>
                <a:close/>
                <a:moveTo>
                  <a:pt x="3720155" y="935035"/>
                </a:moveTo>
                <a:lnTo>
                  <a:pt x="3782486" y="959364"/>
                </a:lnTo>
                <a:lnTo>
                  <a:pt x="3737608" y="976398"/>
                </a:lnTo>
                <a:lnTo>
                  <a:pt x="3695224" y="976398"/>
                </a:lnTo>
                <a:close/>
                <a:moveTo>
                  <a:pt x="6881313" y="921894"/>
                </a:moveTo>
                <a:lnTo>
                  <a:pt x="6908535" y="943967"/>
                </a:lnTo>
                <a:lnTo>
                  <a:pt x="6888738" y="975850"/>
                </a:lnTo>
                <a:lnTo>
                  <a:pt x="6866466" y="980755"/>
                </a:lnTo>
                <a:lnTo>
                  <a:pt x="6854092" y="951325"/>
                </a:lnTo>
                <a:close/>
                <a:moveTo>
                  <a:pt x="2377167" y="921894"/>
                </a:moveTo>
                <a:lnTo>
                  <a:pt x="2427516" y="973629"/>
                </a:lnTo>
                <a:lnTo>
                  <a:pt x="2389156" y="998263"/>
                </a:lnTo>
                <a:lnTo>
                  <a:pt x="2329214" y="990873"/>
                </a:lnTo>
                <a:lnTo>
                  <a:pt x="2341201" y="946531"/>
                </a:lnTo>
                <a:close/>
                <a:moveTo>
                  <a:pt x="5980198" y="915326"/>
                </a:moveTo>
                <a:lnTo>
                  <a:pt x="5961809" y="945826"/>
                </a:lnTo>
                <a:lnTo>
                  <a:pt x="5943420" y="924710"/>
                </a:lnTo>
                <a:close/>
                <a:moveTo>
                  <a:pt x="6199864" y="914128"/>
                </a:moveTo>
                <a:lnTo>
                  <a:pt x="6199820" y="914172"/>
                </a:lnTo>
                <a:lnTo>
                  <a:pt x="6175193" y="941174"/>
                </a:lnTo>
                <a:lnTo>
                  <a:pt x="6171354" y="952650"/>
                </a:lnTo>
                <a:lnTo>
                  <a:pt x="6176522" y="939757"/>
                </a:lnTo>
                <a:close/>
                <a:moveTo>
                  <a:pt x="5882125" y="910946"/>
                </a:moveTo>
                <a:lnTo>
                  <a:pt x="5916604" y="910946"/>
                </a:lnTo>
                <a:lnTo>
                  <a:pt x="5919067" y="937953"/>
                </a:lnTo>
                <a:lnTo>
                  <a:pt x="5919067" y="960049"/>
                </a:lnTo>
                <a:lnTo>
                  <a:pt x="5911679" y="989512"/>
                </a:lnTo>
                <a:lnTo>
                  <a:pt x="5904291" y="950229"/>
                </a:lnTo>
                <a:lnTo>
                  <a:pt x="5887051" y="942863"/>
                </a:lnTo>
                <a:close/>
                <a:moveTo>
                  <a:pt x="7161830" y="867150"/>
                </a:moveTo>
                <a:lnTo>
                  <a:pt x="7196192" y="877455"/>
                </a:lnTo>
                <a:lnTo>
                  <a:pt x="7208465" y="908369"/>
                </a:lnTo>
                <a:lnTo>
                  <a:pt x="7152012" y="903218"/>
                </a:lnTo>
                <a:lnTo>
                  <a:pt x="7129922" y="898064"/>
                </a:lnTo>
                <a:close/>
                <a:moveTo>
                  <a:pt x="2534992" y="843064"/>
                </a:moveTo>
                <a:lnTo>
                  <a:pt x="2583152" y="884669"/>
                </a:lnTo>
                <a:lnTo>
                  <a:pt x="2567828" y="924085"/>
                </a:lnTo>
                <a:lnTo>
                  <a:pt x="2576589" y="959121"/>
                </a:lnTo>
                <a:lnTo>
                  <a:pt x="2605046" y="985398"/>
                </a:lnTo>
                <a:lnTo>
                  <a:pt x="2622559" y="1035762"/>
                </a:lnTo>
                <a:lnTo>
                  <a:pt x="2661961" y="985398"/>
                </a:lnTo>
                <a:lnTo>
                  <a:pt x="2683853" y="1029193"/>
                </a:lnTo>
                <a:lnTo>
                  <a:pt x="2681663" y="1099266"/>
                </a:lnTo>
                <a:lnTo>
                  <a:pt x="2710122" y="1099266"/>
                </a:lnTo>
                <a:lnTo>
                  <a:pt x="2723259" y="1059850"/>
                </a:lnTo>
                <a:lnTo>
                  <a:pt x="2767046" y="1016056"/>
                </a:lnTo>
                <a:lnTo>
                  <a:pt x="2784557" y="959121"/>
                </a:lnTo>
                <a:lnTo>
                  <a:pt x="2863369" y="967880"/>
                </a:lnTo>
                <a:lnTo>
                  <a:pt x="2883070" y="1024814"/>
                </a:lnTo>
                <a:lnTo>
                  <a:pt x="2850236" y="1040143"/>
                </a:lnTo>
                <a:lnTo>
                  <a:pt x="2867746" y="1112405"/>
                </a:lnTo>
                <a:lnTo>
                  <a:pt x="2767046" y="1162771"/>
                </a:lnTo>
                <a:lnTo>
                  <a:pt x="2753908" y="1140871"/>
                </a:lnTo>
                <a:lnTo>
                  <a:pt x="2701367" y="1143062"/>
                </a:lnTo>
                <a:lnTo>
                  <a:pt x="2694797" y="1184668"/>
                </a:lnTo>
                <a:lnTo>
                  <a:pt x="2633506" y="1184668"/>
                </a:lnTo>
                <a:lnTo>
                  <a:pt x="2615992" y="1167149"/>
                </a:lnTo>
                <a:lnTo>
                  <a:pt x="2587530" y="1169340"/>
                </a:lnTo>
                <a:lnTo>
                  <a:pt x="2589722" y="1193426"/>
                </a:lnTo>
                <a:lnTo>
                  <a:pt x="2648829" y="1217514"/>
                </a:lnTo>
                <a:lnTo>
                  <a:pt x="2633506" y="1270069"/>
                </a:lnTo>
                <a:lnTo>
                  <a:pt x="2602856" y="1291966"/>
                </a:lnTo>
                <a:lnTo>
                  <a:pt x="2554696" y="1298535"/>
                </a:lnTo>
                <a:lnTo>
                  <a:pt x="2526237" y="1342330"/>
                </a:lnTo>
                <a:lnTo>
                  <a:pt x="2460561" y="1392696"/>
                </a:lnTo>
                <a:lnTo>
                  <a:pt x="2403644" y="1443061"/>
                </a:lnTo>
                <a:lnTo>
                  <a:pt x="2357670" y="1513133"/>
                </a:lnTo>
                <a:lnTo>
                  <a:pt x="2355482" y="1565688"/>
                </a:lnTo>
                <a:lnTo>
                  <a:pt x="2397076" y="1572257"/>
                </a:lnTo>
                <a:lnTo>
                  <a:pt x="2418968" y="1662037"/>
                </a:lnTo>
                <a:lnTo>
                  <a:pt x="2515290" y="1672986"/>
                </a:lnTo>
                <a:lnTo>
                  <a:pt x="2576589" y="1732110"/>
                </a:lnTo>
                <a:lnTo>
                  <a:pt x="2615992" y="1736489"/>
                </a:lnTo>
                <a:lnTo>
                  <a:pt x="2648829" y="1775905"/>
                </a:lnTo>
                <a:lnTo>
                  <a:pt x="2714502" y="1771526"/>
                </a:lnTo>
                <a:lnTo>
                  <a:pt x="2707935" y="1848168"/>
                </a:lnTo>
                <a:lnTo>
                  <a:pt x="2701367" y="1913861"/>
                </a:lnTo>
                <a:lnTo>
                  <a:pt x="2725449" y="1964227"/>
                </a:lnTo>
                <a:lnTo>
                  <a:pt x="2753908" y="1966416"/>
                </a:lnTo>
                <a:lnTo>
                  <a:pt x="2777993" y="1940139"/>
                </a:lnTo>
                <a:lnTo>
                  <a:pt x="2804261" y="1964227"/>
                </a:lnTo>
                <a:lnTo>
                  <a:pt x="2815205" y="1935760"/>
                </a:lnTo>
                <a:lnTo>
                  <a:pt x="2830532" y="1856928"/>
                </a:lnTo>
                <a:lnTo>
                  <a:pt x="2828343" y="1828460"/>
                </a:lnTo>
                <a:lnTo>
                  <a:pt x="2834912" y="1775905"/>
                </a:lnTo>
                <a:lnTo>
                  <a:pt x="2885258" y="1749629"/>
                </a:lnTo>
                <a:lnTo>
                  <a:pt x="2887449" y="1747439"/>
                </a:lnTo>
                <a:lnTo>
                  <a:pt x="2889636" y="1738680"/>
                </a:lnTo>
                <a:lnTo>
                  <a:pt x="2889636" y="1725541"/>
                </a:lnTo>
                <a:lnTo>
                  <a:pt x="2891825" y="1708023"/>
                </a:lnTo>
                <a:lnTo>
                  <a:pt x="2896204" y="1690505"/>
                </a:lnTo>
                <a:lnTo>
                  <a:pt x="2896204" y="1668608"/>
                </a:lnTo>
                <a:lnTo>
                  <a:pt x="2896204" y="1648900"/>
                </a:lnTo>
                <a:lnTo>
                  <a:pt x="2891825" y="1627001"/>
                </a:lnTo>
                <a:lnTo>
                  <a:pt x="2889636" y="1609484"/>
                </a:lnTo>
                <a:lnTo>
                  <a:pt x="2885258" y="1591965"/>
                </a:lnTo>
                <a:lnTo>
                  <a:pt x="2876503" y="1581016"/>
                </a:lnTo>
                <a:lnTo>
                  <a:pt x="2867746" y="1570068"/>
                </a:lnTo>
                <a:lnTo>
                  <a:pt x="2902770" y="1554738"/>
                </a:lnTo>
                <a:lnTo>
                  <a:pt x="2911528" y="1486856"/>
                </a:lnTo>
                <a:lnTo>
                  <a:pt x="2904959" y="1462768"/>
                </a:lnTo>
                <a:lnTo>
                  <a:pt x="2911528" y="1405834"/>
                </a:lnTo>
                <a:lnTo>
                  <a:pt x="2948740" y="1351090"/>
                </a:lnTo>
                <a:lnTo>
                  <a:pt x="3005652" y="1381746"/>
                </a:lnTo>
                <a:lnTo>
                  <a:pt x="3082267" y="1381746"/>
                </a:lnTo>
                <a:lnTo>
                  <a:pt x="3110724" y="1410213"/>
                </a:lnTo>
                <a:lnTo>
                  <a:pt x="3145751" y="1445250"/>
                </a:lnTo>
                <a:lnTo>
                  <a:pt x="3191727" y="1462768"/>
                </a:lnTo>
                <a:lnTo>
                  <a:pt x="3172022" y="1489045"/>
                </a:lnTo>
                <a:lnTo>
                  <a:pt x="3174211" y="1587585"/>
                </a:lnTo>
                <a:lnTo>
                  <a:pt x="3228941" y="1602913"/>
                </a:lnTo>
                <a:lnTo>
                  <a:pt x="3283669" y="1583205"/>
                </a:lnTo>
                <a:lnTo>
                  <a:pt x="3303370" y="1552549"/>
                </a:lnTo>
                <a:lnTo>
                  <a:pt x="3334018" y="1502184"/>
                </a:lnTo>
                <a:lnTo>
                  <a:pt x="3351530" y="1528461"/>
                </a:lnTo>
                <a:lnTo>
                  <a:pt x="3362477" y="1576637"/>
                </a:lnTo>
                <a:lnTo>
                  <a:pt x="3390935" y="1576637"/>
                </a:lnTo>
                <a:lnTo>
                  <a:pt x="3397502" y="1640140"/>
                </a:lnTo>
                <a:lnTo>
                  <a:pt x="3417206" y="1635761"/>
                </a:lnTo>
                <a:lnTo>
                  <a:pt x="3417206" y="1664228"/>
                </a:lnTo>
                <a:lnTo>
                  <a:pt x="3397502" y="1675176"/>
                </a:lnTo>
                <a:lnTo>
                  <a:pt x="3401882" y="1701453"/>
                </a:lnTo>
                <a:lnTo>
                  <a:pt x="3425961" y="1705833"/>
                </a:lnTo>
                <a:lnTo>
                  <a:pt x="3436907" y="1764957"/>
                </a:lnTo>
                <a:lnTo>
                  <a:pt x="3485069" y="1758388"/>
                </a:lnTo>
                <a:lnTo>
                  <a:pt x="3480690" y="1784665"/>
                </a:lnTo>
                <a:lnTo>
                  <a:pt x="3515716" y="1775905"/>
                </a:lnTo>
                <a:lnTo>
                  <a:pt x="3491635" y="1810942"/>
                </a:lnTo>
                <a:lnTo>
                  <a:pt x="3480690" y="1835029"/>
                </a:lnTo>
                <a:lnTo>
                  <a:pt x="3432530" y="1848168"/>
                </a:lnTo>
                <a:lnTo>
                  <a:pt x="3452229" y="1856928"/>
                </a:lnTo>
                <a:lnTo>
                  <a:pt x="3491635" y="1848168"/>
                </a:lnTo>
                <a:lnTo>
                  <a:pt x="3526660" y="1828460"/>
                </a:lnTo>
                <a:lnTo>
                  <a:pt x="3557310" y="1830649"/>
                </a:lnTo>
                <a:lnTo>
                  <a:pt x="3563876" y="1863497"/>
                </a:lnTo>
                <a:lnTo>
                  <a:pt x="3563876" y="1905103"/>
                </a:lnTo>
                <a:lnTo>
                  <a:pt x="3568254" y="1929191"/>
                </a:lnTo>
                <a:lnTo>
                  <a:pt x="3563876" y="1948899"/>
                </a:lnTo>
                <a:lnTo>
                  <a:pt x="3522283" y="1959847"/>
                </a:lnTo>
                <a:lnTo>
                  <a:pt x="3485069" y="1955467"/>
                </a:lnTo>
                <a:lnTo>
                  <a:pt x="3436907" y="1999263"/>
                </a:lnTo>
                <a:lnTo>
                  <a:pt x="3353721" y="2010212"/>
                </a:lnTo>
                <a:lnTo>
                  <a:pt x="3266155" y="2010212"/>
                </a:lnTo>
                <a:lnTo>
                  <a:pt x="3224562" y="2003643"/>
                </a:lnTo>
                <a:lnTo>
                  <a:pt x="3191727" y="2032109"/>
                </a:lnTo>
                <a:lnTo>
                  <a:pt x="3147941" y="2054007"/>
                </a:lnTo>
                <a:lnTo>
                  <a:pt x="3104157" y="2108751"/>
                </a:lnTo>
                <a:lnTo>
                  <a:pt x="3178589" y="2075904"/>
                </a:lnTo>
                <a:lnTo>
                  <a:pt x="3220186" y="2054007"/>
                </a:lnTo>
                <a:lnTo>
                  <a:pt x="3263967" y="2080284"/>
                </a:lnTo>
                <a:lnTo>
                  <a:pt x="3235510" y="2124080"/>
                </a:lnTo>
                <a:lnTo>
                  <a:pt x="3274911" y="2167875"/>
                </a:lnTo>
                <a:lnTo>
                  <a:pt x="3373422" y="2216051"/>
                </a:lnTo>
                <a:lnTo>
                  <a:pt x="3285857" y="2262035"/>
                </a:lnTo>
                <a:lnTo>
                  <a:pt x="3200483" y="2321159"/>
                </a:lnTo>
                <a:lnTo>
                  <a:pt x="3180780" y="2299262"/>
                </a:lnTo>
                <a:lnTo>
                  <a:pt x="3285857" y="2200722"/>
                </a:lnTo>
                <a:lnTo>
                  <a:pt x="3279291" y="2187583"/>
                </a:lnTo>
                <a:lnTo>
                  <a:pt x="3246453" y="2187583"/>
                </a:lnTo>
                <a:lnTo>
                  <a:pt x="3161076" y="2262035"/>
                </a:lnTo>
                <a:lnTo>
                  <a:pt x="3134806" y="2251087"/>
                </a:lnTo>
                <a:lnTo>
                  <a:pt x="3158887" y="2264226"/>
                </a:lnTo>
                <a:lnTo>
                  <a:pt x="3139185" y="2288314"/>
                </a:lnTo>
                <a:lnTo>
                  <a:pt x="3106346" y="2290503"/>
                </a:lnTo>
                <a:lnTo>
                  <a:pt x="3093211" y="2316781"/>
                </a:lnTo>
                <a:lnTo>
                  <a:pt x="3064754" y="2310210"/>
                </a:lnTo>
                <a:lnTo>
                  <a:pt x="3060377" y="2329918"/>
                </a:lnTo>
                <a:lnTo>
                  <a:pt x="3029730" y="2329918"/>
                </a:lnTo>
                <a:lnTo>
                  <a:pt x="3018786" y="2360575"/>
                </a:lnTo>
                <a:lnTo>
                  <a:pt x="3014409" y="2386853"/>
                </a:lnTo>
                <a:lnTo>
                  <a:pt x="3038487" y="2410941"/>
                </a:lnTo>
                <a:lnTo>
                  <a:pt x="3007842" y="2430649"/>
                </a:lnTo>
                <a:lnTo>
                  <a:pt x="2944362" y="2437218"/>
                </a:lnTo>
                <a:lnTo>
                  <a:pt x="2929038" y="2465685"/>
                </a:lnTo>
                <a:lnTo>
                  <a:pt x="2920281" y="2483202"/>
                </a:lnTo>
                <a:lnTo>
                  <a:pt x="2880883" y="2487582"/>
                </a:lnTo>
                <a:lnTo>
                  <a:pt x="2863369" y="2511670"/>
                </a:lnTo>
                <a:lnTo>
                  <a:pt x="2854613" y="2572984"/>
                </a:lnTo>
                <a:lnTo>
                  <a:pt x="2828345" y="2583933"/>
                </a:lnTo>
                <a:lnTo>
                  <a:pt x="2813019" y="2601450"/>
                </a:lnTo>
                <a:lnTo>
                  <a:pt x="2797692" y="2623349"/>
                </a:lnTo>
                <a:lnTo>
                  <a:pt x="2817397" y="2634297"/>
                </a:lnTo>
                <a:lnTo>
                  <a:pt x="2813019" y="2708750"/>
                </a:lnTo>
                <a:lnTo>
                  <a:pt x="2788936" y="2721888"/>
                </a:lnTo>
                <a:lnTo>
                  <a:pt x="2782371" y="2748165"/>
                </a:lnTo>
                <a:lnTo>
                  <a:pt x="2742964" y="2745976"/>
                </a:lnTo>
                <a:lnTo>
                  <a:pt x="2725449" y="2770064"/>
                </a:lnTo>
                <a:lnTo>
                  <a:pt x="2686043" y="2783201"/>
                </a:lnTo>
                <a:lnTo>
                  <a:pt x="2677287" y="2816049"/>
                </a:lnTo>
                <a:lnTo>
                  <a:pt x="2646641" y="2822617"/>
                </a:lnTo>
                <a:lnTo>
                  <a:pt x="2618181" y="2848896"/>
                </a:lnTo>
                <a:lnTo>
                  <a:pt x="2607234" y="2883932"/>
                </a:lnTo>
                <a:lnTo>
                  <a:pt x="2607234" y="2936487"/>
                </a:lnTo>
                <a:lnTo>
                  <a:pt x="2605046" y="2984661"/>
                </a:lnTo>
                <a:lnTo>
                  <a:pt x="2620370" y="2991231"/>
                </a:lnTo>
                <a:lnTo>
                  <a:pt x="2622559" y="3050355"/>
                </a:lnTo>
                <a:lnTo>
                  <a:pt x="2633506" y="3067872"/>
                </a:lnTo>
                <a:lnTo>
                  <a:pt x="2646641" y="3153274"/>
                </a:lnTo>
                <a:lnTo>
                  <a:pt x="2633506" y="3188310"/>
                </a:lnTo>
                <a:lnTo>
                  <a:pt x="2613801" y="3166412"/>
                </a:lnTo>
                <a:lnTo>
                  <a:pt x="2578775" y="3142324"/>
                </a:lnTo>
                <a:lnTo>
                  <a:pt x="2559073" y="3094150"/>
                </a:lnTo>
                <a:lnTo>
                  <a:pt x="2543752" y="3043785"/>
                </a:lnTo>
                <a:lnTo>
                  <a:pt x="2552508" y="2989041"/>
                </a:lnTo>
                <a:lnTo>
                  <a:pt x="2524049" y="2962764"/>
                </a:lnTo>
                <a:lnTo>
                  <a:pt x="2486832" y="2932107"/>
                </a:lnTo>
                <a:lnTo>
                  <a:pt x="2445239" y="2943056"/>
                </a:lnTo>
                <a:lnTo>
                  <a:pt x="2414591" y="2925537"/>
                </a:lnTo>
                <a:lnTo>
                  <a:pt x="2333591" y="2927728"/>
                </a:lnTo>
                <a:lnTo>
                  <a:pt x="2305136" y="2947435"/>
                </a:lnTo>
                <a:lnTo>
                  <a:pt x="2322647" y="2984661"/>
                </a:lnTo>
                <a:lnTo>
                  <a:pt x="2285434" y="2989041"/>
                </a:lnTo>
                <a:lnTo>
                  <a:pt x="2246036" y="2980282"/>
                </a:lnTo>
                <a:lnTo>
                  <a:pt x="2239469" y="2927728"/>
                </a:lnTo>
                <a:lnTo>
                  <a:pt x="2213199" y="2936487"/>
                </a:lnTo>
                <a:lnTo>
                  <a:pt x="2202254" y="2975903"/>
                </a:lnTo>
                <a:lnTo>
                  <a:pt x="2182553" y="2969332"/>
                </a:lnTo>
                <a:lnTo>
                  <a:pt x="2160661" y="2936487"/>
                </a:lnTo>
                <a:lnTo>
                  <a:pt x="2134392" y="2951815"/>
                </a:lnTo>
                <a:lnTo>
                  <a:pt x="2114691" y="2975903"/>
                </a:lnTo>
                <a:lnTo>
                  <a:pt x="2092798" y="3008748"/>
                </a:lnTo>
                <a:lnTo>
                  <a:pt x="2073097" y="3032836"/>
                </a:lnTo>
                <a:lnTo>
                  <a:pt x="2031505" y="3050355"/>
                </a:lnTo>
                <a:lnTo>
                  <a:pt x="2018367" y="3109479"/>
                </a:lnTo>
                <a:lnTo>
                  <a:pt x="1969576" y="3109479"/>
                </a:lnTo>
                <a:lnTo>
                  <a:pt x="1969624" y="3109723"/>
                </a:lnTo>
                <a:lnTo>
                  <a:pt x="2018717" y="3109723"/>
                </a:lnTo>
                <a:lnTo>
                  <a:pt x="2008899" y="3158713"/>
                </a:lnTo>
                <a:lnTo>
                  <a:pt x="1991717" y="3210151"/>
                </a:lnTo>
                <a:lnTo>
                  <a:pt x="2011354" y="3278735"/>
                </a:lnTo>
                <a:lnTo>
                  <a:pt x="2028539" y="3379164"/>
                </a:lnTo>
                <a:lnTo>
                  <a:pt x="2087453" y="3420804"/>
                </a:lnTo>
                <a:lnTo>
                  <a:pt x="2166008" y="3418354"/>
                </a:lnTo>
                <a:lnTo>
                  <a:pt x="2220012" y="3401208"/>
                </a:lnTo>
                <a:lnTo>
                  <a:pt x="2256834" y="3327725"/>
                </a:lnTo>
                <a:lnTo>
                  <a:pt x="2288740" y="3300780"/>
                </a:lnTo>
                <a:lnTo>
                  <a:pt x="2369746" y="3308129"/>
                </a:lnTo>
                <a:lnTo>
                  <a:pt x="2377109" y="3342421"/>
                </a:lnTo>
                <a:lnTo>
                  <a:pt x="2362381" y="3352219"/>
                </a:lnTo>
                <a:lnTo>
                  <a:pt x="2364835" y="3398758"/>
                </a:lnTo>
                <a:lnTo>
                  <a:pt x="2340287" y="3430602"/>
                </a:lnTo>
                <a:lnTo>
                  <a:pt x="2296102" y="3455096"/>
                </a:lnTo>
                <a:lnTo>
                  <a:pt x="2276465" y="3462444"/>
                </a:lnTo>
                <a:lnTo>
                  <a:pt x="2274501" y="3463247"/>
                </a:lnTo>
                <a:lnTo>
                  <a:pt x="2269936" y="3509198"/>
                </a:lnTo>
                <a:lnTo>
                  <a:pt x="2269936" y="3543747"/>
                </a:lnTo>
                <a:lnTo>
                  <a:pt x="2284950" y="3545636"/>
                </a:lnTo>
                <a:lnTo>
                  <a:pt x="2272301" y="3542369"/>
                </a:lnTo>
                <a:lnTo>
                  <a:pt x="2272301" y="3510937"/>
                </a:lnTo>
                <a:lnTo>
                  <a:pt x="2276979" y="3464996"/>
                </a:lnTo>
                <a:lnTo>
                  <a:pt x="2295699" y="3457742"/>
                </a:lnTo>
                <a:lnTo>
                  <a:pt x="2337818" y="3433564"/>
                </a:lnTo>
                <a:lnTo>
                  <a:pt x="2330799" y="3479503"/>
                </a:lnTo>
                <a:lnTo>
                  <a:pt x="2337818" y="3527861"/>
                </a:lnTo>
                <a:lnTo>
                  <a:pt x="2314418" y="3544787"/>
                </a:lnTo>
                <a:lnTo>
                  <a:pt x="2291019" y="3547204"/>
                </a:lnTo>
                <a:lnTo>
                  <a:pt x="2289460" y="3546801"/>
                </a:lnTo>
                <a:lnTo>
                  <a:pt x="2285791" y="3570805"/>
                </a:lnTo>
                <a:lnTo>
                  <a:pt x="2289454" y="3549221"/>
                </a:lnTo>
                <a:lnTo>
                  <a:pt x="2311568" y="3546806"/>
                </a:lnTo>
                <a:lnTo>
                  <a:pt x="2338596" y="3529914"/>
                </a:lnTo>
                <a:lnTo>
                  <a:pt x="2350879" y="3549221"/>
                </a:lnTo>
                <a:lnTo>
                  <a:pt x="2375456" y="3532327"/>
                </a:lnTo>
                <a:lnTo>
                  <a:pt x="2431968" y="3532327"/>
                </a:lnTo>
                <a:lnTo>
                  <a:pt x="2454083" y="3554046"/>
                </a:lnTo>
                <a:lnTo>
                  <a:pt x="2490942" y="3563700"/>
                </a:lnTo>
                <a:lnTo>
                  <a:pt x="2468825" y="3590245"/>
                </a:lnTo>
                <a:lnTo>
                  <a:pt x="2414770" y="3590245"/>
                </a:lnTo>
                <a:lnTo>
                  <a:pt x="2402524" y="3626323"/>
                </a:lnTo>
                <a:lnTo>
                  <a:pt x="2403644" y="3626264"/>
                </a:lnTo>
                <a:lnTo>
                  <a:pt x="2415917" y="3591227"/>
                </a:lnTo>
                <a:lnTo>
                  <a:pt x="2469915" y="3591227"/>
                </a:lnTo>
                <a:lnTo>
                  <a:pt x="2482188" y="3608745"/>
                </a:lnTo>
                <a:lnTo>
                  <a:pt x="2469915" y="3636274"/>
                </a:lnTo>
                <a:lnTo>
                  <a:pt x="2460229" y="3744909"/>
                </a:lnTo>
                <a:lnTo>
                  <a:pt x="2460652" y="3744935"/>
                </a:lnTo>
                <a:lnTo>
                  <a:pt x="2495053" y="3764149"/>
                </a:lnTo>
                <a:lnTo>
                  <a:pt x="2497508" y="3795370"/>
                </a:lnTo>
                <a:lnTo>
                  <a:pt x="2465565" y="3812182"/>
                </a:lnTo>
                <a:lnTo>
                  <a:pt x="2396763" y="3795370"/>
                </a:lnTo>
                <a:lnTo>
                  <a:pt x="2379566" y="3768951"/>
                </a:lnTo>
                <a:lnTo>
                  <a:pt x="2382020" y="3740132"/>
                </a:lnTo>
                <a:lnTo>
                  <a:pt x="2382941" y="3740188"/>
                </a:lnTo>
                <a:lnTo>
                  <a:pt x="2359462" y="3713855"/>
                </a:lnTo>
                <a:lnTo>
                  <a:pt x="2342281" y="3668808"/>
                </a:lnTo>
                <a:lnTo>
                  <a:pt x="2322647" y="3648788"/>
                </a:lnTo>
                <a:lnTo>
                  <a:pt x="2357006" y="3628766"/>
                </a:lnTo>
                <a:lnTo>
                  <a:pt x="2400295" y="3626443"/>
                </a:lnTo>
                <a:lnTo>
                  <a:pt x="2355794" y="3626443"/>
                </a:lnTo>
                <a:lnTo>
                  <a:pt x="2323852" y="3645749"/>
                </a:lnTo>
                <a:lnTo>
                  <a:pt x="2318939" y="3599898"/>
                </a:lnTo>
                <a:lnTo>
                  <a:pt x="2279626" y="3599898"/>
                </a:lnTo>
                <a:lnTo>
                  <a:pt x="2253006" y="3611785"/>
                </a:lnTo>
                <a:lnTo>
                  <a:pt x="2252781" y="3612847"/>
                </a:lnTo>
                <a:lnTo>
                  <a:pt x="2203744" y="3610379"/>
                </a:lnTo>
                <a:lnTo>
                  <a:pt x="2169418" y="3580766"/>
                </a:lnTo>
                <a:lnTo>
                  <a:pt x="2170035" y="3578901"/>
                </a:lnTo>
                <a:lnTo>
                  <a:pt x="2143912" y="3545727"/>
                </a:lnTo>
                <a:lnTo>
                  <a:pt x="2102181" y="3531030"/>
                </a:lnTo>
                <a:lnTo>
                  <a:pt x="2075180" y="3518782"/>
                </a:lnTo>
                <a:lnTo>
                  <a:pt x="2043268" y="3540828"/>
                </a:lnTo>
                <a:lnTo>
                  <a:pt x="1945077" y="3508984"/>
                </a:lnTo>
                <a:lnTo>
                  <a:pt x="1751147" y="3381613"/>
                </a:lnTo>
                <a:lnTo>
                  <a:pt x="1716780" y="3362017"/>
                </a:lnTo>
                <a:lnTo>
                  <a:pt x="1729056" y="3325276"/>
                </a:lnTo>
                <a:lnTo>
                  <a:pt x="1714325" y="3283634"/>
                </a:lnTo>
                <a:lnTo>
                  <a:pt x="1711871" y="3239544"/>
                </a:lnTo>
                <a:lnTo>
                  <a:pt x="1684868" y="3237094"/>
                </a:lnTo>
                <a:lnTo>
                  <a:pt x="1684868" y="3205252"/>
                </a:lnTo>
                <a:lnTo>
                  <a:pt x="1640681" y="3185656"/>
                </a:lnTo>
                <a:lnTo>
                  <a:pt x="1638226" y="3141566"/>
                </a:lnTo>
                <a:lnTo>
                  <a:pt x="1603860" y="3129318"/>
                </a:lnTo>
                <a:lnTo>
                  <a:pt x="1606314" y="3092577"/>
                </a:lnTo>
                <a:lnTo>
                  <a:pt x="1586677" y="3077880"/>
                </a:lnTo>
                <a:lnTo>
                  <a:pt x="1559674" y="3033790"/>
                </a:lnTo>
                <a:lnTo>
                  <a:pt x="1530216" y="3004395"/>
                </a:lnTo>
                <a:lnTo>
                  <a:pt x="1525307" y="2938261"/>
                </a:lnTo>
                <a:lnTo>
                  <a:pt x="1495848" y="2916216"/>
                </a:lnTo>
                <a:lnTo>
                  <a:pt x="1468846" y="2886823"/>
                </a:lnTo>
                <a:lnTo>
                  <a:pt x="1444297" y="2872126"/>
                </a:lnTo>
                <a:lnTo>
                  <a:pt x="1444297" y="2928463"/>
                </a:lnTo>
                <a:lnTo>
                  <a:pt x="1466393" y="2972553"/>
                </a:lnTo>
                <a:lnTo>
                  <a:pt x="1493394" y="3021542"/>
                </a:lnTo>
                <a:lnTo>
                  <a:pt x="1537580" y="3075430"/>
                </a:lnTo>
                <a:lnTo>
                  <a:pt x="1559674" y="3134217"/>
                </a:lnTo>
                <a:lnTo>
                  <a:pt x="1591586" y="3195454"/>
                </a:lnTo>
                <a:lnTo>
                  <a:pt x="1608770" y="3251791"/>
                </a:lnTo>
                <a:lnTo>
                  <a:pt x="1581768" y="3251791"/>
                </a:lnTo>
                <a:lnTo>
                  <a:pt x="1513034" y="3175858"/>
                </a:lnTo>
                <a:lnTo>
                  <a:pt x="1508124" y="3119520"/>
                </a:lnTo>
                <a:lnTo>
                  <a:pt x="1468846" y="3087678"/>
                </a:lnTo>
                <a:lnTo>
                  <a:pt x="1409932" y="3043588"/>
                </a:lnTo>
                <a:lnTo>
                  <a:pt x="1429571" y="3031340"/>
                </a:lnTo>
                <a:lnTo>
                  <a:pt x="1439389" y="2997049"/>
                </a:lnTo>
                <a:lnTo>
                  <a:pt x="1407477" y="2948058"/>
                </a:lnTo>
                <a:lnTo>
                  <a:pt x="1375565" y="2908867"/>
                </a:lnTo>
                <a:lnTo>
                  <a:pt x="1368201" y="2818238"/>
                </a:lnTo>
                <a:lnTo>
                  <a:pt x="1440581" y="2822897"/>
                </a:lnTo>
                <a:lnTo>
                  <a:pt x="1440441" y="2822617"/>
                </a:lnTo>
                <a:lnTo>
                  <a:pt x="1363824" y="2816049"/>
                </a:lnTo>
                <a:lnTo>
                  <a:pt x="1366012" y="2789772"/>
                </a:lnTo>
                <a:lnTo>
                  <a:pt x="1320041" y="2772253"/>
                </a:lnTo>
                <a:lnTo>
                  <a:pt x="1291582" y="2748165"/>
                </a:lnTo>
                <a:lnTo>
                  <a:pt x="1258747" y="2732837"/>
                </a:lnTo>
                <a:lnTo>
                  <a:pt x="1263124" y="2682472"/>
                </a:lnTo>
                <a:lnTo>
                  <a:pt x="1221531" y="2673713"/>
                </a:lnTo>
                <a:lnTo>
                  <a:pt x="1223719" y="2647437"/>
                </a:lnTo>
                <a:lnTo>
                  <a:pt x="1236855" y="2614589"/>
                </a:lnTo>
                <a:lnTo>
                  <a:pt x="1212775" y="2586122"/>
                </a:lnTo>
                <a:lnTo>
                  <a:pt x="1184316" y="2557656"/>
                </a:lnTo>
                <a:lnTo>
                  <a:pt x="1177747" y="2450357"/>
                </a:lnTo>
                <a:lnTo>
                  <a:pt x="1197451" y="2432838"/>
                </a:lnTo>
                <a:lnTo>
                  <a:pt x="1184316" y="2417510"/>
                </a:lnTo>
                <a:lnTo>
                  <a:pt x="1179937" y="2399991"/>
                </a:lnTo>
                <a:lnTo>
                  <a:pt x="1190883" y="2382473"/>
                </a:lnTo>
                <a:lnTo>
                  <a:pt x="1195261" y="2343058"/>
                </a:lnTo>
                <a:lnTo>
                  <a:pt x="1212775" y="2329918"/>
                </a:lnTo>
                <a:lnTo>
                  <a:pt x="1212775" y="2268605"/>
                </a:lnTo>
                <a:lnTo>
                  <a:pt x="1232476" y="2251087"/>
                </a:lnTo>
                <a:lnTo>
                  <a:pt x="1249989" y="2183204"/>
                </a:lnTo>
                <a:lnTo>
                  <a:pt x="1265313" y="2176635"/>
                </a:lnTo>
                <a:lnTo>
                  <a:pt x="1239044" y="2143788"/>
                </a:lnTo>
                <a:lnTo>
                  <a:pt x="1239044" y="2117511"/>
                </a:lnTo>
                <a:lnTo>
                  <a:pt x="1274069" y="2108751"/>
                </a:lnTo>
                <a:lnTo>
                  <a:pt x="1293772" y="2135030"/>
                </a:lnTo>
                <a:lnTo>
                  <a:pt x="1309094" y="2156927"/>
                </a:lnTo>
                <a:lnTo>
                  <a:pt x="1315661" y="2084664"/>
                </a:lnTo>
                <a:lnTo>
                  <a:pt x="2248226" y="2082475"/>
                </a:lnTo>
                <a:lnTo>
                  <a:pt x="2246036" y="2104368"/>
                </a:lnTo>
                <a:lnTo>
                  <a:pt x="2252604" y="2080284"/>
                </a:lnTo>
                <a:lnTo>
                  <a:pt x="1315661" y="2084664"/>
                </a:lnTo>
                <a:lnTo>
                  <a:pt x="1271880" y="2025540"/>
                </a:lnTo>
                <a:lnTo>
                  <a:pt x="1225908" y="1992693"/>
                </a:lnTo>
                <a:lnTo>
                  <a:pt x="1188693" y="1951088"/>
                </a:lnTo>
                <a:lnTo>
                  <a:pt x="1186504" y="1898533"/>
                </a:lnTo>
                <a:lnTo>
                  <a:pt x="1182127" y="1854737"/>
                </a:lnTo>
                <a:lnTo>
                  <a:pt x="1149289" y="1856928"/>
                </a:lnTo>
                <a:lnTo>
                  <a:pt x="1144910" y="1826271"/>
                </a:lnTo>
                <a:lnTo>
                  <a:pt x="1125209" y="1815321"/>
                </a:lnTo>
                <a:lnTo>
                  <a:pt x="1129587" y="1764957"/>
                </a:lnTo>
                <a:lnTo>
                  <a:pt x="1144910" y="1736489"/>
                </a:lnTo>
                <a:lnTo>
                  <a:pt x="1168990" y="1712402"/>
                </a:lnTo>
                <a:lnTo>
                  <a:pt x="1123499" y="1701568"/>
                </a:lnTo>
                <a:lnTo>
                  <a:pt x="1166535" y="1712906"/>
                </a:lnTo>
                <a:lnTo>
                  <a:pt x="1141976" y="1737493"/>
                </a:lnTo>
                <a:lnTo>
                  <a:pt x="1114962" y="1737493"/>
                </a:lnTo>
                <a:lnTo>
                  <a:pt x="1087948" y="1722740"/>
                </a:lnTo>
                <a:lnTo>
                  <a:pt x="1087948" y="1693237"/>
                </a:lnTo>
                <a:lnTo>
                  <a:pt x="1065846" y="1690779"/>
                </a:lnTo>
                <a:lnTo>
                  <a:pt x="1051111" y="1673569"/>
                </a:lnTo>
                <a:lnTo>
                  <a:pt x="1051111" y="1641608"/>
                </a:lnTo>
                <a:lnTo>
                  <a:pt x="1053566" y="1624397"/>
                </a:lnTo>
                <a:lnTo>
                  <a:pt x="1038830" y="1621938"/>
                </a:lnTo>
                <a:lnTo>
                  <a:pt x="1024095" y="1634231"/>
                </a:lnTo>
                <a:lnTo>
                  <a:pt x="1004448" y="1621938"/>
                </a:lnTo>
                <a:lnTo>
                  <a:pt x="989710" y="1597352"/>
                </a:lnTo>
                <a:lnTo>
                  <a:pt x="974979" y="1621938"/>
                </a:lnTo>
                <a:lnTo>
                  <a:pt x="945508" y="1607187"/>
                </a:lnTo>
                <a:lnTo>
                  <a:pt x="938141" y="1580142"/>
                </a:lnTo>
                <a:lnTo>
                  <a:pt x="908672" y="1582601"/>
                </a:lnTo>
                <a:lnTo>
                  <a:pt x="903759" y="1555556"/>
                </a:lnTo>
                <a:lnTo>
                  <a:pt x="866921" y="1545722"/>
                </a:lnTo>
                <a:lnTo>
                  <a:pt x="862009" y="1526053"/>
                </a:lnTo>
                <a:lnTo>
                  <a:pt x="852187" y="1516219"/>
                </a:lnTo>
                <a:lnTo>
                  <a:pt x="744124" y="1508842"/>
                </a:lnTo>
                <a:lnTo>
                  <a:pt x="744124" y="1479339"/>
                </a:lnTo>
                <a:lnTo>
                  <a:pt x="712198" y="1474423"/>
                </a:lnTo>
                <a:lnTo>
                  <a:pt x="699918" y="1452295"/>
                </a:lnTo>
                <a:lnTo>
                  <a:pt x="655713" y="1467046"/>
                </a:lnTo>
                <a:lnTo>
                  <a:pt x="648345" y="1506384"/>
                </a:lnTo>
                <a:lnTo>
                  <a:pt x="616419" y="1523595"/>
                </a:lnTo>
                <a:lnTo>
                  <a:pt x="616419" y="1526053"/>
                </a:lnTo>
                <a:lnTo>
                  <a:pt x="616419" y="1528512"/>
                </a:lnTo>
                <a:lnTo>
                  <a:pt x="611507" y="1533428"/>
                </a:lnTo>
                <a:lnTo>
                  <a:pt x="604140" y="1540805"/>
                </a:lnTo>
                <a:lnTo>
                  <a:pt x="599229" y="1550638"/>
                </a:lnTo>
                <a:lnTo>
                  <a:pt x="589405" y="1558015"/>
                </a:lnTo>
                <a:lnTo>
                  <a:pt x="579581" y="1567849"/>
                </a:lnTo>
                <a:lnTo>
                  <a:pt x="572213" y="1575224"/>
                </a:lnTo>
                <a:lnTo>
                  <a:pt x="562391" y="1582601"/>
                </a:lnTo>
                <a:lnTo>
                  <a:pt x="552567" y="1585059"/>
                </a:lnTo>
                <a:lnTo>
                  <a:pt x="542744" y="1587519"/>
                </a:lnTo>
                <a:lnTo>
                  <a:pt x="532920" y="1587519"/>
                </a:lnTo>
                <a:lnTo>
                  <a:pt x="505906" y="1567849"/>
                </a:lnTo>
                <a:lnTo>
                  <a:pt x="530465" y="1550638"/>
                </a:lnTo>
                <a:lnTo>
                  <a:pt x="513273" y="1526053"/>
                </a:lnTo>
                <a:lnTo>
                  <a:pt x="606596" y="1459671"/>
                </a:lnTo>
                <a:lnTo>
                  <a:pt x="547656" y="1444920"/>
                </a:lnTo>
                <a:lnTo>
                  <a:pt x="481347" y="1526053"/>
                </a:lnTo>
                <a:lnTo>
                  <a:pt x="427318" y="1577684"/>
                </a:lnTo>
                <a:lnTo>
                  <a:pt x="434686" y="1609645"/>
                </a:lnTo>
                <a:lnTo>
                  <a:pt x="385570" y="1641608"/>
                </a:lnTo>
                <a:lnTo>
                  <a:pt x="358554" y="1661276"/>
                </a:lnTo>
                <a:lnTo>
                  <a:pt x="338909" y="1678486"/>
                </a:lnTo>
                <a:lnTo>
                  <a:pt x="166998" y="1794040"/>
                </a:lnTo>
                <a:lnTo>
                  <a:pt x="2456" y="1826001"/>
                </a:lnTo>
                <a:lnTo>
                  <a:pt x="0" y="1806333"/>
                </a:lnTo>
                <a:lnTo>
                  <a:pt x="49118" y="1784205"/>
                </a:lnTo>
                <a:lnTo>
                  <a:pt x="149807" y="1737493"/>
                </a:lnTo>
                <a:lnTo>
                  <a:pt x="292248" y="1644066"/>
                </a:lnTo>
                <a:lnTo>
                  <a:pt x="282424" y="1587519"/>
                </a:lnTo>
                <a:lnTo>
                  <a:pt x="240673" y="1602269"/>
                </a:lnTo>
                <a:lnTo>
                  <a:pt x="223482" y="1587519"/>
                </a:lnTo>
                <a:lnTo>
                  <a:pt x="166998" y="1607187"/>
                </a:lnTo>
                <a:lnTo>
                  <a:pt x="162086" y="1567849"/>
                </a:lnTo>
                <a:lnTo>
                  <a:pt x="181733" y="1538346"/>
                </a:lnTo>
                <a:lnTo>
                  <a:pt x="181733" y="1489174"/>
                </a:lnTo>
                <a:lnTo>
                  <a:pt x="162086" y="1518677"/>
                </a:lnTo>
                <a:lnTo>
                  <a:pt x="125248" y="1526053"/>
                </a:lnTo>
                <a:lnTo>
                  <a:pt x="93323" y="1489174"/>
                </a:lnTo>
                <a:lnTo>
                  <a:pt x="137529" y="1462130"/>
                </a:lnTo>
                <a:lnTo>
                  <a:pt x="105601" y="1452295"/>
                </a:lnTo>
                <a:lnTo>
                  <a:pt x="88411" y="1420334"/>
                </a:lnTo>
                <a:lnTo>
                  <a:pt x="137529" y="1395747"/>
                </a:lnTo>
                <a:lnTo>
                  <a:pt x="142440" y="1358868"/>
                </a:lnTo>
                <a:lnTo>
                  <a:pt x="194012" y="1334283"/>
                </a:lnTo>
                <a:lnTo>
                  <a:pt x="223482" y="1358868"/>
                </a:lnTo>
                <a:lnTo>
                  <a:pt x="235763" y="1321990"/>
                </a:lnTo>
                <a:lnTo>
                  <a:pt x="292248" y="1321990"/>
                </a:lnTo>
                <a:lnTo>
                  <a:pt x="297158" y="1277736"/>
                </a:lnTo>
                <a:lnTo>
                  <a:pt x="319262" y="1260525"/>
                </a:lnTo>
                <a:lnTo>
                  <a:pt x="302070" y="1243315"/>
                </a:lnTo>
                <a:lnTo>
                  <a:pt x="252953" y="1272818"/>
                </a:lnTo>
                <a:lnTo>
                  <a:pt x="181733" y="1272818"/>
                </a:lnTo>
                <a:lnTo>
                  <a:pt x="157174" y="1255608"/>
                </a:lnTo>
                <a:lnTo>
                  <a:pt x="162086" y="1218729"/>
                </a:lnTo>
                <a:lnTo>
                  <a:pt x="125248" y="1199061"/>
                </a:lnTo>
                <a:lnTo>
                  <a:pt x="142440" y="1174475"/>
                </a:lnTo>
                <a:lnTo>
                  <a:pt x="203836" y="1167098"/>
                </a:lnTo>
                <a:lnTo>
                  <a:pt x="203836" y="1149889"/>
                </a:lnTo>
                <a:lnTo>
                  <a:pt x="240673" y="1137596"/>
                </a:lnTo>
                <a:lnTo>
                  <a:pt x="265232" y="1167098"/>
                </a:lnTo>
                <a:lnTo>
                  <a:pt x="314350" y="1154807"/>
                </a:lnTo>
                <a:lnTo>
                  <a:pt x="388025" y="1142514"/>
                </a:lnTo>
                <a:lnTo>
                  <a:pt x="282424" y="1100718"/>
                </a:lnTo>
                <a:lnTo>
                  <a:pt x="216115" y="1051545"/>
                </a:lnTo>
                <a:lnTo>
                  <a:pt x="228394" y="1022042"/>
                </a:lnTo>
                <a:lnTo>
                  <a:pt x="351187" y="1002373"/>
                </a:lnTo>
                <a:lnTo>
                  <a:pt x="383113" y="933532"/>
                </a:lnTo>
                <a:lnTo>
                  <a:pt x="469068" y="928616"/>
                </a:lnTo>
                <a:lnTo>
                  <a:pt x="486259" y="891737"/>
                </a:lnTo>
                <a:lnTo>
                  <a:pt x="562391" y="891737"/>
                </a:lnTo>
                <a:lnTo>
                  <a:pt x="589405" y="867150"/>
                </a:lnTo>
                <a:lnTo>
                  <a:pt x="616419" y="869610"/>
                </a:lnTo>
                <a:lnTo>
                  <a:pt x="616419" y="904030"/>
                </a:lnTo>
                <a:lnTo>
                  <a:pt x="670449" y="911404"/>
                </a:lnTo>
                <a:lnTo>
                  <a:pt x="707286" y="876985"/>
                </a:lnTo>
                <a:lnTo>
                  <a:pt x="744124" y="928616"/>
                </a:lnTo>
                <a:lnTo>
                  <a:pt x="854642" y="918781"/>
                </a:lnTo>
                <a:lnTo>
                  <a:pt x="879200" y="943367"/>
                </a:lnTo>
                <a:lnTo>
                  <a:pt x="916039" y="940908"/>
                </a:lnTo>
                <a:lnTo>
                  <a:pt x="1001993" y="931074"/>
                </a:lnTo>
                <a:lnTo>
                  <a:pt x="1038830" y="965495"/>
                </a:lnTo>
                <a:lnTo>
                  <a:pt x="881656" y="1506384"/>
                </a:lnTo>
                <a:lnTo>
                  <a:pt x="884814" y="1505169"/>
                </a:lnTo>
                <a:lnTo>
                  <a:pt x="1042021" y="967880"/>
                </a:lnTo>
                <a:lnTo>
                  <a:pt x="1142721" y="985398"/>
                </a:lnTo>
                <a:lnTo>
                  <a:pt x="1232474" y="1029193"/>
                </a:lnTo>
                <a:lnTo>
                  <a:pt x="1271880" y="1031384"/>
                </a:lnTo>
                <a:lnTo>
                  <a:pt x="1274068" y="998537"/>
                </a:lnTo>
                <a:lnTo>
                  <a:pt x="1309094" y="970070"/>
                </a:lnTo>
                <a:lnTo>
                  <a:pt x="1394469" y="917516"/>
                </a:lnTo>
                <a:lnTo>
                  <a:pt x="1420739" y="930654"/>
                </a:lnTo>
                <a:lnTo>
                  <a:pt x="1357254" y="970070"/>
                </a:lnTo>
                <a:lnTo>
                  <a:pt x="1425116" y="967880"/>
                </a:lnTo>
                <a:lnTo>
                  <a:pt x="1447007" y="943793"/>
                </a:lnTo>
                <a:lnTo>
                  <a:pt x="1462333" y="917516"/>
                </a:lnTo>
                <a:lnTo>
                  <a:pt x="1484223" y="906566"/>
                </a:lnTo>
                <a:lnTo>
                  <a:pt x="1512682" y="959121"/>
                </a:lnTo>
                <a:lnTo>
                  <a:pt x="1554274" y="963501"/>
                </a:lnTo>
                <a:lnTo>
                  <a:pt x="1573976" y="943793"/>
                </a:lnTo>
                <a:lnTo>
                  <a:pt x="1595868" y="978828"/>
                </a:lnTo>
                <a:lnTo>
                  <a:pt x="1628705" y="956932"/>
                </a:lnTo>
                <a:lnTo>
                  <a:pt x="1757863" y="998537"/>
                </a:lnTo>
                <a:lnTo>
                  <a:pt x="1841049" y="1000726"/>
                </a:lnTo>
                <a:lnTo>
                  <a:pt x="1902344" y="1031384"/>
                </a:lnTo>
                <a:lnTo>
                  <a:pt x="1891399" y="1077369"/>
                </a:lnTo>
                <a:lnTo>
                  <a:pt x="1972396" y="1051092"/>
                </a:lnTo>
                <a:lnTo>
                  <a:pt x="2033692" y="1108027"/>
                </a:lnTo>
                <a:lnTo>
                  <a:pt x="2075286" y="1105836"/>
                </a:lnTo>
                <a:lnTo>
                  <a:pt x="2070906" y="1077369"/>
                </a:lnTo>
                <a:lnTo>
                  <a:pt x="2119068" y="1027004"/>
                </a:lnTo>
                <a:lnTo>
                  <a:pt x="2171606" y="1066419"/>
                </a:lnTo>
                <a:lnTo>
                  <a:pt x="2327026" y="1077369"/>
                </a:lnTo>
                <a:lnTo>
                  <a:pt x="2355482" y="1040143"/>
                </a:lnTo>
                <a:lnTo>
                  <a:pt x="2399265" y="1035762"/>
                </a:lnTo>
                <a:lnTo>
                  <a:pt x="2423344" y="1070799"/>
                </a:lnTo>
                <a:lnTo>
                  <a:pt x="2462752" y="1051092"/>
                </a:lnTo>
                <a:lnTo>
                  <a:pt x="2497775" y="1027004"/>
                </a:lnTo>
                <a:lnTo>
                  <a:pt x="2480264" y="956932"/>
                </a:lnTo>
                <a:lnTo>
                  <a:pt x="2434292" y="924085"/>
                </a:lnTo>
                <a:lnTo>
                  <a:pt x="2467129" y="904377"/>
                </a:lnTo>
                <a:lnTo>
                  <a:pt x="2486831" y="871531"/>
                </a:lnTo>
                <a:close/>
                <a:moveTo>
                  <a:pt x="5106475" y="843063"/>
                </a:moveTo>
                <a:lnTo>
                  <a:pt x="5142047" y="867981"/>
                </a:lnTo>
                <a:lnTo>
                  <a:pt x="5087503" y="912834"/>
                </a:lnTo>
                <a:close/>
                <a:moveTo>
                  <a:pt x="10940158" y="783939"/>
                </a:moveTo>
                <a:lnTo>
                  <a:pt x="10973795" y="803403"/>
                </a:lnTo>
                <a:lnTo>
                  <a:pt x="10964185" y="839900"/>
                </a:lnTo>
                <a:lnTo>
                  <a:pt x="10925741" y="842332"/>
                </a:lnTo>
                <a:lnTo>
                  <a:pt x="10877687" y="847199"/>
                </a:lnTo>
                <a:lnTo>
                  <a:pt x="10884896" y="815569"/>
                </a:lnTo>
                <a:lnTo>
                  <a:pt x="10913728" y="788805"/>
                </a:lnTo>
                <a:close/>
                <a:moveTo>
                  <a:pt x="2132460" y="733576"/>
                </a:moveTo>
                <a:lnTo>
                  <a:pt x="2206223" y="745829"/>
                </a:lnTo>
                <a:lnTo>
                  <a:pt x="2186552" y="787495"/>
                </a:lnTo>
                <a:lnTo>
                  <a:pt x="2225893" y="863474"/>
                </a:lnTo>
                <a:lnTo>
                  <a:pt x="2287354" y="900238"/>
                </a:lnTo>
                <a:lnTo>
                  <a:pt x="2230810" y="910042"/>
                </a:lnTo>
                <a:lnTo>
                  <a:pt x="2252938" y="973766"/>
                </a:lnTo>
                <a:lnTo>
                  <a:pt x="2161963" y="990922"/>
                </a:lnTo>
                <a:lnTo>
                  <a:pt x="2016901" y="998277"/>
                </a:lnTo>
                <a:lnTo>
                  <a:pt x="1930846" y="998277"/>
                </a:lnTo>
                <a:lnTo>
                  <a:pt x="1869379" y="966413"/>
                </a:lnTo>
                <a:lnTo>
                  <a:pt x="1800535" y="929649"/>
                </a:lnTo>
                <a:lnTo>
                  <a:pt x="1820205" y="910042"/>
                </a:lnTo>
                <a:lnTo>
                  <a:pt x="1918552" y="885532"/>
                </a:lnTo>
                <a:lnTo>
                  <a:pt x="1790699" y="863474"/>
                </a:lnTo>
                <a:lnTo>
                  <a:pt x="1795617" y="831612"/>
                </a:lnTo>
                <a:lnTo>
                  <a:pt x="1874297" y="824259"/>
                </a:lnTo>
                <a:lnTo>
                  <a:pt x="1874297" y="794849"/>
                </a:lnTo>
                <a:lnTo>
                  <a:pt x="1943141" y="755633"/>
                </a:lnTo>
                <a:lnTo>
                  <a:pt x="1999691" y="740927"/>
                </a:lnTo>
                <a:lnTo>
                  <a:pt x="2021818" y="787495"/>
                </a:lnTo>
                <a:lnTo>
                  <a:pt x="2046407" y="745829"/>
                </a:lnTo>
                <a:lnTo>
                  <a:pt x="2078370" y="767887"/>
                </a:lnTo>
                <a:lnTo>
                  <a:pt x="2115250" y="812006"/>
                </a:lnTo>
                <a:close/>
                <a:moveTo>
                  <a:pt x="2795110" y="681019"/>
                </a:moveTo>
                <a:lnTo>
                  <a:pt x="2770510" y="769672"/>
                </a:lnTo>
                <a:lnTo>
                  <a:pt x="2814793" y="779522"/>
                </a:lnTo>
                <a:lnTo>
                  <a:pt x="2822173" y="735196"/>
                </a:lnTo>
                <a:lnTo>
                  <a:pt x="2863999" y="681019"/>
                </a:lnTo>
                <a:lnTo>
                  <a:pt x="2947641" y="685945"/>
                </a:lnTo>
                <a:lnTo>
                  <a:pt x="2932881" y="796759"/>
                </a:lnTo>
                <a:lnTo>
                  <a:pt x="2967320" y="747509"/>
                </a:lnTo>
                <a:lnTo>
                  <a:pt x="3092784" y="735196"/>
                </a:lnTo>
                <a:lnTo>
                  <a:pt x="3139530" y="813998"/>
                </a:lnTo>
                <a:lnTo>
                  <a:pt x="3201040" y="846010"/>
                </a:lnTo>
                <a:lnTo>
                  <a:pt x="3301907" y="887874"/>
                </a:lnTo>
                <a:lnTo>
                  <a:pt x="3328968" y="942049"/>
                </a:lnTo>
                <a:lnTo>
                  <a:pt x="3294526" y="983914"/>
                </a:lnTo>
                <a:lnTo>
                  <a:pt x="3343730" y="1052864"/>
                </a:lnTo>
                <a:lnTo>
                  <a:pt x="3410157" y="1072565"/>
                </a:lnTo>
                <a:lnTo>
                  <a:pt x="3471661" y="1114427"/>
                </a:lnTo>
                <a:lnTo>
                  <a:pt x="3447060" y="1156291"/>
                </a:lnTo>
                <a:lnTo>
                  <a:pt x="3410157" y="1217855"/>
                </a:lnTo>
                <a:lnTo>
                  <a:pt x="3314209" y="1119353"/>
                </a:lnTo>
                <a:lnTo>
                  <a:pt x="3282226" y="1129204"/>
                </a:lnTo>
                <a:lnTo>
                  <a:pt x="3274845" y="1200616"/>
                </a:lnTo>
                <a:lnTo>
                  <a:pt x="3336350" y="1210467"/>
                </a:lnTo>
                <a:lnTo>
                  <a:pt x="3356031" y="1286805"/>
                </a:lnTo>
                <a:lnTo>
                  <a:pt x="3328968" y="1345906"/>
                </a:lnTo>
                <a:lnTo>
                  <a:pt x="3245323" y="1291729"/>
                </a:lnTo>
                <a:lnTo>
                  <a:pt x="3287145" y="1390232"/>
                </a:lnTo>
                <a:lnTo>
                  <a:pt x="3164133" y="1328669"/>
                </a:lnTo>
                <a:lnTo>
                  <a:pt x="3073103" y="1254791"/>
                </a:lnTo>
                <a:lnTo>
                  <a:pt x="2982083" y="1279417"/>
                </a:lnTo>
                <a:lnTo>
                  <a:pt x="2937800" y="1237556"/>
                </a:lnTo>
                <a:lnTo>
                  <a:pt x="2962402" y="1200616"/>
                </a:lnTo>
                <a:lnTo>
                  <a:pt x="3073103" y="1175991"/>
                </a:lnTo>
                <a:lnTo>
                  <a:pt x="3139530" y="1102114"/>
                </a:lnTo>
                <a:lnTo>
                  <a:pt x="3134608" y="1035625"/>
                </a:lnTo>
                <a:lnTo>
                  <a:pt x="3097705" y="1003613"/>
                </a:lnTo>
                <a:lnTo>
                  <a:pt x="3036203" y="1003613"/>
                </a:lnTo>
                <a:lnTo>
                  <a:pt x="3041123" y="961750"/>
                </a:lnTo>
                <a:lnTo>
                  <a:pt x="2974700" y="900185"/>
                </a:lnTo>
                <a:lnTo>
                  <a:pt x="2918119" y="937125"/>
                </a:lnTo>
                <a:lnTo>
                  <a:pt x="2846779" y="900185"/>
                </a:lnTo>
                <a:lnTo>
                  <a:pt x="2728680" y="917424"/>
                </a:lnTo>
                <a:lnTo>
                  <a:pt x="2716380" y="895261"/>
                </a:lnTo>
                <a:lnTo>
                  <a:pt x="2740983" y="868173"/>
                </a:lnTo>
                <a:lnTo>
                  <a:pt x="2686855" y="846010"/>
                </a:lnTo>
                <a:lnTo>
                  <a:pt x="2679474" y="779522"/>
                </a:lnTo>
                <a:lnTo>
                  <a:pt x="2721300" y="703182"/>
                </a:lnTo>
                <a:close/>
                <a:moveTo>
                  <a:pt x="2205903" y="681019"/>
                </a:moveTo>
                <a:lnTo>
                  <a:pt x="2208456" y="681019"/>
                </a:lnTo>
                <a:lnTo>
                  <a:pt x="2213564" y="681019"/>
                </a:lnTo>
                <a:lnTo>
                  <a:pt x="2218673" y="681019"/>
                </a:lnTo>
                <a:lnTo>
                  <a:pt x="2226334" y="681019"/>
                </a:lnTo>
                <a:lnTo>
                  <a:pt x="2228888" y="681019"/>
                </a:lnTo>
                <a:lnTo>
                  <a:pt x="2233995" y="681019"/>
                </a:lnTo>
                <a:lnTo>
                  <a:pt x="2239104" y="683648"/>
                </a:lnTo>
                <a:lnTo>
                  <a:pt x="2244212" y="686275"/>
                </a:lnTo>
                <a:lnTo>
                  <a:pt x="2246765" y="688903"/>
                </a:lnTo>
                <a:lnTo>
                  <a:pt x="2251874" y="688903"/>
                </a:lnTo>
                <a:lnTo>
                  <a:pt x="2254428" y="691532"/>
                </a:lnTo>
                <a:lnTo>
                  <a:pt x="2254428" y="696786"/>
                </a:lnTo>
                <a:lnTo>
                  <a:pt x="2254428" y="699414"/>
                </a:lnTo>
                <a:lnTo>
                  <a:pt x="2254428" y="702042"/>
                </a:lnTo>
                <a:lnTo>
                  <a:pt x="2254428" y="704668"/>
                </a:lnTo>
                <a:lnTo>
                  <a:pt x="2254428" y="707297"/>
                </a:lnTo>
                <a:lnTo>
                  <a:pt x="2251874" y="709925"/>
                </a:lnTo>
                <a:lnTo>
                  <a:pt x="2246765" y="709925"/>
                </a:lnTo>
                <a:lnTo>
                  <a:pt x="2244212" y="712552"/>
                </a:lnTo>
                <a:lnTo>
                  <a:pt x="2239104" y="715179"/>
                </a:lnTo>
                <a:lnTo>
                  <a:pt x="2233995" y="717809"/>
                </a:lnTo>
                <a:lnTo>
                  <a:pt x="2228888" y="717809"/>
                </a:lnTo>
                <a:lnTo>
                  <a:pt x="2226334" y="717809"/>
                </a:lnTo>
                <a:lnTo>
                  <a:pt x="2218673" y="717809"/>
                </a:lnTo>
                <a:lnTo>
                  <a:pt x="2213564" y="717809"/>
                </a:lnTo>
                <a:lnTo>
                  <a:pt x="2208456" y="717809"/>
                </a:lnTo>
                <a:lnTo>
                  <a:pt x="2205903" y="717809"/>
                </a:lnTo>
                <a:lnTo>
                  <a:pt x="2200795" y="715179"/>
                </a:lnTo>
                <a:lnTo>
                  <a:pt x="2195686" y="712552"/>
                </a:lnTo>
                <a:lnTo>
                  <a:pt x="2193133" y="712552"/>
                </a:lnTo>
                <a:lnTo>
                  <a:pt x="2190578" y="709925"/>
                </a:lnTo>
                <a:lnTo>
                  <a:pt x="2185472" y="709925"/>
                </a:lnTo>
                <a:lnTo>
                  <a:pt x="2185472" y="707297"/>
                </a:lnTo>
                <a:lnTo>
                  <a:pt x="2182918" y="704668"/>
                </a:lnTo>
                <a:lnTo>
                  <a:pt x="2182918" y="702042"/>
                </a:lnTo>
                <a:lnTo>
                  <a:pt x="2180362" y="699414"/>
                </a:lnTo>
                <a:lnTo>
                  <a:pt x="2182918" y="699414"/>
                </a:lnTo>
                <a:lnTo>
                  <a:pt x="2182918" y="696786"/>
                </a:lnTo>
                <a:lnTo>
                  <a:pt x="2185472" y="691532"/>
                </a:lnTo>
                <a:lnTo>
                  <a:pt x="2185472" y="688903"/>
                </a:lnTo>
                <a:lnTo>
                  <a:pt x="2190578" y="688903"/>
                </a:lnTo>
                <a:lnTo>
                  <a:pt x="2193133" y="686275"/>
                </a:lnTo>
                <a:lnTo>
                  <a:pt x="2195686" y="686275"/>
                </a:lnTo>
                <a:lnTo>
                  <a:pt x="2200795" y="683648"/>
                </a:lnTo>
                <a:close/>
                <a:moveTo>
                  <a:pt x="2439292" y="672261"/>
                </a:moveTo>
                <a:lnTo>
                  <a:pt x="2431940" y="740580"/>
                </a:lnTo>
                <a:lnTo>
                  <a:pt x="2451544" y="784502"/>
                </a:lnTo>
                <a:lnTo>
                  <a:pt x="2419689" y="840623"/>
                </a:lnTo>
                <a:lnTo>
                  <a:pt x="2365776" y="833303"/>
                </a:lnTo>
                <a:lnTo>
                  <a:pt x="2341271" y="801583"/>
                </a:lnTo>
                <a:lnTo>
                  <a:pt x="2289812" y="772302"/>
                </a:lnTo>
                <a:lnTo>
                  <a:pt x="2297162" y="735702"/>
                </a:lnTo>
                <a:lnTo>
                  <a:pt x="2351070" y="764982"/>
                </a:lnTo>
                <a:lnTo>
                  <a:pt x="2358423" y="723500"/>
                </a:lnTo>
                <a:lnTo>
                  <a:pt x="2346174" y="684461"/>
                </a:lnTo>
                <a:close/>
                <a:moveTo>
                  <a:pt x="2581618" y="665692"/>
                </a:moveTo>
                <a:lnTo>
                  <a:pt x="2631285" y="673097"/>
                </a:lnTo>
                <a:lnTo>
                  <a:pt x="2666046" y="685440"/>
                </a:lnTo>
                <a:lnTo>
                  <a:pt x="2633768" y="722467"/>
                </a:lnTo>
                <a:lnTo>
                  <a:pt x="2584104" y="761962"/>
                </a:lnTo>
                <a:lnTo>
                  <a:pt x="2549340" y="761962"/>
                </a:lnTo>
                <a:lnTo>
                  <a:pt x="2536922" y="798990"/>
                </a:lnTo>
                <a:lnTo>
                  <a:pt x="2502155" y="798990"/>
                </a:lnTo>
                <a:lnTo>
                  <a:pt x="2507122" y="742213"/>
                </a:lnTo>
                <a:lnTo>
                  <a:pt x="2524505" y="690376"/>
                </a:lnTo>
                <a:close/>
                <a:moveTo>
                  <a:pt x="1739256" y="628466"/>
                </a:moveTo>
                <a:lnTo>
                  <a:pt x="1771121" y="657693"/>
                </a:lnTo>
                <a:lnTo>
                  <a:pt x="1849558" y="674742"/>
                </a:lnTo>
                <a:lnTo>
                  <a:pt x="1910838" y="730760"/>
                </a:lnTo>
                <a:lnTo>
                  <a:pt x="1861816" y="767293"/>
                </a:lnTo>
                <a:lnTo>
                  <a:pt x="1788279" y="784342"/>
                </a:lnTo>
                <a:lnTo>
                  <a:pt x="1739256" y="816003"/>
                </a:lnTo>
                <a:lnTo>
                  <a:pt x="1643658" y="864715"/>
                </a:lnTo>
                <a:lnTo>
                  <a:pt x="1597086" y="833054"/>
                </a:lnTo>
                <a:lnTo>
                  <a:pt x="1565220" y="798956"/>
                </a:lnTo>
                <a:lnTo>
                  <a:pt x="1609342" y="750244"/>
                </a:lnTo>
                <a:lnTo>
                  <a:pt x="1633854" y="706404"/>
                </a:lnTo>
                <a:lnTo>
                  <a:pt x="1675524" y="638209"/>
                </a:lnTo>
                <a:lnTo>
                  <a:pt x="1702488" y="665000"/>
                </a:lnTo>
                <a:close/>
                <a:moveTo>
                  <a:pt x="7502696" y="608758"/>
                </a:moveTo>
                <a:lnTo>
                  <a:pt x="7507387" y="608758"/>
                </a:lnTo>
                <a:lnTo>
                  <a:pt x="7509733" y="608758"/>
                </a:lnTo>
                <a:lnTo>
                  <a:pt x="7512078" y="611221"/>
                </a:lnTo>
                <a:lnTo>
                  <a:pt x="7514424" y="611221"/>
                </a:lnTo>
                <a:lnTo>
                  <a:pt x="7519115" y="613685"/>
                </a:lnTo>
                <a:lnTo>
                  <a:pt x="7519115" y="616149"/>
                </a:lnTo>
                <a:lnTo>
                  <a:pt x="7519115" y="618612"/>
                </a:lnTo>
                <a:lnTo>
                  <a:pt x="7519115" y="621075"/>
                </a:lnTo>
                <a:lnTo>
                  <a:pt x="7519115" y="626002"/>
                </a:lnTo>
                <a:lnTo>
                  <a:pt x="7519115" y="628466"/>
                </a:lnTo>
                <a:lnTo>
                  <a:pt x="7523806" y="628466"/>
                </a:lnTo>
                <a:lnTo>
                  <a:pt x="7519115" y="630929"/>
                </a:lnTo>
                <a:lnTo>
                  <a:pt x="7519115" y="633393"/>
                </a:lnTo>
                <a:lnTo>
                  <a:pt x="7519115" y="635857"/>
                </a:lnTo>
                <a:lnTo>
                  <a:pt x="7519115" y="638320"/>
                </a:lnTo>
                <a:lnTo>
                  <a:pt x="7519115" y="640783"/>
                </a:lnTo>
                <a:lnTo>
                  <a:pt x="7519115" y="643246"/>
                </a:lnTo>
                <a:lnTo>
                  <a:pt x="7514424" y="643246"/>
                </a:lnTo>
                <a:lnTo>
                  <a:pt x="7512078" y="645710"/>
                </a:lnTo>
                <a:lnTo>
                  <a:pt x="7509733" y="645710"/>
                </a:lnTo>
                <a:lnTo>
                  <a:pt x="7507387" y="645710"/>
                </a:lnTo>
                <a:lnTo>
                  <a:pt x="7502696" y="645710"/>
                </a:lnTo>
                <a:lnTo>
                  <a:pt x="7500351" y="645710"/>
                </a:lnTo>
                <a:lnTo>
                  <a:pt x="7500351" y="643246"/>
                </a:lnTo>
                <a:lnTo>
                  <a:pt x="7498005" y="643246"/>
                </a:lnTo>
                <a:lnTo>
                  <a:pt x="7495660" y="640783"/>
                </a:lnTo>
                <a:lnTo>
                  <a:pt x="7493314" y="638320"/>
                </a:lnTo>
                <a:lnTo>
                  <a:pt x="7493314" y="635857"/>
                </a:lnTo>
                <a:lnTo>
                  <a:pt x="7493314" y="633393"/>
                </a:lnTo>
                <a:lnTo>
                  <a:pt x="7493314" y="630929"/>
                </a:lnTo>
                <a:lnTo>
                  <a:pt x="7493314" y="628466"/>
                </a:lnTo>
                <a:lnTo>
                  <a:pt x="7493314" y="626002"/>
                </a:lnTo>
                <a:lnTo>
                  <a:pt x="7493314" y="621075"/>
                </a:lnTo>
                <a:lnTo>
                  <a:pt x="7493314" y="618612"/>
                </a:lnTo>
                <a:lnTo>
                  <a:pt x="7495660" y="616149"/>
                </a:lnTo>
                <a:lnTo>
                  <a:pt x="7498005" y="613685"/>
                </a:lnTo>
                <a:lnTo>
                  <a:pt x="7500351" y="611221"/>
                </a:lnTo>
                <a:close/>
                <a:moveTo>
                  <a:pt x="2543556" y="575911"/>
                </a:moveTo>
                <a:lnTo>
                  <a:pt x="2586244" y="580862"/>
                </a:lnTo>
                <a:lnTo>
                  <a:pt x="2593778" y="613043"/>
                </a:lnTo>
                <a:lnTo>
                  <a:pt x="2556111" y="630370"/>
                </a:lnTo>
                <a:lnTo>
                  <a:pt x="2510913" y="613043"/>
                </a:lnTo>
                <a:close/>
                <a:moveTo>
                  <a:pt x="1898841" y="560584"/>
                </a:moveTo>
                <a:lnTo>
                  <a:pt x="1901469" y="563193"/>
                </a:lnTo>
                <a:lnTo>
                  <a:pt x="1904096" y="563193"/>
                </a:lnTo>
                <a:lnTo>
                  <a:pt x="1909348" y="565804"/>
                </a:lnTo>
                <a:lnTo>
                  <a:pt x="1911976" y="568416"/>
                </a:lnTo>
                <a:lnTo>
                  <a:pt x="1911976" y="571027"/>
                </a:lnTo>
                <a:lnTo>
                  <a:pt x="1914603" y="573638"/>
                </a:lnTo>
                <a:lnTo>
                  <a:pt x="1914603" y="576247"/>
                </a:lnTo>
                <a:lnTo>
                  <a:pt x="1917230" y="581470"/>
                </a:lnTo>
                <a:lnTo>
                  <a:pt x="1917230" y="584081"/>
                </a:lnTo>
                <a:lnTo>
                  <a:pt x="1917230" y="589303"/>
                </a:lnTo>
                <a:lnTo>
                  <a:pt x="1917230" y="594525"/>
                </a:lnTo>
                <a:lnTo>
                  <a:pt x="1917230" y="599746"/>
                </a:lnTo>
                <a:lnTo>
                  <a:pt x="1917230" y="602357"/>
                </a:lnTo>
                <a:lnTo>
                  <a:pt x="1917230" y="607579"/>
                </a:lnTo>
                <a:lnTo>
                  <a:pt x="1914603" y="612801"/>
                </a:lnTo>
                <a:lnTo>
                  <a:pt x="1914603" y="615411"/>
                </a:lnTo>
                <a:lnTo>
                  <a:pt x="1911976" y="618022"/>
                </a:lnTo>
                <a:lnTo>
                  <a:pt x="1911976" y="620635"/>
                </a:lnTo>
                <a:lnTo>
                  <a:pt x="1909348" y="623244"/>
                </a:lnTo>
                <a:lnTo>
                  <a:pt x="1904096" y="625856"/>
                </a:lnTo>
                <a:lnTo>
                  <a:pt x="1901469" y="625856"/>
                </a:lnTo>
                <a:lnTo>
                  <a:pt x="1898841" y="625856"/>
                </a:lnTo>
                <a:lnTo>
                  <a:pt x="1896213" y="625856"/>
                </a:lnTo>
                <a:lnTo>
                  <a:pt x="1890961" y="623244"/>
                </a:lnTo>
                <a:lnTo>
                  <a:pt x="1888334" y="623244"/>
                </a:lnTo>
                <a:lnTo>
                  <a:pt x="1888334" y="620635"/>
                </a:lnTo>
                <a:lnTo>
                  <a:pt x="1885706" y="618022"/>
                </a:lnTo>
                <a:lnTo>
                  <a:pt x="1885706" y="615411"/>
                </a:lnTo>
                <a:lnTo>
                  <a:pt x="1885706" y="612801"/>
                </a:lnTo>
                <a:lnTo>
                  <a:pt x="1883080" y="607579"/>
                </a:lnTo>
                <a:lnTo>
                  <a:pt x="1883080" y="602357"/>
                </a:lnTo>
                <a:lnTo>
                  <a:pt x="1883080" y="599746"/>
                </a:lnTo>
                <a:lnTo>
                  <a:pt x="1880452" y="594525"/>
                </a:lnTo>
                <a:lnTo>
                  <a:pt x="1883080" y="589303"/>
                </a:lnTo>
                <a:lnTo>
                  <a:pt x="1883080" y="584081"/>
                </a:lnTo>
                <a:lnTo>
                  <a:pt x="1883080" y="581470"/>
                </a:lnTo>
                <a:lnTo>
                  <a:pt x="1885706" y="576247"/>
                </a:lnTo>
                <a:lnTo>
                  <a:pt x="1885706" y="573638"/>
                </a:lnTo>
                <a:lnTo>
                  <a:pt x="1885706" y="571027"/>
                </a:lnTo>
                <a:lnTo>
                  <a:pt x="1888334" y="568416"/>
                </a:lnTo>
                <a:lnTo>
                  <a:pt x="1888334" y="565804"/>
                </a:lnTo>
                <a:lnTo>
                  <a:pt x="1890961" y="565804"/>
                </a:lnTo>
                <a:lnTo>
                  <a:pt x="1896213" y="563193"/>
                </a:lnTo>
                <a:lnTo>
                  <a:pt x="1898841" y="563193"/>
                </a:lnTo>
                <a:close/>
                <a:moveTo>
                  <a:pt x="9759275" y="534304"/>
                </a:moveTo>
                <a:lnTo>
                  <a:pt x="9778600" y="549157"/>
                </a:lnTo>
                <a:lnTo>
                  <a:pt x="9829328" y="549157"/>
                </a:lnTo>
                <a:lnTo>
                  <a:pt x="9887301" y="549157"/>
                </a:lnTo>
                <a:lnTo>
                  <a:pt x="9894548" y="581337"/>
                </a:lnTo>
                <a:lnTo>
                  <a:pt x="9819666" y="588764"/>
                </a:lnTo>
                <a:lnTo>
                  <a:pt x="9778600" y="576386"/>
                </a:lnTo>
                <a:lnTo>
                  <a:pt x="9756860" y="551632"/>
                </a:lnTo>
                <a:close/>
                <a:moveTo>
                  <a:pt x="2320735" y="501458"/>
                </a:moveTo>
                <a:lnTo>
                  <a:pt x="2349962" y="536115"/>
                </a:lnTo>
                <a:lnTo>
                  <a:pt x="2369452" y="546017"/>
                </a:lnTo>
                <a:lnTo>
                  <a:pt x="2418167" y="513836"/>
                </a:lnTo>
                <a:lnTo>
                  <a:pt x="2466882" y="518788"/>
                </a:lnTo>
                <a:lnTo>
                  <a:pt x="2462010" y="593049"/>
                </a:lnTo>
                <a:lnTo>
                  <a:pt x="2359706" y="612852"/>
                </a:lnTo>
                <a:lnTo>
                  <a:pt x="2328045" y="575721"/>
                </a:lnTo>
                <a:lnTo>
                  <a:pt x="2296380" y="526213"/>
                </a:lnTo>
                <a:close/>
                <a:moveTo>
                  <a:pt x="2161496" y="501458"/>
                </a:moveTo>
                <a:lnTo>
                  <a:pt x="2173778" y="546419"/>
                </a:lnTo>
                <a:lnTo>
                  <a:pt x="2240104" y="566400"/>
                </a:lnTo>
                <a:lnTo>
                  <a:pt x="2272032" y="636335"/>
                </a:lnTo>
                <a:lnTo>
                  <a:pt x="2210625" y="616352"/>
                </a:lnTo>
                <a:lnTo>
                  <a:pt x="2141845" y="628842"/>
                </a:lnTo>
                <a:lnTo>
                  <a:pt x="2087801" y="648823"/>
                </a:lnTo>
                <a:lnTo>
                  <a:pt x="2026389" y="658815"/>
                </a:lnTo>
                <a:lnTo>
                  <a:pt x="1952694" y="638832"/>
                </a:lnTo>
                <a:lnTo>
                  <a:pt x="1964977" y="583883"/>
                </a:lnTo>
                <a:lnTo>
                  <a:pt x="2033759" y="583883"/>
                </a:lnTo>
                <a:lnTo>
                  <a:pt x="2063237" y="551414"/>
                </a:lnTo>
                <a:lnTo>
                  <a:pt x="2100084" y="546419"/>
                </a:lnTo>
                <a:lnTo>
                  <a:pt x="2104997" y="508953"/>
                </a:lnTo>
                <a:close/>
                <a:moveTo>
                  <a:pt x="9502178" y="499268"/>
                </a:moveTo>
                <a:lnTo>
                  <a:pt x="9539206" y="518776"/>
                </a:lnTo>
                <a:lnTo>
                  <a:pt x="9551550" y="535848"/>
                </a:lnTo>
                <a:lnTo>
                  <a:pt x="9591047" y="535848"/>
                </a:lnTo>
                <a:lnTo>
                  <a:pt x="9595984" y="509022"/>
                </a:lnTo>
                <a:lnTo>
                  <a:pt x="9610796" y="501706"/>
                </a:lnTo>
                <a:lnTo>
                  <a:pt x="9645355" y="518776"/>
                </a:lnTo>
                <a:lnTo>
                  <a:pt x="9665104" y="555356"/>
                </a:lnTo>
                <a:lnTo>
                  <a:pt x="9699665" y="569987"/>
                </a:lnTo>
                <a:lnTo>
                  <a:pt x="9682384" y="594375"/>
                </a:lnTo>
                <a:lnTo>
                  <a:pt x="9635482" y="596813"/>
                </a:lnTo>
                <a:lnTo>
                  <a:pt x="9600921" y="582181"/>
                </a:lnTo>
                <a:lnTo>
                  <a:pt x="9576235" y="604129"/>
                </a:lnTo>
                <a:lnTo>
                  <a:pt x="9516989" y="596813"/>
                </a:lnTo>
                <a:lnTo>
                  <a:pt x="9470086" y="562671"/>
                </a:lnTo>
                <a:lnTo>
                  <a:pt x="9470086" y="518776"/>
                </a:lnTo>
                <a:close/>
                <a:moveTo>
                  <a:pt x="2651566" y="470802"/>
                </a:moveTo>
                <a:lnTo>
                  <a:pt x="2717322" y="478160"/>
                </a:lnTo>
                <a:lnTo>
                  <a:pt x="2734371" y="546830"/>
                </a:lnTo>
                <a:lnTo>
                  <a:pt x="2848841" y="576261"/>
                </a:lnTo>
                <a:lnTo>
                  <a:pt x="2980344" y="583619"/>
                </a:lnTo>
                <a:lnTo>
                  <a:pt x="2990084" y="652290"/>
                </a:lnTo>
                <a:lnTo>
                  <a:pt x="2899981" y="627765"/>
                </a:lnTo>
                <a:lnTo>
                  <a:pt x="2741676" y="644933"/>
                </a:lnTo>
                <a:lnTo>
                  <a:pt x="2688095" y="620407"/>
                </a:lnTo>
                <a:lnTo>
                  <a:pt x="2634517" y="556641"/>
                </a:lnTo>
                <a:lnTo>
                  <a:pt x="2602857" y="514948"/>
                </a:lnTo>
                <a:close/>
                <a:moveTo>
                  <a:pt x="7351067" y="462043"/>
                </a:moveTo>
                <a:lnTo>
                  <a:pt x="7410139" y="466923"/>
                </a:lnTo>
                <a:lnTo>
                  <a:pt x="7427369" y="488887"/>
                </a:lnTo>
                <a:lnTo>
                  <a:pt x="7405217" y="501089"/>
                </a:lnTo>
                <a:lnTo>
                  <a:pt x="7353528" y="518172"/>
                </a:lnTo>
                <a:lnTo>
                  <a:pt x="7287073" y="540136"/>
                </a:lnTo>
                <a:lnTo>
                  <a:pt x="7255075" y="552338"/>
                </a:lnTo>
                <a:lnTo>
                  <a:pt x="7200925" y="591385"/>
                </a:lnTo>
                <a:lnTo>
                  <a:pt x="7151698" y="618229"/>
                </a:lnTo>
                <a:lnTo>
                  <a:pt x="7109856" y="649954"/>
                </a:lnTo>
                <a:lnTo>
                  <a:pt x="7097550" y="667037"/>
                </a:lnTo>
                <a:lnTo>
                  <a:pt x="7070475" y="691441"/>
                </a:lnTo>
                <a:lnTo>
                  <a:pt x="7070475" y="701203"/>
                </a:lnTo>
                <a:lnTo>
                  <a:pt x="7060629" y="740249"/>
                </a:lnTo>
                <a:lnTo>
                  <a:pt x="7060629" y="789057"/>
                </a:lnTo>
                <a:lnTo>
                  <a:pt x="7085243" y="813462"/>
                </a:lnTo>
                <a:lnTo>
                  <a:pt x="7122163" y="832984"/>
                </a:lnTo>
                <a:lnTo>
                  <a:pt x="7117239" y="857389"/>
                </a:lnTo>
                <a:lnTo>
                  <a:pt x="7055707" y="864709"/>
                </a:lnTo>
                <a:lnTo>
                  <a:pt x="7011402" y="857389"/>
                </a:lnTo>
                <a:lnTo>
                  <a:pt x="6984327" y="801259"/>
                </a:lnTo>
                <a:lnTo>
                  <a:pt x="6954791" y="784176"/>
                </a:lnTo>
                <a:lnTo>
                  <a:pt x="6959715" y="737808"/>
                </a:lnTo>
                <a:lnTo>
                  <a:pt x="6969559" y="698762"/>
                </a:lnTo>
                <a:lnTo>
                  <a:pt x="6986789" y="686559"/>
                </a:lnTo>
                <a:lnTo>
                  <a:pt x="6996634" y="667037"/>
                </a:lnTo>
                <a:lnTo>
                  <a:pt x="6994173" y="654834"/>
                </a:lnTo>
                <a:lnTo>
                  <a:pt x="6994173" y="647513"/>
                </a:lnTo>
                <a:lnTo>
                  <a:pt x="7021248" y="649954"/>
                </a:lnTo>
                <a:lnTo>
                  <a:pt x="7023709" y="625551"/>
                </a:lnTo>
                <a:lnTo>
                  <a:pt x="7033555" y="581622"/>
                </a:lnTo>
                <a:lnTo>
                  <a:pt x="7095088" y="569421"/>
                </a:lnTo>
                <a:lnTo>
                  <a:pt x="7112318" y="540136"/>
                </a:lnTo>
                <a:lnTo>
                  <a:pt x="7151698" y="540136"/>
                </a:lnTo>
                <a:lnTo>
                  <a:pt x="7186157" y="510850"/>
                </a:lnTo>
                <a:lnTo>
                  <a:pt x="7255075" y="508411"/>
                </a:lnTo>
                <a:lnTo>
                  <a:pt x="7311686" y="493767"/>
                </a:lnTo>
                <a:close/>
                <a:moveTo>
                  <a:pt x="1963334" y="437955"/>
                </a:moveTo>
                <a:lnTo>
                  <a:pt x="1963334" y="509541"/>
                </a:lnTo>
                <a:lnTo>
                  <a:pt x="1908452" y="509541"/>
                </a:lnTo>
                <a:lnTo>
                  <a:pt x="1843593" y="571253"/>
                </a:lnTo>
                <a:lnTo>
                  <a:pt x="1751296" y="558911"/>
                </a:lnTo>
                <a:lnTo>
                  <a:pt x="1756284" y="514479"/>
                </a:lnTo>
                <a:lnTo>
                  <a:pt x="1826132" y="497199"/>
                </a:lnTo>
                <a:lnTo>
                  <a:pt x="1908452" y="457702"/>
                </a:lnTo>
                <a:close/>
                <a:moveTo>
                  <a:pt x="2158150" y="418247"/>
                </a:moveTo>
                <a:lnTo>
                  <a:pt x="2153132" y="454272"/>
                </a:lnTo>
                <a:lnTo>
                  <a:pt x="2102943" y="466281"/>
                </a:lnTo>
                <a:lnTo>
                  <a:pt x="2057772" y="490298"/>
                </a:lnTo>
                <a:lnTo>
                  <a:pt x="2057772" y="459076"/>
                </a:lnTo>
                <a:lnTo>
                  <a:pt x="2077847" y="423050"/>
                </a:lnTo>
                <a:lnTo>
                  <a:pt x="2123019" y="423050"/>
                </a:lnTo>
                <a:close/>
                <a:moveTo>
                  <a:pt x="8449226" y="402919"/>
                </a:moveTo>
                <a:lnTo>
                  <a:pt x="8476240" y="417651"/>
                </a:lnTo>
                <a:lnTo>
                  <a:pt x="8508165" y="439751"/>
                </a:lnTo>
                <a:lnTo>
                  <a:pt x="8522900" y="469216"/>
                </a:lnTo>
                <a:lnTo>
                  <a:pt x="8562193" y="488860"/>
                </a:lnTo>
                <a:lnTo>
                  <a:pt x="8584295" y="464305"/>
                </a:lnTo>
                <a:lnTo>
                  <a:pt x="8699717" y="474126"/>
                </a:lnTo>
                <a:lnTo>
                  <a:pt x="8721819" y="506048"/>
                </a:lnTo>
                <a:lnTo>
                  <a:pt x="8773392" y="528147"/>
                </a:lnTo>
                <a:lnTo>
                  <a:pt x="8763569" y="579711"/>
                </a:lnTo>
                <a:lnTo>
                  <a:pt x="8726731" y="616543"/>
                </a:lnTo>
                <a:lnTo>
                  <a:pt x="8697262" y="631276"/>
                </a:lnTo>
                <a:lnTo>
                  <a:pt x="8626043" y="670563"/>
                </a:lnTo>
                <a:lnTo>
                  <a:pt x="8586750" y="712305"/>
                </a:lnTo>
                <a:lnTo>
                  <a:pt x="8660424" y="687751"/>
                </a:lnTo>
                <a:lnTo>
                  <a:pt x="8711997" y="665651"/>
                </a:lnTo>
                <a:lnTo>
                  <a:pt x="8763569" y="665651"/>
                </a:lnTo>
                <a:lnTo>
                  <a:pt x="8913373" y="665651"/>
                </a:lnTo>
                <a:lnTo>
                  <a:pt x="8991959" y="685296"/>
                </a:lnTo>
                <a:lnTo>
                  <a:pt x="9043530" y="709850"/>
                </a:lnTo>
                <a:lnTo>
                  <a:pt x="9104925" y="729494"/>
                </a:lnTo>
                <a:lnTo>
                  <a:pt x="9127028" y="670563"/>
                </a:lnTo>
                <a:lnTo>
                  <a:pt x="9203157" y="665651"/>
                </a:lnTo>
                <a:lnTo>
                  <a:pt x="9262096" y="687751"/>
                </a:lnTo>
                <a:lnTo>
                  <a:pt x="9286654" y="736860"/>
                </a:lnTo>
                <a:lnTo>
                  <a:pt x="9254728" y="746682"/>
                </a:lnTo>
                <a:lnTo>
                  <a:pt x="9242449" y="768782"/>
                </a:lnTo>
                <a:lnTo>
                  <a:pt x="9286654" y="785969"/>
                </a:lnTo>
                <a:lnTo>
                  <a:pt x="9357873" y="808069"/>
                </a:lnTo>
                <a:lnTo>
                  <a:pt x="9414356" y="803158"/>
                </a:lnTo>
                <a:lnTo>
                  <a:pt x="9419268" y="763870"/>
                </a:lnTo>
                <a:lnTo>
                  <a:pt x="9441370" y="788425"/>
                </a:lnTo>
                <a:lnTo>
                  <a:pt x="9480663" y="808069"/>
                </a:lnTo>
                <a:lnTo>
                  <a:pt x="9507675" y="790881"/>
                </a:lnTo>
                <a:lnTo>
                  <a:pt x="9551880" y="793336"/>
                </a:lnTo>
                <a:lnTo>
                  <a:pt x="9605908" y="803158"/>
                </a:lnTo>
                <a:lnTo>
                  <a:pt x="9650113" y="793336"/>
                </a:lnTo>
                <a:lnTo>
                  <a:pt x="9630466" y="746682"/>
                </a:lnTo>
                <a:lnTo>
                  <a:pt x="9662391" y="724583"/>
                </a:lnTo>
                <a:lnTo>
                  <a:pt x="9694317" y="704940"/>
                </a:lnTo>
                <a:lnTo>
                  <a:pt x="9718875" y="736860"/>
                </a:lnTo>
                <a:lnTo>
                  <a:pt x="9777815" y="736860"/>
                </a:lnTo>
                <a:lnTo>
                  <a:pt x="9809739" y="773692"/>
                </a:lnTo>
                <a:lnTo>
                  <a:pt x="9839210" y="761415"/>
                </a:lnTo>
                <a:lnTo>
                  <a:pt x="9944808" y="761415"/>
                </a:lnTo>
                <a:lnTo>
                  <a:pt x="9952176" y="781059"/>
                </a:lnTo>
                <a:lnTo>
                  <a:pt x="9996381" y="800702"/>
                </a:lnTo>
                <a:lnTo>
                  <a:pt x="10062686" y="835079"/>
                </a:lnTo>
                <a:lnTo>
                  <a:pt x="10116714" y="844901"/>
                </a:lnTo>
                <a:lnTo>
                  <a:pt x="10141272" y="835079"/>
                </a:lnTo>
                <a:lnTo>
                  <a:pt x="10173198" y="825256"/>
                </a:lnTo>
                <a:lnTo>
                  <a:pt x="10271430" y="847356"/>
                </a:lnTo>
                <a:lnTo>
                  <a:pt x="10310723" y="889098"/>
                </a:lnTo>
                <a:lnTo>
                  <a:pt x="10352471" y="923475"/>
                </a:lnTo>
                <a:lnTo>
                  <a:pt x="10381940" y="933297"/>
                </a:lnTo>
                <a:lnTo>
                  <a:pt x="10401588" y="903831"/>
                </a:lnTo>
                <a:lnTo>
                  <a:pt x="10487540" y="891555"/>
                </a:lnTo>
                <a:lnTo>
                  <a:pt x="10539112" y="911198"/>
                </a:lnTo>
                <a:lnTo>
                  <a:pt x="10578404" y="903831"/>
                </a:lnTo>
                <a:lnTo>
                  <a:pt x="10600507" y="925930"/>
                </a:lnTo>
                <a:lnTo>
                  <a:pt x="10637344" y="918563"/>
                </a:lnTo>
                <a:lnTo>
                  <a:pt x="10647168" y="871911"/>
                </a:lnTo>
                <a:lnTo>
                  <a:pt x="10725753" y="879276"/>
                </a:lnTo>
                <a:lnTo>
                  <a:pt x="10792059" y="879276"/>
                </a:lnTo>
                <a:lnTo>
                  <a:pt x="10838720" y="896465"/>
                </a:lnTo>
                <a:lnTo>
                  <a:pt x="10860822" y="911198"/>
                </a:lnTo>
                <a:lnTo>
                  <a:pt x="10909937" y="930842"/>
                </a:lnTo>
                <a:lnTo>
                  <a:pt x="10954142" y="933297"/>
                </a:lnTo>
                <a:lnTo>
                  <a:pt x="11000803" y="960307"/>
                </a:lnTo>
                <a:lnTo>
                  <a:pt x="11032727" y="997137"/>
                </a:lnTo>
                <a:lnTo>
                  <a:pt x="11103946" y="997137"/>
                </a:lnTo>
                <a:lnTo>
                  <a:pt x="11111313" y="1026604"/>
                </a:lnTo>
                <a:lnTo>
                  <a:pt x="11162886" y="1041336"/>
                </a:lnTo>
                <a:lnTo>
                  <a:pt x="11177620" y="1060981"/>
                </a:lnTo>
                <a:lnTo>
                  <a:pt x="11199722" y="1100268"/>
                </a:lnTo>
                <a:lnTo>
                  <a:pt x="11214458" y="1078168"/>
                </a:lnTo>
                <a:lnTo>
                  <a:pt x="11270941" y="1068346"/>
                </a:lnTo>
                <a:lnTo>
                  <a:pt x="11310234" y="1095356"/>
                </a:lnTo>
                <a:lnTo>
                  <a:pt x="11376541" y="1095356"/>
                </a:lnTo>
                <a:lnTo>
                  <a:pt x="11369172" y="1139555"/>
                </a:lnTo>
                <a:lnTo>
                  <a:pt x="11342159" y="1151832"/>
                </a:lnTo>
                <a:lnTo>
                  <a:pt x="11315145" y="1151832"/>
                </a:lnTo>
                <a:lnTo>
                  <a:pt x="11305322" y="1181297"/>
                </a:lnTo>
                <a:lnTo>
                  <a:pt x="11337246" y="1218129"/>
                </a:lnTo>
                <a:lnTo>
                  <a:pt x="11305322" y="1247594"/>
                </a:lnTo>
                <a:lnTo>
                  <a:pt x="11283220" y="1240229"/>
                </a:lnTo>
                <a:lnTo>
                  <a:pt x="11256206" y="1203397"/>
                </a:lnTo>
                <a:lnTo>
                  <a:pt x="11209546" y="1200942"/>
                </a:lnTo>
                <a:lnTo>
                  <a:pt x="11182532" y="1171475"/>
                </a:lnTo>
                <a:lnTo>
                  <a:pt x="11116225" y="1166565"/>
                </a:lnTo>
                <a:lnTo>
                  <a:pt x="11103946" y="1134645"/>
                </a:lnTo>
                <a:lnTo>
                  <a:pt x="11089211" y="1092901"/>
                </a:lnTo>
                <a:lnTo>
                  <a:pt x="11047463" y="1105178"/>
                </a:lnTo>
                <a:lnTo>
                  <a:pt x="11047463" y="1144465"/>
                </a:lnTo>
                <a:lnTo>
                  <a:pt x="11064653" y="1166565"/>
                </a:lnTo>
                <a:lnTo>
                  <a:pt x="11020449" y="1196030"/>
                </a:lnTo>
                <a:lnTo>
                  <a:pt x="10995891" y="1218129"/>
                </a:lnTo>
                <a:lnTo>
                  <a:pt x="11059742" y="1259872"/>
                </a:lnTo>
                <a:lnTo>
                  <a:pt x="11106403" y="1318803"/>
                </a:lnTo>
                <a:lnTo>
                  <a:pt x="11094123" y="1345813"/>
                </a:lnTo>
                <a:lnTo>
                  <a:pt x="11042551" y="1326168"/>
                </a:lnTo>
                <a:lnTo>
                  <a:pt x="11015537" y="1331080"/>
                </a:lnTo>
                <a:lnTo>
                  <a:pt x="10968877" y="1365456"/>
                </a:lnTo>
                <a:lnTo>
                  <a:pt x="10919761" y="1363000"/>
                </a:lnTo>
                <a:lnTo>
                  <a:pt x="10912394" y="1397377"/>
                </a:lnTo>
                <a:lnTo>
                  <a:pt x="10892747" y="1414565"/>
                </a:lnTo>
                <a:lnTo>
                  <a:pt x="10875556" y="1478407"/>
                </a:lnTo>
                <a:lnTo>
                  <a:pt x="10855911" y="1463674"/>
                </a:lnTo>
                <a:lnTo>
                  <a:pt x="10831352" y="1431754"/>
                </a:lnTo>
                <a:lnTo>
                  <a:pt x="10804339" y="1424387"/>
                </a:lnTo>
                <a:lnTo>
                  <a:pt x="10757678" y="1431754"/>
                </a:lnTo>
                <a:lnTo>
                  <a:pt x="10728209" y="1453852"/>
                </a:lnTo>
                <a:lnTo>
                  <a:pt x="10671725" y="1480863"/>
                </a:lnTo>
                <a:lnTo>
                  <a:pt x="10649623" y="1507873"/>
                </a:lnTo>
                <a:lnTo>
                  <a:pt x="10647168" y="1510328"/>
                </a:lnTo>
                <a:lnTo>
                  <a:pt x="10647168" y="1512783"/>
                </a:lnTo>
                <a:lnTo>
                  <a:pt x="10647168" y="1517694"/>
                </a:lnTo>
                <a:lnTo>
                  <a:pt x="10647168" y="1520150"/>
                </a:lnTo>
                <a:lnTo>
                  <a:pt x="10644711" y="1527516"/>
                </a:lnTo>
                <a:lnTo>
                  <a:pt x="10642256" y="1532428"/>
                </a:lnTo>
                <a:lnTo>
                  <a:pt x="10642256" y="1537338"/>
                </a:lnTo>
                <a:lnTo>
                  <a:pt x="10639800" y="1544705"/>
                </a:lnTo>
                <a:lnTo>
                  <a:pt x="10639800" y="1549615"/>
                </a:lnTo>
                <a:lnTo>
                  <a:pt x="10637344" y="1554526"/>
                </a:lnTo>
                <a:lnTo>
                  <a:pt x="10637344" y="1561893"/>
                </a:lnTo>
                <a:lnTo>
                  <a:pt x="10637344" y="1569258"/>
                </a:lnTo>
                <a:lnTo>
                  <a:pt x="10637344" y="1571715"/>
                </a:lnTo>
                <a:lnTo>
                  <a:pt x="10642256" y="1574170"/>
                </a:lnTo>
                <a:lnTo>
                  <a:pt x="10642256" y="1576625"/>
                </a:lnTo>
                <a:lnTo>
                  <a:pt x="10644711" y="1576625"/>
                </a:lnTo>
                <a:lnTo>
                  <a:pt x="10647168" y="1579080"/>
                </a:lnTo>
                <a:lnTo>
                  <a:pt x="10649623" y="1581536"/>
                </a:lnTo>
                <a:lnTo>
                  <a:pt x="10652080" y="1581536"/>
                </a:lnTo>
                <a:lnTo>
                  <a:pt x="10654535" y="1581536"/>
                </a:lnTo>
                <a:lnTo>
                  <a:pt x="10659447" y="1581536"/>
                </a:lnTo>
                <a:lnTo>
                  <a:pt x="10698739" y="1625734"/>
                </a:lnTo>
                <a:lnTo>
                  <a:pt x="10713473" y="1652744"/>
                </a:lnTo>
                <a:lnTo>
                  <a:pt x="10691372" y="1657655"/>
                </a:lnTo>
                <a:lnTo>
                  <a:pt x="10686461" y="1694487"/>
                </a:lnTo>
                <a:lnTo>
                  <a:pt x="10691372" y="1741141"/>
                </a:lnTo>
                <a:lnTo>
                  <a:pt x="10656990" y="1741141"/>
                </a:lnTo>
                <a:lnTo>
                  <a:pt x="10656990" y="1780428"/>
                </a:lnTo>
                <a:lnTo>
                  <a:pt x="10622609" y="1849180"/>
                </a:lnTo>
                <a:lnTo>
                  <a:pt x="10588228" y="1905656"/>
                </a:lnTo>
                <a:lnTo>
                  <a:pt x="10558759" y="1886012"/>
                </a:lnTo>
                <a:lnTo>
                  <a:pt x="10534200" y="1849180"/>
                </a:lnTo>
                <a:lnTo>
                  <a:pt x="10517009" y="1787795"/>
                </a:lnTo>
                <a:lnTo>
                  <a:pt x="10487540" y="1736230"/>
                </a:lnTo>
                <a:lnTo>
                  <a:pt x="10477717" y="1660111"/>
                </a:lnTo>
                <a:lnTo>
                  <a:pt x="10482628" y="1588903"/>
                </a:lnTo>
                <a:lnTo>
                  <a:pt x="10521921" y="1539793"/>
                </a:lnTo>
                <a:lnTo>
                  <a:pt x="10563671" y="1475951"/>
                </a:lnTo>
                <a:lnTo>
                  <a:pt x="10612787" y="1436664"/>
                </a:lnTo>
                <a:lnTo>
                  <a:pt x="10632433" y="1397377"/>
                </a:lnTo>
                <a:lnTo>
                  <a:pt x="10607875" y="1353178"/>
                </a:lnTo>
                <a:lnTo>
                  <a:pt x="10585773" y="1363000"/>
                </a:lnTo>
                <a:lnTo>
                  <a:pt x="10553847" y="1417020"/>
                </a:lnTo>
                <a:lnTo>
                  <a:pt x="10534200" y="1409655"/>
                </a:lnTo>
                <a:lnTo>
                  <a:pt x="10502275" y="1370367"/>
                </a:lnTo>
                <a:lnTo>
                  <a:pt x="10411411" y="1370367"/>
                </a:lnTo>
                <a:lnTo>
                  <a:pt x="10391764" y="1404744"/>
                </a:lnTo>
                <a:lnTo>
                  <a:pt x="10377029" y="1463674"/>
                </a:lnTo>
                <a:lnTo>
                  <a:pt x="10372118" y="1507873"/>
                </a:lnTo>
                <a:lnTo>
                  <a:pt x="10278797" y="1520150"/>
                </a:lnTo>
                <a:lnTo>
                  <a:pt x="10278797" y="1498051"/>
                </a:lnTo>
                <a:lnTo>
                  <a:pt x="10212491" y="1480863"/>
                </a:lnTo>
                <a:lnTo>
                  <a:pt x="10192845" y="1517694"/>
                </a:lnTo>
                <a:lnTo>
                  <a:pt x="10099524" y="1507873"/>
                </a:lnTo>
                <a:lnTo>
                  <a:pt x="10033217" y="1512783"/>
                </a:lnTo>
                <a:lnTo>
                  <a:pt x="9949720" y="1534883"/>
                </a:lnTo>
                <a:lnTo>
                  <a:pt x="9922706" y="1576625"/>
                </a:lnTo>
                <a:lnTo>
                  <a:pt x="9900605" y="1623279"/>
                </a:lnTo>
                <a:lnTo>
                  <a:pt x="9861312" y="1687121"/>
                </a:lnTo>
                <a:lnTo>
                  <a:pt x="9826929" y="1721496"/>
                </a:lnTo>
                <a:lnTo>
                  <a:pt x="9836753" y="1748508"/>
                </a:lnTo>
                <a:lnTo>
                  <a:pt x="9893236" y="1777973"/>
                </a:lnTo>
                <a:lnTo>
                  <a:pt x="9898148" y="1809893"/>
                </a:lnTo>
                <a:lnTo>
                  <a:pt x="9922706" y="1807438"/>
                </a:lnTo>
                <a:lnTo>
                  <a:pt x="9939898" y="1773061"/>
                </a:lnTo>
                <a:lnTo>
                  <a:pt x="9998836" y="1792705"/>
                </a:lnTo>
                <a:lnTo>
                  <a:pt x="10035674" y="1846725"/>
                </a:lnTo>
                <a:lnTo>
                  <a:pt x="10045496" y="1935121"/>
                </a:lnTo>
                <a:lnTo>
                  <a:pt x="10033217" y="1959676"/>
                </a:lnTo>
                <a:lnTo>
                  <a:pt x="10050408" y="2040705"/>
                </a:lnTo>
                <a:lnTo>
                  <a:pt x="10018483" y="2124192"/>
                </a:lnTo>
                <a:lnTo>
                  <a:pt x="9981646" y="2207678"/>
                </a:lnTo>
                <a:lnTo>
                  <a:pt x="9937441" y="2278885"/>
                </a:lnTo>
                <a:lnTo>
                  <a:pt x="9880958" y="2323084"/>
                </a:lnTo>
                <a:lnTo>
                  <a:pt x="9836753" y="2308350"/>
                </a:lnTo>
                <a:lnTo>
                  <a:pt x="9831646" y="2307329"/>
                </a:lnTo>
                <a:lnTo>
                  <a:pt x="9798282" y="2333620"/>
                </a:lnTo>
                <a:lnTo>
                  <a:pt x="9763958" y="2343457"/>
                </a:lnTo>
                <a:lnTo>
                  <a:pt x="9729635" y="2385259"/>
                </a:lnTo>
                <a:lnTo>
                  <a:pt x="9695311" y="2385259"/>
                </a:lnTo>
                <a:lnTo>
                  <a:pt x="9665889" y="2370505"/>
                </a:lnTo>
                <a:lnTo>
                  <a:pt x="9646276" y="2429520"/>
                </a:lnTo>
                <a:lnTo>
                  <a:pt x="9611953" y="2451650"/>
                </a:lnTo>
                <a:lnTo>
                  <a:pt x="9567822" y="2478698"/>
                </a:lnTo>
                <a:lnTo>
                  <a:pt x="9518788" y="2495911"/>
                </a:lnTo>
                <a:lnTo>
                  <a:pt x="9513885" y="2454110"/>
                </a:lnTo>
                <a:lnTo>
                  <a:pt x="9504078" y="2414766"/>
                </a:lnTo>
                <a:lnTo>
                  <a:pt x="9489367" y="2412308"/>
                </a:lnTo>
                <a:lnTo>
                  <a:pt x="9467303" y="2429520"/>
                </a:lnTo>
                <a:lnTo>
                  <a:pt x="9450141" y="2456569"/>
                </a:lnTo>
                <a:lnTo>
                  <a:pt x="9401106" y="2493452"/>
                </a:lnTo>
                <a:lnTo>
                  <a:pt x="9403557" y="2530336"/>
                </a:lnTo>
                <a:lnTo>
                  <a:pt x="9440334" y="2562303"/>
                </a:lnTo>
                <a:lnTo>
                  <a:pt x="9477109" y="2564762"/>
                </a:lnTo>
                <a:lnTo>
                  <a:pt x="9504078" y="2537713"/>
                </a:lnTo>
                <a:lnTo>
                  <a:pt x="9558016" y="2542632"/>
                </a:lnTo>
                <a:lnTo>
                  <a:pt x="9567822" y="2591810"/>
                </a:lnTo>
                <a:lnTo>
                  <a:pt x="9521239" y="2606564"/>
                </a:lnTo>
                <a:lnTo>
                  <a:pt x="9484464" y="2640989"/>
                </a:lnTo>
                <a:lnTo>
                  <a:pt x="9499175" y="2687710"/>
                </a:lnTo>
                <a:lnTo>
                  <a:pt x="9531047" y="2749183"/>
                </a:lnTo>
                <a:lnTo>
                  <a:pt x="9575177" y="2795903"/>
                </a:lnTo>
                <a:lnTo>
                  <a:pt x="9575177" y="2835247"/>
                </a:lnTo>
                <a:lnTo>
                  <a:pt x="9584985" y="2879508"/>
                </a:lnTo>
                <a:lnTo>
                  <a:pt x="9602145" y="2977866"/>
                </a:lnTo>
                <a:lnTo>
                  <a:pt x="9577629" y="2985242"/>
                </a:lnTo>
                <a:lnTo>
                  <a:pt x="9572726" y="3017209"/>
                </a:lnTo>
                <a:lnTo>
                  <a:pt x="9538401" y="3049175"/>
                </a:lnTo>
                <a:lnTo>
                  <a:pt x="9540854" y="3095895"/>
                </a:lnTo>
                <a:lnTo>
                  <a:pt x="9506529" y="3120484"/>
                </a:lnTo>
                <a:lnTo>
                  <a:pt x="9484464" y="3122943"/>
                </a:lnTo>
                <a:lnTo>
                  <a:pt x="9477109" y="3159828"/>
                </a:lnTo>
                <a:lnTo>
                  <a:pt x="9450141" y="3167204"/>
                </a:lnTo>
                <a:lnTo>
                  <a:pt x="9442785" y="3204089"/>
                </a:lnTo>
                <a:lnTo>
                  <a:pt x="9381493" y="3221302"/>
                </a:lnTo>
                <a:lnTo>
                  <a:pt x="9337362" y="3213925"/>
                </a:lnTo>
                <a:lnTo>
                  <a:pt x="9280972" y="3233596"/>
                </a:lnTo>
                <a:lnTo>
                  <a:pt x="9224584" y="3277857"/>
                </a:lnTo>
                <a:lnTo>
                  <a:pt x="9202518" y="3297528"/>
                </a:lnTo>
                <a:lnTo>
                  <a:pt x="9187808" y="3248350"/>
                </a:lnTo>
                <a:lnTo>
                  <a:pt x="9165743" y="3236056"/>
                </a:lnTo>
                <a:lnTo>
                  <a:pt x="9151033" y="3277857"/>
                </a:lnTo>
                <a:lnTo>
                  <a:pt x="9097096" y="3204089"/>
                </a:lnTo>
                <a:lnTo>
                  <a:pt x="9043158" y="3184418"/>
                </a:lnTo>
                <a:lnTo>
                  <a:pt x="9039513" y="3184418"/>
                </a:lnTo>
                <a:lnTo>
                  <a:pt x="9094802" y="3203550"/>
                </a:lnTo>
                <a:lnTo>
                  <a:pt x="9146571" y="3277126"/>
                </a:lnTo>
                <a:lnTo>
                  <a:pt x="9102197" y="3311461"/>
                </a:lnTo>
                <a:lnTo>
                  <a:pt x="9087406" y="3328629"/>
                </a:lnTo>
                <a:lnTo>
                  <a:pt x="9087406" y="3380133"/>
                </a:lnTo>
                <a:lnTo>
                  <a:pt x="9146571" y="3448804"/>
                </a:lnTo>
                <a:lnTo>
                  <a:pt x="9198341" y="3505213"/>
                </a:lnTo>
                <a:lnTo>
                  <a:pt x="9218063" y="3583694"/>
                </a:lnTo>
                <a:lnTo>
                  <a:pt x="9208203" y="3676890"/>
                </a:lnTo>
                <a:lnTo>
                  <a:pt x="9193411" y="3696510"/>
                </a:lnTo>
                <a:lnTo>
                  <a:pt x="9136711" y="3748014"/>
                </a:lnTo>
                <a:lnTo>
                  <a:pt x="9072614" y="3794613"/>
                </a:lnTo>
                <a:lnTo>
                  <a:pt x="9060289" y="3757825"/>
                </a:lnTo>
                <a:lnTo>
                  <a:pt x="9077545" y="3733298"/>
                </a:lnTo>
                <a:lnTo>
                  <a:pt x="9062754" y="3711226"/>
                </a:lnTo>
                <a:lnTo>
                  <a:pt x="9063766" y="3710507"/>
                </a:lnTo>
                <a:lnTo>
                  <a:pt x="9042523" y="3688904"/>
                </a:lnTo>
                <a:lnTo>
                  <a:pt x="8996419" y="3698774"/>
                </a:lnTo>
                <a:lnTo>
                  <a:pt x="8991567" y="3642025"/>
                </a:lnTo>
                <a:lnTo>
                  <a:pt x="8960021" y="3614884"/>
                </a:lnTo>
                <a:lnTo>
                  <a:pt x="8974581" y="3572939"/>
                </a:lnTo>
                <a:lnTo>
                  <a:pt x="9010536" y="3541252"/>
                </a:lnTo>
                <a:lnTo>
                  <a:pt x="9008944" y="3540235"/>
                </a:lnTo>
                <a:lnTo>
                  <a:pt x="8972111" y="3574436"/>
                </a:lnTo>
                <a:lnTo>
                  <a:pt x="8957377" y="3615965"/>
                </a:lnTo>
                <a:lnTo>
                  <a:pt x="8922997" y="3611078"/>
                </a:lnTo>
                <a:lnTo>
                  <a:pt x="8898441" y="3686807"/>
                </a:lnTo>
                <a:lnTo>
                  <a:pt x="8920542" y="3723451"/>
                </a:lnTo>
                <a:lnTo>
                  <a:pt x="8888619" y="3755208"/>
                </a:lnTo>
                <a:lnTo>
                  <a:pt x="8861608" y="3735664"/>
                </a:lnTo>
                <a:lnTo>
                  <a:pt x="8834995" y="3706784"/>
                </a:lnTo>
                <a:lnTo>
                  <a:pt x="8834837" y="3707013"/>
                </a:lnTo>
                <a:lnTo>
                  <a:pt x="8834721" y="3706487"/>
                </a:lnTo>
                <a:lnTo>
                  <a:pt x="8834596" y="3706351"/>
                </a:lnTo>
                <a:lnTo>
                  <a:pt x="8834667" y="3706239"/>
                </a:lnTo>
                <a:lnTo>
                  <a:pt x="8820191" y="3640524"/>
                </a:lnTo>
                <a:lnTo>
                  <a:pt x="8810428" y="3593735"/>
                </a:lnTo>
                <a:lnTo>
                  <a:pt x="8783577" y="3574036"/>
                </a:lnTo>
                <a:lnTo>
                  <a:pt x="8795782" y="3482921"/>
                </a:lnTo>
                <a:lnTo>
                  <a:pt x="8761607" y="3428745"/>
                </a:lnTo>
                <a:lnTo>
                  <a:pt x="8742081" y="3458295"/>
                </a:lnTo>
                <a:lnTo>
                  <a:pt x="8717670" y="3482921"/>
                </a:lnTo>
                <a:lnTo>
                  <a:pt x="8683497" y="3470608"/>
                </a:lnTo>
                <a:lnTo>
                  <a:pt x="8673733" y="3391807"/>
                </a:lnTo>
                <a:lnTo>
                  <a:pt x="8666410" y="3354868"/>
                </a:lnTo>
                <a:lnTo>
                  <a:pt x="8637119" y="3313005"/>
                </a:lnTo>
                <a:lnTo>
                  <a:pt x="8605386" y="3285918"/>
                </a:lnTo>
                <a:lnTo>
                  <a:pt x="8607827" y="3266217"/>
                </a:lnTo>
                <a:lnTo>
                  <a:pt x="8608826" y="3264490"/>
                </a:lnTo>
                <a:lnTo>
                  <a:pt x="8589623" y="3259723"/>
                </a:lnTo>
                <a:lnTo>
                  <a:pt x="8559742" y="3220151"/>
                </a:lnTo>
                <a:lnTo>
                  <a:pt x="8564722" y="3185529"/>
                </a:lnTo>
                <a:lnTo>
                  <a:pt x="8544802" y="3158323"/>
                </a:lnTo>
                <a:lnTo>
                  <a:pt x="8534841" y="3185529"/>
                </a:lnTo>
                <a:lnTo>
                  <a:pt x="8502469" y="3197893"/>
                </a:lnTo>
                <a:lnTo>
                  <a:pt x="8499979" y="3237464"/>
                </a:lnTo>
                <a:lnTo>
                  <a:pt x="8462418" y="3233075"/>
                </a:lnTo>
                <a:lnTo>
                  <a:pt x="8462429" y="3233503"/>
                </a:lnTo>
                <a:lnTo>
                  <a:pt x="8437862" y="3238427"/>
                </a:lnTo>
                <a:lnTo>
                  <a:pt x="8413294" y="3253200"/>
                </a:lnTo>
                <a:lnTo>
                  <a:pt x="8413294" y="3297520"/>
                </a:lnTo>
                <a:lnTo>
                  <a:pt x="8401010" y="3309831"/>
                </a:lnTo>
                <a:lnTo>
                  <a:pt x="8373986" y="3349226"/>
                </a:lnTo>
                <a:lnTo>
                  <a:pt x="8329766" y="3363999"/>
                </a:lnTo>
                <a:lnTo>
                  <a:pt x="8305199" y="3396007"/>
                </a:lnTo>
                <a:lnTo>
                  <a:pt x="8268347" y="3410781"/>
                </a:lnTo>
                <a:lnTo>
                  <a:pt x="8251149" y="3460026"/>
                </a:lnTo>
                <a:lnTo>
                  <a:pt x="8214299" y="3487109"/>
                </a:lnTo>
                <a:lnTo>
                  <a:pt x="8162708" y="3516657"/>
                </a:lnTo>
                <a:lnTo>
                  <a:pt x="8177447" y="3644691"/>
                </a:lnTo>
                <a:lnTo>
                  <a:pt x="8162708" y="3649616"/>
                </a:lnTo>
                <a:lnTo>
                  <a:pt x="8177447" y="3708708"/>
                </a:lnTo>
                <a:lnTo>
                  <a:pt x="8150423" y="3750567"/>
                </a:lnTo>
                <a:lnTo>
                  <a:pt x="8128313" y="3792424"/>
                </a:lnTo>
                <a:lnTo>
                  <a:pt x="8086549" y="3812122"/>
                </a:lnTo>
                <a:lnTo>
                  <a:pt x="8066895" y="3797348"/>
                </a:lnTo>
                <a:lnTo>
                  <a:pt x="8059525" y="3750567"/>
                </a:lnTo>
                <a:lnTo>
                  <a:pt x="8015304" y="3654540"/>
                </a:lnTo>
                <a:lnTo>
                  <a:pt x="7978453" y="3543740"/>
                </a:lnTo>
                <a:lnTo>
                  <a:pt x="7934232" y="3479723"/>
                </a:lnTo>
                <a:lnTo>
                  <a:pt x="7917034" y="3393545"/>
                </a:lnTo>
                <a:lnTo>
                  <a:pt x="7917034" y="3317217"/>
                </a:lnTo>
                <a:lnTo>
                  <a:pt x="7907208" y="3255662"/>
                </a:lnTo>
                <a:lnTo>
                  <a:pt x="7890010" y="3218729"/>
                </a:lnTo>
                <a:lnTo>
                  <a:pt x="7890010" y="3253200"/>
                </a:lnTo>
                <a:lnTo>
                  <a:pt x="7862986" y="3277822"/>
                </a:lnTo>
                <a:lnTo>
                  <a:pt x="7811395" y="3275360"/>
                </a:lnTo>
                <a:lnTo>
                  <a:pt x="7772086" y="3221191"/>
                </a:lnTo>
                <a:lnTo>
                  <a:pt x="7794197" y="3194107"/>
                </a:lnTo>
                <a:lnTo>
                  <a:pt x="7762260" y="3196569"/>
                </a:lnTo>
                <a:lnTo>
                  <a:pt x="7745062" y="3167023"/>
                </a:lnTo>
                <a:lnTo>
                  <a:pt x="7764717" y="3144863"/>
                </a:lnTo>
                <a:lnTo>
                  <a:pt x="7833506" y="3144863"/>
                </a:lnTo>
                <a:lnTo>
                  <a:pt x="7833641" y="3144044"/>
                </a:lnTo>
                <a:lnTo>
                  <a:pt x="7764468" y="3144044"/>
                </a:lnTo>
                <a:lnTo>
                  <a:pt x="7744679" y="3166146"/>
                </a:lnTo>
                <a:lnTo>
                  <a:pt x="7712522" y="3144044"/>
                </a:lnTo>
                <a:lnTo>
                  <a:pt x="7670472" y="3117030"/>
                </a:lnTo>
                <a:lnTo>
                  <a:pt x="7665524" y="3087561"/>
                </a:lnTo>
                <a:lnTo>
                  <a:pt x="7623474" y="3102296"/>
                </a:lnTo>
                <a:lnTo>
                  <a:pt x="7564108" y="3102296"/>
                </a:lnTo>
                <a:lnTo>
                  <a:pt x="7549266" y="3070370"/>
                </a:lnTo>
                <a:lnTo>
                  <a:pt x="7525895" y="3062635"/>
                </a:lnTo>
                <a:lnTo>
                  <a:pt x="7516882" y="3093890"/>
                </a:lnTo>
                <a:lnTo>
                  <a:pt x="7494631" y="3086540"/>
                </a:lnTo>
                <a:lnTo>
                  <a:pt x="7388321" y="3093890"/>
                </a:lnTo>
                <a:lnTo>
                  <a:pt x="7348765" y="3069391"/>
                </a:lnTo>
                <a:lnTo>
                  <a:pt x="7338875" y="3013045"/>
                </a:lnTo>
                <a:lnTo>
                  <a:pt x="7316624" y="3003245"/>
                </a:lnTo>
                <a:lnTo>
                  <a:pt x="7301790" y="3032644"/>
                </a:lnTo>
                <a:lnTo>
                  <a:pt x="7193008" y="3027743"/>
                </a:lnTo>
                <a:lnTo>
                  <a:pt x="7173229" y="2998345"/>
                </a:lnTo>
                <a:lnTo>
                  <a:pt x="7141089" y="2995895"/>
                </a:lnTo>
                <a:lnTo>
                  <a:pt x="7146034" y="2976296"/>
                </a:lnTo>
                <a:lnTo>
                  <a:pt x="7113894" y="2964047"/>
                </a:lnTo>
                <a:lnTo>
                  <a:pt x="7104004" y="2915050"/>
                </a:lnTo>
                <a:lnTo>
                  <a:pt x="7086698" y="2880752"/>
                </a:lnTo>
                <a:lnTo>
                  <a:pt x="7086698" y="2897900"/>
                </a:lnTo>
                <a:lnTo>
                  <a:pt x="7049614" y="2905250"/>
                </a:lnTo>
                <a:lnTo>
                  <a:pt x="7034779" y="2888101"/>
                </a:lnTo>
                <a:lnTo>
                  <a:pt x="7034506" y="2886206"/>
                </a:lnTo>
                <a:lnTo>
                  <a:pt x="7003473" y="2897995"/>
                </a:lnTo>
                <a:lnTo>
                  <a:pt x="6983757" y="2902864"/>
                </a:lnTo>
                <a:lnTo>
                  <a:pt x="6978827" y="2953992"/>
                </a:lnTo>
                <a:lnTo>
                  <a:pt x="6954180" y="2973467"/>
                </a:lnTo>
                <a:lnTo>
                  <a:pt x="6931999" y="2961295"/>
                </a:lnTo>
                <a:lnTo>
                  <a:pt x="6892564" y="2936949"/>
                </a:lnTo>
                <a:lnTo>
                  <a:pt x="6880223" y="2915383"/>
                </a:lnTo>
                <a:lnTo>
                  <a:pt x="6893210" y="2938410"/>
                </a:lnTo>
                <a:lnTo>
                  <a:pt x="6954418" y="2975222"/>
                </a:lnTo>
                <a:lnTo>
                  <a:pt x="6978902" y="2955589"/>
                </a:lnTo>
                <a:lnTo>
                  <a:pt x="7027868" y="2958043"/>
                </a:lnTo>
                <a:lnTo>
                  <a:pt x="7067042" y="3002216"/>
                </a:lnTo>
                <a:lnTo>
                  <a:pt x="7118458" y="3051297"/>
                </a:lnTo>
                <a:lnTo>
                  <a:pt x="7120906" y="3095469"/>
                </a:lnTo>
                <a:lnTo>
                  <a:pt x="7140492" y="3112648"/>
                </a:lnTo>
                <a:lnTo>
                  <a:pt x="7169872" y="3193633"/>
                </a:lnTo>
                <a:lnTo>
                  <a:pt x="7170404" y="3193670"/>
                </a:lnTo>
                <a:lnTo>
                  <a:pt x="7143056" y="3115561"/>
                </a:lnTo>
                <a:lnTo>
                  <a:pt x="7176847" y="3142324"/>
                </a:lnTo>
                <a:lnTo>
                  <a:pt x="7205811" y="3152057"/>
                </a:lnTo>
                <a:lnTo>
                  <a:pt x="7263738" y="3142324"/>
                </a:lnTo>
                <a:lnTo>
                  <a:pt x="7290288" y="3113128"/>
                </a:lnTo>
                <a:lnTo>
                  <a:pt x="7319252" y="3076632"/>
                </a:lnTo>
                <a:lnTo>
                  <a:pt x="7328604" y="3121411"/>
                </a:lnTo>
                <a:lnTo>
                  <a:pt x="7329211" y="3120426"/>
                </a:lnTo>
                <a:lnTo>
                  <a:pt x="7353714" y="3149871"/>
                </a:lnTo>
                <a:lnTo>
                  <a:pt x="7417418" y="3159686"/>
                </a:lnTo>
                <a:lnTo>
                  <a:pt x="7419869" y="3194039"/>
                </a:lnTo>
                <a:lnTo>
                  <a:pt x="7449272" y="3203854"/>
                </a:lnTo>
                <a:lnTo>
                  <a:pt x="7439471" y="3270107"/>
                </a:lnTo>
                <a:lnTo>
                  <a:pt x="7412518" y="3284829"/>
                </a:lnTo>
                <a:lnTo>
                  <a:pt x="7397818" y="3311821"/>
                </a:lnTo>
                <a:lnTo>
                  <a:pt x="7390466" y="3378073"/>
                </a:lnTo>
                <a:lnTo>
                  <a:pt x="7351263" y="3387888"/>
                </a:lnTo>
                <a:lnTo>
                  <a:pt x="7334112" y="3409973"/>
                </a:lnTo>
                <a:lnTo>
                  <a:pt x="7302260" y="3417334"/>
                </a:lnTo>
                <a:lnTo>
                  <a:pt x="7282658" y="3454141"/>
                </a:lnTo>
                <a:lnTo>
                  <a:pt x="7221403" y="3463956"/>
                </a:lnTo>
                <a:lnTo>
                  <a:pt x="7199350" y="3409973"/>
                </a:lnTo>
                <a:lnTo>
                  <a:pt x="7199247" y="3409643"/>
                </a:lnTo>
                <a:lnTo>
                  <a:pt x="7199482" y="3410392"/>
                </a:lnTo>
                <a:lnTo>
                  <a:pt x="7221597" y="3464699"/>
                </a:lnTo>
                <a:lnTo>
                  <a:pt x="7192110" y="3489383"/>
                </a:lnTo>
                <a:lnTo>
                  <a:pt x="7192110" y="3516536"/>
                </a:lnTo>
                <a:lnTo>
                  <a:pt x="7113481" y="3531347"/>
                </a:lnTo>
                <a:lnTo>
                  <a:pt x="7086451" y="3556031"/>
                </a:lnTo>
                <a:lnTo>
                  <a:pt x="6993079" y="3558501"/>
                </a:lnTo>
                <a:lnTo>
                  <a:pt x="6980794" y="3570843"/>
                </a:lnTo>
                <a:lnTo>
                  <a:pt x="6946393" y="3605401"/>
                </a:lnTo>
                <a:lnTo>
                  <a:pt x="6919365" y="3632554"/>
                </a:lnTo>
                <a:lnTo>
                  <a:pt x="6882507" y="3612806"/>
                </a:lnTo>
                <a:lnTo>
                  <a:pt x="6867763" y="3588121"/>
                </a:lnTo>
                <a:lnTo>
                  <a:pt x="6867763" y="3546158"/>
                </a:lnTo>
                <a:lnTo>
                  <a:pt x="6862849" y="3464699"/>
                </a:lnTo>
                <a:lnTo>
                  <a:pt x="6889878" y="3447419"/>
                </a:lnTo>
                <a:lnTo>
                  <a:pt x="6931650" y="3444951"/>
                </a:lnTo>
                <a:lnTo>
                  <a:pt x="6973422" y="3447419"/>
                </a:lnTo>
                <a:lnTo>
                  <a:pt x="6986246" y="3451714"/>
                </a:lnTo>
                <a:lnTo>
                  <a:pt x="6986246" y="3451308"/>
                </a:lnTo>
                <a:lnTo>
                  <a:pt x="6971556" y="3446400"/>
                </a:lnTo>
                <a:lnTo>
                  <a:pt x="6929934" y="3443945"/>
                </a:lnTo>
                <a:lnTo>
                  <a:pt x="6888312" y="3446400"/>
                </a:lnTo>
                <a:lnTo>
                  <a:pt x="6861380" y="3461124"/>
                </a:lnTo>
                <a:lnTo>
                  <a:pt x="6822207" y="3416951"/>
                </a:lnTo>
                <a:lnTo>
                  <a:pt x="6809965" y="3372777"/>
                </a:lnTo>
                <a:lnTo>
                  <a:pt x="6787930" y="3335967"/>
                </a:lnTo>
                <a:lnTo>
                  <a:pt x="6741411" y="3281978"/>
                </a:lnTo>
                <a:lnTo>
                  <a:pt x="6724273" y="3242714"/>
                </a:lnTo>
                <a:lnTo>
                  <a:pt x="6697341" y="3164183"/>
                </a:lnTo>
                <a:lnTo>
                  <a:pt x="6658167" y="3100378"/>
                </a:lnTo>
                <a:lnTo>
                  <a:pt x="6609200" y="3053751"/>
                </a:lnTo>
                <a:lnTo>
                  <a:pt x="6601855" y="2997307"/>
                </a:lnTo>
                <a:lnTo>
                  <a:pt x="6572475" y="2980130"/>
                </a:lnTo>
                <a:lnTo>
                  <a:pt x="6565892" y="2944943"/>
                </a:lnTo>
                <a:lnTo>
                  <a:pt x="6565129" y="2944943"/>
                </a:lnTo>
                <a:lnTo>
                  <a:pt x="6565129" y="2940865"/>
                </a:lnTo>
                <a:lnTo>
                  <a:pt x="6565129" y="2938676"/>
                </a:lnTo>
                <a:lnTo>
                  <a:pt x="6547618" y="2975901"/>
                </a:lnTo>
                <a:lnTo>
                  <a:pt x="6508213" y="2932106"/>
                </a:lnTo>
                <a:lnTo>
                  <a:pt x="6479754" y="2903638"/>
                </a:lnTo>
                <a:lnTo>
                  <a:pt x="6479754" y="2938675"/>
                </a:lnTo>
                <a:lnTo>
                  <a:pt x="6527915" y="3019697"/>
                </a:lnTo>
                <a:lnTo>
                  <a:pt x="6611101" y="3153273"/>
                </a:lnTo>
                <a:lnTo>
                  <a:pt x="6597967" y="3159842"/>
                </a:lnTo>
                <a:lnTo>
                  <a:pt x="6597967" y="3210206"/>
                </a:lnTo>
                <a:lnTo>
                  <a:pt x="6597386" y="3210683"/>
                </a:lnTo>
                <a:lnTo>
                  <a:pt x="6643441" y="3244696"/>
                </a:lnTo>
                <a:lnTo>
                  <a:pt x="6660645" y="3291503"/>
                </a:lnTo>
                <a:lnTo>
                  <a:pt x="6665560" y="3325992"/>
                </a:lnTo>
                <a:lnTo>
                  <a:pt x="6640983" y="3392506"/>
                </a:lnTo>
                <a:lnTo>
                  <a:pt x="6643441" y="3436848"/>
                </a:lnTo>
                <a:lnTo>
                  <a:pt x="6658187" y="3473801"/>
                </a:lnTo>
                <a:lnTo>
                  <a:pt x="6658187" y="3503363"/>
                </a:lnTo>
                <a:lnTo>
                  <a:pt x="6628694" y="3500899"/>
                </a:lnTo>
                <a:lnTo>
                  <a:pt x="6626236" y="3527998"/>
                </a:lnTo>
                <a:lnTo>
                  <a:pt x="6628155" y="3528576"/>
                </a:lnTo>
                <a:lnTo>
                  <a:pt x="6630589" y="3501955"/>
                </a:lnTo>
                <a:lnTo>
                  <a:pt x="6660078" y="3504399"/>
                </a:lnTo>
                <a:lnTo>
                  <a:pt x="6660078" y="3475074"/>
                </a:lnTo>
                <a:lnTo>
                  <a:pt x="6645333" y="3440863"/>
                </a:lnTo>
                <a:lnTo>
                  <a:pt x="6642876" y="3394434"/>
                </a:lnTo>
                <a:lnTo>
                  <a:pt x="6667449" y="3328455"/>
                </a:lnTo>
                <a:lnTo>
                  <a:pt x="6679736" y="3357779"/>
                </a:lnTo>
                <a:lnTo>
                  <a:pt x="6699396" y="3389546"/>
                </a:lnTo>
                <a:lnTo>
                  <a:pt x="6714140" y="3411539"/>
                </a:lnTo>
                <a:lnTo>
                  <a:pt x="6738714" y="3455526"/>
                </a:lnTo>
                <a:lnTo>
                  <a:pt x="6753458" y="3482406"/>
                </a:lnTo>
                <a:lnTo>
                  <a:pt x="6755916" y="3514173"/>
                </a:lnTo>
                <a:lnTo>
                  <a:pt x="6797691" y="3526391"/>
                </a:lnTo>
                <a:lnTo>
                  <a:pt x="6817351" y="3572821"/>
                </a:lnTo>
                <a:lnTo>
                  <a:pt x="6844382" y="3624138"/>
                </a:lnTo>
                <a:lnTo>
                  <a:pt x="6835116" y="3649475"/>
                </a:lnTo>
                <a:lnTo>
                  <a:pt x="6901979" y="3691392"/>
                </a:lnTo>
                <a:lnTo>
                  <a:pt x="6865828" y="3723745"/>
                </a:lnTo>
                <a:lnTo>
                  <a:pt x="6868955" y="3724328"/>
                </a:lnTo>
                <a:lnTo>
                  <a:pt x="6869249" y="3724593"/>
                </a:lnTo>
                <a:lnTo>
                  <a:pt x="6903426" y="3692886"/>
                </a:lnTo>
                <a:lnTo>
                  <a:pt x="6945203" y="3707617"/>
                </a:lnTo>
                <a:lnTo>
                  <a:pt x="7018928" y="3714983"/>
                </a:lnTo>
                <a:lnTo>
                  <a:pt x="7041044" y="3697796"/>
                </a:lnTo>
                <a:lnTo>
                  <a:pt x="7065618" y="3685521"/>
                </a:lnTo>
                <a:lnTo>
                  <a:pt x="7102481" y="3678155"/>
                </a:lnTo>
                <a:lnTo>
                  <a:pt x="7141800" y="3643783"/>
                </a:lnTo>
                <a:lnTo>
                  <a:pt x="7171290" y="3680610"/>
                </a:lnTo>
                <a:lnTo>
                  <a:pt x="7190950" y="3705162"/>
                </a:lnTo>
                <a:lnTo>
                  <a:pt x="7171290" y="3724803"/>
                </a:lnTo>
                <a:lnTo>
                  <a:pt x="7159003" y="3768998"/>
                </a:lnTo>
                <a:lnTo>
                  <a:pt x="7129513" y="3808281"/>
                </a:lnTo>
                <a:lnTo>
                  <a:pt x="7107396" y="3857385"/>
                </a:lnTo>
                <a:lnTo>
                  <a:pt x="7092651" y="3926130"/>
                </a:lnTo>
                <a:lnTo>
                  <a:pt x="7053331" y="3982600"/>
                </a:lnTo>
                <a:lnTo>
                  <a:pt x="6989437" y="4048890"/>
                </a:lnTo>
                <a:lnTo>
                  <a:pt x="6923086" y="4107814"/>
                </a:lnTo>
                <a:lnTo>
                  <a:pt x="6881309" y="4137277"/>
                </a:lnTo>
                <a:lnTo>
                  <a:pt x="6859192" y="4174106"/>
                </a:lnTo>
                <a:lnTo>
                  <a:pt x="6834391" y="4205641"/>
                </a:lnTo>
                <a:lnTo>
                  <a:pt x="6835447" y="4206162"/>
                </a:lnTo>
                <a:lnTo>
                  <a:pt x="6820614" y="4220780"/>
                </a:lnTo>
                <a:lnTo>
                  <a:pt x="6808253" y="4245143"/>
                </a:lnTo>
                <a:lnTo>
                  <a:pt x="6781059" y="4269507"/>
                </a:lnTo>
                <a:lnTo>
                  <a:pt x="6776115" y="4291432"/>
                </a:lnTo>
                <a:lnTo>
                  <a:pt x="6763754" y="4315796"/>
                </a:lnTo>
                <a:lnTo>
                  <a:pt x="6707562" y="4286906"/>
                </a:lnTo>
                <a:lnTo>
                  <a:pt x="6707771" y="4289589"/>
                </a:lnTo>
                <a:lnTo>
                  <a:pt x="6762066" y="4316567"/>
                </a:lnTo>
                <a:lnTo>
                  <a:pt x="6764534" y="4336187"/>
                </a:lnTo>
                <a:lnTo>
                  <a:pt x="6764534" y="4363165"/>
                </a:lnTo>
                <a:lnTo>
                  <a:pt x="6752194" y="4377880"/>
                </a:lnTo>
                <a:lnTo>
                  <a:pt x="6747259" y="4404859"/>
                </a:lnTo>
                <a:lnTo>
                  <a:pt x="6767003" y="4409764"/>
                </a:lnTo>
                <a:lnTo>
                  <a:pt x="6764534" y="4449004"/>
                </a:lnTo>
                <a:lnTo>
                  <a:pt x="6771939" y="4488244"/>
                </a:lnTo>
                <a:lnTo>
                  <a:pt x="6774407" y="4532391"/>
                </a:lnTo>
                <a:lnTo>
                  <a:pt x="6789215" y="4547107"/>
                </a:lnTo>
                <a:lnTo>
                  <a:pt x="6799086" y="4566727"/>
                </a:lnTo>
                <a:lnTo>
                  <a:pt x="6757130" y="4576536"/>
                </a:lnTo>
                <a:lnTo>
                  <a:pt x="6749727" y="4593704"/>
                </a:lnTo>
                <a:lnTo>
                  <a:pt x="6707771" y="4593704"/>
                </a:lnTo>
                <a:lnTo>
                  <a:pt x="6700367" y="4615778"/>
                </a:lnTo>
                <a:lnTo>
                  <a:pt x="6628799" y="4608666"/>
                </a:lnTo>
                <a:lnTo>
                  <a:pt x="6629928" y="4612055"/>
                </a:lnTo>
                <a:lnTo>
                  <a:pt x="6701030" y="4616965"/>
                </a:lnTo>
                <a:lnTo>
                  <a:pt x="6708386" y="4594870"/>
                </a:lnTo>
                <a:lnTo>
                  <a:pt x="6750066" y="4594870"/>
                </a:lnTo>
                <a:lnTo>
                  <a:pt x="6757422" y="4577685"/>
                </a:lnTo>
                <a:lnTo>
                  <a:pt x="6799103" y="4567866"/>
                </a:lnTo>
                <a:lnTo>
                  <a:pt x="6799103" y="4641514"/>
                </a:lnTo>
                <a:lnTo>
                  <a:pt x="6799103" y="4771628"/>
                </a:lnTo>
                <a:lnTo>
                  <a:pt x="6777036" y="4796178"/>
                </a:lnTo>
                <a:lnTo>
                  <a:pt x="6767230" y="4820727"/>
                </a:lnTo>
                <a:lnTo>
                  <a:pt x="6710837" y="4828092"/>
                </a:lnTo>
                <a:lnTo>
                  <a:pt x="6705934" y="4847732"/>
                </a:lnTo>
                <a:lnTo>
                  <a:pt x="6681416" y="4855097"/>
                </a:lnTo>
                <a:lnTo>
                  <a:pt x="6671608" y="4864917"/>
                </a:lnTo>
                <a:lnTo>
                  <a:pt x="6661801" y="4909106"/>
                </a:lnTo>
                <a:lnTo>
                  <a:pt x="6632379" y="4918926"/>
                </a:lnTo>
                <a:lnTo>
                  <a:pt x="6612766" y="4933657"/>
                </a:lnTo>
                <a:lnTo>
                  <a:pt x="6602958" y="4953295"/>
                </a:lnTo>
                <a:lnTo>
                  <a:pt x="6600505" y="5031855"/>
                </a:lnTo>
                <a:lnTo>
                  <a:pt x="6607861" y="5034309"/>
                </a:lnTo>
                <a:lnTo>
                  <a:pt x="6607861" y="5107959"/>
                </a:lnTo>
                <a:lnTo>
                  <a:pt x="6612766" y="5139873"/>
                </a:lnTo>
                <a:lnTo>
                  <a:pt x="6600505" y="5142329"/>
                </a:lnTo>
                <a:lnTo>
                  <a:pt x="6598054" y="5161969"/>
                </a:lnTo>
                <a:lnTo>
                  <a:pt x="6571084" y="5161969"/>
                </a:lnTo>
                <a:lnTo>
                  <a:pt x="6561276" y="5171788"/>
                </a:lnTo>
                <a:lnTo>
                  <a:pt x="6529403" y="5176698"/>
                </a:lnTo>
                <a:lnTo>
                  <a:pt x="6524499" y="5203703"/>
                </a:lnTo>
                <a:lnTo>
                  <a:pt x="6524499" y="5228253"/>
                </a:lnTo>
                <a:lnTo>
                  <a:pt x="6524499" y="5255257"/>
                </a:lnTo>
                <a:lnTo>
                  <a:pt x="6522048" y="5274897"/>
                </a:lnTo>
                <a:lnTo>
                  <a:pt x="6519739" y="5274126"/>
                </a:lnTo>
                <a:lnTo>
                  <a:pt x="6521079" y="5274686"/>
                </a:lnTo>
                <a:lnTo>
                  <a:pt x="6501424" y="5314163"/>
                </a:lnTo>
                <a:lnTo>
                  <a:pt x="6474397" y="5316630"/>
                </a:lnTo>
                <a:lnTo>
                  <a:pt x="6462111" y="5353638"/>
                </a:lnTo>
                <a:lnTo>
                  <a:pt x="6454741" y="5395580"/>
                </a:lnTo>
                <a:lnTo>
                  <a:pt x="6408057" y="5435056"/>
                </a:lnTo>
                <a:lnTo>
                  <a:pt x="6378574" y="5457261"/>
                </a:lnTo>
                <a:lnTo>
                  <a:pt x="6351547" y="5504137"/>
                </a:lnTo>
                <a:lnTo>
                  <a:pt x="6324520" y="5521409"/>
                </a:lnTo>
                <a:lnTo>
                  <a:pt x="6272923" y="5528809"/>
                </a:lnTo>
                <a:lnTo>
                  <a:pt x="6255724" y="5543613"/>
                </a:lnTo>
                <a:lnTo>
                  <a:pt x="6213957" y="5560884"/>
                </a:lnTo>
                <a:lnTo>
                  <a:pt x="6206585" y="5548547"/>
                </a:lnTo>
                <a:lnTo>
                  <a:pt x="6132876" y="5546081"/>
                </a:lnTo>
                <a:lnTo>
                  <a:pt x="6113219" y="5573219"/>
                </a:lnTo>
                <a:lnTo>
                  <a:pt x="6091107" y="5588022"/>
                </a:lnTo>
                <a:lnTo>
                  <a:pt x="6046881" y="5583088"/>
                </a:lnTo>
                <a:lnTo>
                  <a:pt x="5983000" y="5499203"/>
                </a:lnTo>
                <a:lnTo>
                  <a:pt x="6002655" y="5484400"/>
                </a:lnTo>
                <a:lnTo>
                  <a:pt x="6007570" y="5454793"/>
                </a:lnTo>
                <a:lnTo>
                  <a:pt x="5990371" y="5454793"/>
                </a:lnTo>
                <a:lnTo>
                  <a:pt x="5990371" y="5439990"/>
                </a:lnTo>
                <a:lnTo>
                  <a:pt x="5975629" y="5432589"/>
                </a:lnTo>
                <a:lnTo>
                  <a:pt x="5973172" y="5385711"/>
                </a:lnTo>
                <a:lnTo>
                  <a:pt x="5948602" y="5375843"/>
                </a:lnTo>
                <a:lnTo>
                  <a:pt x="5948602" y="5336367"/>
                </a:lnTo>
                <a:lnTo>
                  <a:pt x="5941231" y="5319097"/>
                </a:lnTo>
                <a:lnTo>
                  <a:pt x="5965801" y="5316630"/>
                </a:lnTo>
                <a:lnTo>
                  <a:pt x="5975248" y="5304772"/>
                </a:lnTo>
                <a:lnTo>
                  <a:pt x="5974813" y="5303980"/>
                </a:lnTo>
                <a:lnTo>
                  <a:pt x="5964939" y="5316273"/>
                </a:lnTo>
                <a:lnTo>
                  <a:pt x="5940254" y="5318731"/>
                </a:lnTo>
                <a:lnTo>
                  <a:pt x="5930380" y="5286773"/>
                </a:lnTo>
                <a:lnTo>
                  <a:pt x="5910631" y="5264648"/>
                </a:lnTo>
                <a:lnTo>
                  <a:pt x="5885944" y="5259730"/>
                </a:lnTo>
                <a:lnTo>
                  <a:pt x="5888414" y="5213022"/>
                </a:lnTo>
                <a:lnTo>
                  <a:pt x="5878539" y="5158939"/>
                </a:lnTo>
                <a:lnTo>
                  <a:pt x="5876070" y="5122065"/>
                </a:lnTo>
                <a:lnTo>
                  <a:pt x="5873602" y="5072897"/>
                </a:lnTo>
                <a:lnTo>
                  <a:pt x="5861260" y="5038481"/>
                </a:lnTo>
                <a:lnTo>
                  <a:pt x="5848916" y="5011439"/>
                </a:lnTo>
                <a:lnTo>
                  <a:pt x="5836573" y="4986856"/>
                </a:lnTo>
                <a:lnTo>
                  <a:pt x="5814356" y="4942606"/>
                </a:lnTo>
                <a:lnTo>
                  <a:pt x="5802013" y="4918023"/>
                </a:lnTo>
                <a:lnTo>
                  <a:pt x="5774858" y="4881147"/>
                </a:lnTo>
                <a:lnTo>
                  <a:pt x="5777328" y="4834439"/>
                </a:lnTo>
                <a:lnTo>
                  <a:pt x="5811887" y="4819690"/>
                </a:lnTo>
                <a:lnTo>
                  <a:pt x="5851385" y="4836897"/>
                </a:lnTo>
                <a:lnTo>
                  <a:pt x="5913099" y="4841815"/>
                </a:lnTo>
                <a:lnTo>
                  <a:pt x="6004198" y="4839362"/>
                </a:lnTo>
                <a:lnTo>
                  <a:pt x="6003061" y="4837542"/>
                </a:lnTo>
                <a:lnTo>
                  <a:pt x="5912165" y="4840002"/>
                </a:lnTo>
                <a:lnTo>
                  <a:pt x="5850748" y="4835083"/>
                </a:lnTo>
                <a:lnTo>
                  <a:pt x="5811441" y="4817866"/>
                </a:lnTo>
                <a:lnTo>
                  <a:pt x="5777048" y="4832624"/>
                </a:lnTo>
                <a:lnTo>
                  <a:pt x="5777048" y="4773596"/>
                </a:lnTo>
                <a:lnTo>
                  <a:pt x="5816355" y="4702273"/>
                </a:lnTo>
                <a:lnTo>
                  <a:pt x="5836009" y="4655542"/>
                </a:lnTo>
                <a:lnTo>
                  <a:pt x="5838465" y="4645704"/>
                </a:lnTo>
                <a:lnTo>
                  <a:pt x="5855661" y="4640786"/>
                </a:lnTo>
                <a:lnTo>
                  <a:pt x="5863031" y="4603894"/>
                </a:lnTo>
                <a:lnTo>
                  <a:pt x="5840922" y="4567003"/>
                </a:lnTo>
                <a:lnTo>
                  <a:pt x="5833552" y="4520274"/>
                </a:lnTo>
                <a:lnTo>
                  <a:pt x="5828638" y="4471084"/>
                </a:lnTo>
                <a:lnTo>
                  <a:pt x="5811441" y="4458787"/>
                </a:lnTo>
                <a:lnTo>
                  <a:pt x="5811441" y="4404679"/>
                </a:lnTo>
                <a:lnTo>
                  <a:pt x="5789332" y="4404679"/>
                </a:lnTo>
                <a:lnTo>
                  <a:pt x="5796702" y="4382544"/>
                </a:lnTo>
                <a:lnTo>
                  <a:pt x="5811441" y="4387463"/>
                </a:lnTo>
                <a:lnTo>
                  <a:pt x="5863031" y="4389923"/>
                </a:lnTo>
                <a:lnTo>
                  <a:pt x="5899882" y="4375166"/>
                </a:lnTo>
                <a:lnTo>
                  <a:pt x="5963755" y="4382544"/>
                </a:lnTo>
                <a:lnTo>
                  <a:pt x="5978496" y="4444030"/>
                </a:lnTo>
                <a:lnTo>
                  <a:pt x="5994943" y="4448735"/>
                </a:lnTo>
                <a:lnTo>
                  <a:pt x="5994819" y="4447612"/>
                </a:lnTo>
                <a:lnTo>
                  <a:pt x="5980147" y="4442683"/>
                </a:lnTo>
                <a:lnTo>
                  <a:pt x="5965475" y="4381074"/>
                </a:lnTo>
                <a:lnTo>
                  <a:pt x="5899453" y="4373680"/>
                </a:lnTo>
                <a:lnTo>
                  <a:pt x="5865219" y="4388467"/>
                </a:lnTo>
                <a:lnTo>
                  <a:pt x="5813867" y="4386003"/>
                </a:lnTo>
                <a:lnTo>
                  <a:pt x="5796750" y="4378609"/>
                </a:lnTo>
                <a:lnTo>
                  <a:pt x="5799195" y="4363823"/>
                </a:lnTo>
                <a:lnTo>
                  <a:pt x="5813867" y="4356430"/>
                </a:lnTo>
                <a:lnTo>
                  <a:pt x="5806531" y="4353965"/>
                </a:lnTo>
                <a:lnTo>
                  <a:pt x="5799195" y="4341644"/>
                </a:lnTo>
                <a:lnTo>
                  <a:pt x="5813867" y="4336715"/>
                </a:lnTo>
                <a:lnTo>
                  <a:pt x="5830984" y="4329323"/>
                </a:lnTo>
                <a:lnTo>
                  <a:pt x="5857883" y="4319465"/>
                </a:lnTo>
                <a:lnTo>
                  <a:pt x="5872555" y="4329323"/>
                </a:lnTo>
                <a:lnTo>
                  <a:pt x="5901898" y="4329323"/>
                </a:lnTo>
                <a:lnTo>
                  <a:pt x="5911679" y="4317000"/>
                </a:lnTo>
                <a:lnTo>
                  <a:pt x="5948358" y="4302214"/>
                </a:lnTo>
                <a:lnTo>
                  <a:pt x="5950804" y="4243069"/>
                </a:lnTo>
                <a:lnTo>
                  <a:pt x="5980147" y="4243069"/>
                </a:lnTo>
                <a:lnTo>
                  <a:pt x="5982592" y="4193781"/>
                </a:lnTo>
                <a:lnTo>
                  <a:pt x="5997264" y="4176531"/>
                </a:lnTo>
                <a:lnTo>
                  <a:pt x="6007045" y="4161745"/>
                </a:lnTo>
                <a:lnTo>
                  <a:pt x="6009490" y="4050847"/>
                </a:lnTo>
                <a:lnTo>
                  <a:pt x="6019271" y="4040990"/>
                </a:lnTo>
                <a:lnTo>
                  <a:pt x="6029052" y="3996631"/>
                </a:lnTo>
                <a:lnTo>
                  <a:pt x="6028235" y="3996264"/>
                </a:lnTo>
                <a:lnTo>
                  <a:pt x="6018659" y="4041400"/>
                </a:lnTo>
                <a:lnTo>
                  <a:pt x="6008797" y="4051185"/>
                </a:lnTo>
                <a:lnTo>
                  <a:pt x="6006332" y="4161279"/>
                </a:lnTo>
                <a:lnTo>
                  <a:pt x="5996470" y="4175958"/>
                </a:lnTo>
                <a:lnTo>
                  <a:pt x="5981678" y="4193084"/>
                </a:lnTo>
                <a:lnTo>
                  <a:pt x="5979212" y="4239567"/>
                </a:lnTo>
                <a:lnTo>
                  <a:pt x="5949628" y="4242013"/>
                </a:lnTo>
                <a:lnTo>
                  <a:pt x="5947161" y="4300730"/>
                </a:lnTo>
                <a:lnTo>
                  <a:pt x="5910181" y="4315408"/>
                </a:lnTo>
                <a:lnTo>
                  <a:pt x="5902784" y="4327642"/>
                </a:lnTo>
                <a:lnTo>
                  <a:pt x="5873199" y="4327642"/>
                </a:lnTo>
                <a:lnTo>
                  <a:pt x="5855942" y="4317855"/>
                </a:lnTo>
                <a:lnTo>
                  <a:pt x="5831287" y="4327642"/>
                </a:lnTo>
                <a:lnTo>
                  <a:pt x="5811564" y="4334980"/>
                </a:lnTo>
                <a:lnTo>
                  <a:pt x="5796771" y="4339874"/>
                </a:lnTo>
                <a:lnTo>
                  <a:pt x="5796771" y="4322748"/>
                </a:lnTo>
                <a:lnTo>
                  <a:pt x="5778724" y="4313794"/>
                </a:lnTo>
                <a:lnTo>
                  <a:pt x="5777236" y="4315780"/>
                </a:lnTo>
                <a:lnTo>
                  <a:pt x="5764997" y="4301075"/>
                </a:lnTo>
                <a:lnTo>
                  <a:pt x="5730723" y="4259409"/>
                </a:lnTo>
                <a:lnTo>
                  <a:pt x="5686659" y="4220194"/>
                </a:lnTo>
                <a:lnTo>
                  <a:pt x="5689107" y="4188332"/>
                </a:lnTo>
                <a:lnTo>
                  <a:pt x="5671970" y="4178528"/>
                </a:lnTo>
                <a:lnTo>
                  <a:pt x="5676866" y="4168724"/>
                </a:lnTo>
                <a:lnTo>
                  <a:pt x="5706244" y="4154019"/>
                </a:lnTo>
                <a:lnTo>
                  <a:pt x="5706244" y="4114823"/>
                </a:lnTo>
                <a:lnTo>
                  <a:pt x="5704806" y="4114583"/>
                </a:lnTo>
                <a:lnTo>
                  <a:pt x="5708883" y="4086043"/>
                </a:lnTo>
                <a:lnTo>
                  <a:pt x="5703252" y="4057669"/>
                </a:lnTo>
                <a:lnTo>
                  <a:pt x="5720352" y="4020736"/>
                </a:lnTo>
                <a:lnTo>
                  <a:pt x="5703252" y="4001039"/>
                </a:lnTo>
                <a:lnTo>
                  <a:pt x="5666608" y="3986265"/>
                </a:lnTo>
                <a:lnTo>
                  <a:pt x="5612863" y="3969031"/>
                </a:lnTo>
                <a:lnTo>
                  <a:pt x="5676380" y="3914863"/>
                </a:lnTo>
                <a:lnTo>
                  <a:pt x="5698366" y="3887778"/>
                </a:lnTo>
                <a:lnTo>
                  <a:pt x="5727681" y="3860695"/>
                </a:lnTo>
                <a:lnTo>
                  <a:pt x="5766768" y="3833610"/>
                </a:lnTo>
                <a:lnTo>
                  <a:pt x="5788755" y="3791753"/>
                </a:lnTo>
                <a:lnTo>
                  <a:pt x="5805855" y="3725275"/>
                </a:lnTo>
                <a:lnTo>
                  <a:pt x="5815627" y="3708039"/>
                </a:lnTo>
                <a:lnTo>
                  <a:pt x="5837613" y="3693267"/>
                </a:lnTo>
                <a:lnTo>
                  <a:pt x="5842498" y="3644023"/>
                </a:lnTo>
                <a:lnTo>
                  <a:pt x="5842327" y="3642643"/>
                </a:lnTo>
                <a:lnTo>
                  <a:pt x="5835102" y="3691171"/>
                </a:lnTo>
                <a:lnTo>
                  <a:pt x="5815483" y="3703523"/>
                </a:lnTo>
                <a:lnTo>
                  <a:pt x="5805673" y="3723286"/>
                </a:lnTo>
                <a:lnTo>
                  <a:pt x="5788507" y="3789991"/>
                </a:lnTo>
                <a:lnTo>
                  <a:pt x="5766436" y="3831989"/>
                </a:lnTo>
                <a:lnTo>
                  <a:pt x="5727198" y="3856694"/>
                </a:lnTo>
                <a:lnTo>
                  <a:pt x="5697769" y="3883871"/>
                </a:lnTo>
                <a:lnTo>
                  <a:pt x="5675697" y="3911046"/>
                </a:lnTo>
                <a:lnTo>
                  <a:pt x="5611936" y="3965397"/>
                </a:lnTo>
                <a:lnTo>
                  <a:pt x="5580056" y="3962926"/>
                </a:lnTo>
                <a:lnTo>
                  <a:pt x="5553080" y="3945632"/>
                </a:lnTo>
                <a:lnTo>
                  <a:pt x="5555532" y="3908576"/>
                </a:lnTo>
                <a:lnTo>
                  <a:pt x="5540818" y="3888811"/>
                </a:lnTo>
                <a:lnTo>
                  <a:pt x="5526104" y="3871517"/>
                </a:lnTo>
                <a:lnTo>
                  <a:pt x="5494222" y="3876459"/>
                </a:lnTo>
                <a:lnTo>
                  <a:pt x="5464794" y="3871517"/>
                </a:lnTo>
                <a:lnTo>
                  <a:pt x="5457437" y="3792462"/>
                </a:lnTo>
                <a:lnTo>
                  <a:pt x="5477056" y="3765286"/>
                </a:lnTo>
                <a:lnTo>
                  <a:pt x="5496674" y="3686230"/>
                </a:lnTo>
                <a:lnTo>
                  <a:pt x="5491955" y="3641056"/>
                </a:lnTo>
                <a:lnTo>
                  <a:pt x="5490916" y="3641056"/>
                </a:lnTo>
                <a:lnTo>
                  <a:pt x="5489457" y="3641169"/>
                </a:lnTo>
                <a:lnTo>
                  <a:pt x="5496567" y="3686208"/>
                </a:lnTo>
                <a:lnTo>
                  <a:pt x="5476865" y="3765040"/>
                </a:lnTo>
                <a:lnTo>
                  <a:pt x="5457162" y="3792139"/>
                </a:lnTo>
                <a:lnTo>
                  <a:pt x="5464550" y="3873435"/>
                </a:lnTo>
                <a:lnTo>
                  <a:pt x="5420221" y="3893143"/>
                </a:lnTo>
                <a:lnTo>
                  <a:pt x="5407907" y="3846336"/>
                </a:lnTo>
                <a:lnTo>
                  <a:pt x="5405445" y="3801994"/>
                </a:lnTo>
                <a:lnTo>
                  <a:pt x="5398057" y="3752723"/>
                </a:lnTo>
                <a:lnTo>
                  <a:pt x="5382130" y="3729964"/>
                </a:lnTo>
                <a:lnTo>
                  <a:pt x="5380971" y="3731555"/>
                </a:lnTo>
                <a:lnTo>
                  <a:pt x="5376320" y="3732226"/>
                </a:lnTo>
                <a:lnTo>
                  <a:pt x="5383006" y="3733563"/>
                </a:lnTo>
                <a:lnTo>
                  <a:pt x="5396141" y="3753271"/>
                </a:lnTo>
                <a:lnTo>
                  <a:pt x="5400519" y="3786116"/>
                </a:lnTo>
                <a:lnTo>
                  <a:pt x="5400519" y="3834292"/>
                </a:lnTo>
                <a:lnTo>
                  <a:pt x="5415842" y="3886847"/>
                </a:lnTo>
                <a:lnTo>
                  <a:pt x="5389573" y="3910934"/>
                </a:lnTo>
                <a:lnTo>
                  <a:pt x="5389326" y="3909490"/>
                </a:lnTo>
                <a:lnTo>
                  <a:pt x="5379082" y="3921584"/>
                </a:lnTo>
                <a:lnTo>
                  <a:pt x="5352276" y="3921584"/>
                </a:lnTo>
                <a:lnTo>
                  <a:pt x="5337655" y="3938849"/>
                </a:lnTo>
                <a:lnTo>
                  <a:pt x="5310848" y="3941315"/>
                </a:lnTo>
                <a:lnTo>
                  <a:pt x="5271856" y="3933916"/>
                </a:lnTo>
                <a:lnTo>
                  <a:pt x="5271754" y="3932724"/>
                </a:lnTo>
                <a:lnTo>
                  <a:pt x="5184085" y="3935140"/>
                </a:lnTo>
                <a:lnTo>
                  <a:pt x="5144589" y="3952281"/>
                </a:lnTo>
                <a:lnTo>
                  <a:pt x="5143826" y="3952015"/>
                </a:lnTo>
                <a:lnTo>
                  <a:pt x="5136793" y="3970590"/>
                </a:lnTo>
                <a:lnTo>
                  <a:pt x="5114736" y="3985149"/>
                </a:lnTo>
                <a:lnTo>
                  <a:pt x="5070631" y="3973016"/>
                </a:lnTo>
                <a:lnTo>
                  <a:pt x="4982411" y="3871104"/>
                </a:lnTo>
                <a:lnTo>
                  <a:pt x="4983192" y="3869666"/>
                </a:lnTo>
                <a:lnTo>
                  <a:pt x="4973976" y="3851397"/>
                </a:lnTo>
                <a:lnTo>
                  <a:pt x="4941450" y="3841482"/>
                </a:lnTo>
                <a:lnTo>
                  <a:pt x="4936446" y="3811734"/>
                </a:lnTo>
                <a:lnTo>
                  <a:pt x="4908925" y="3804298"/>
                </a:lnTo>
                <a:lnTo>
                  <a:pt x="4901533" y="3767669"/>
                </a:lnTo>
                <a:lnTo>
                  <a:pt x="4901138" y="3767774"/>
                </a:lnTo>
                <a:lnTo>
                  <a:pt x="4857201" y="3721247"/>
                </a:lnTo>
                <a:lnTo>
                  <a:pt x="4840261" y="3667836"/>
                </a:lnTo>
                <a:lnTo>
                  <a:pt x="4838733" y="3669799"/>
                </a:lnTo>
                <a:lnTo>
                  <a:pt x="4826458" y="3655096"/>
                </a:lnTo>
                <a:lnTo>
                  <a:pt x="4794552" y="3655096"/>
                </a:lnTo>
                <a:lnTo>
                  <a:pt x="4792097" y="3628142"/>
                </a:lnTo>
                <a:lnTo>
                  <a:pt x="4797007" y="3603636"/>
                </a:lnTo>
                <a:lnTo>
                  <a:pt x="4819097" y="3588934"/>
                </a:lnTo>
                <a:lnTo>
                  <a:pt x="4801915" y="3574231"/>
                </a:lnTo>
                <a:lnTo>
                  <a:pt x="4777369" y="3544825"/>
                </a:lnTo>
                <a:lnTo>
                  <a:pt x="4750372" y="3535024"/>
                </a:lnTo>
                <a:lnTo>
                  <a:pt x="4774914" y="3525222"/>
                </a:lnTo>
                <a:lnTo>
                  <a:pt x="4819097" y="3473762"/>
                </a:lnTo>
                <a:lnTo>
                  <a:pt x="4851004" y="3466411"/>
                </a:lnTo>
                <a:lnTo>
                  <a:pt x="4862670" y="3481940"/>
                </a:lnTo>
                <a:lnTo>
                  <a:pt x="4851335" y="3464910"/>
                </a:lnTo>
                <a:lnTo>
                  <a:pt x="4819319" y="3472310"/>
                </a:lnTo>
                <a:lnTo>
                  <a:pt x="4819319" y="3390896"/>
                </a:lnTo>
                <a:lnTo>
                  <a:pt x="4809470" y="3376094"/>
                </a:lnTo>
                <a:lnTo>
                  <a:pt x="4809470" y="3270009"/>
                </a:lnTo>
                <a:lnTo>
                  <a:pt x="4809544" y="3270035"/>
                </a:lnTo>
                <a:lnTo>
                  <a:pt x="4807287" y="3222467"/>
                </a:lnTo>
                <a:lnTo>
                  <a:pt x="4819564" y="3187947"/>
                </a:lnTo>
                <a:lnTo>
                  <a:pt x="4836759" y="3175618"/>
                </a:lnTo>
                <a:lnTo>
                  <a:pt x="4826932" y="3148497"/>
                </a:lnTo>
                <a:lnTo>
                  <a:pt x="4851488" y="3143565"/>
                </a:lnTo>
                <a:lnTo>
                  <a:pt x="4846578" y="3089321"/>
                </a:lnTo>
                <a:lnTo>
                  <a:pt x="4863766" y="3074527"/>
                </a:lnTo>
                <a:lnTo>
                  <a:pt x="4893233" y="3062199"/>
                </a:lnTo>
                <a:lnTo>
                  <a:pt x="4907967" y="3037543"/>
                </a:lnTo>
                <a:lnTo>
                  <a:pt x="4915334" y="2990695"/>
                </a:lnTo>
                <a:lnTo>
                  <a:pt x="4957079" y="2998091"/>
                </a:lnTo>
                <a:lnTo>
                  <a:pt x="4971813" y="2975901"/>
                </a:lnTo>
                <a:lnTo>
                  <a:pt x="5062672" y="2975901"/>
                </a:lnTo>
                <a:lnTo>
                  <a:pt x="5087146" y="2975901"/>
                </a:lnTo>
                <a:lnTo>
                  <a:pt x="5087755" y="2973775"/>
                </a:lnTo>
                <a:lnTo>
                  <a:pt x="5060606" y="2973775"/>
                </a:lnTo>
                <a:lnTo>
                  <a:pt x="4969279" y="2973775"/>
                </a:lnTo>
                <a:lnTo>
                  <a:pt x="4991494" y="2944307"/>
                </a:lnTo>
                <a:lnTo>
                  <a:pt x="5011239" y="2932028"/>
                </a:lnTo>
                <a:lnTo>
                  <a:pt x="5030987" y="2914839"/>
                </a:lnTo>
                <a:lnTo>
                  <a:pt x="5045796" y="2806788"/>
                </a:lnTo>
                <a:lnTo>
                  <a:pt x="5058137" y="2769953"/>
                </a:lnTo>
                <a:lnTo>
                  <a:pt x="5072946" y="2774865"/>
                </a:lnTo>
                <a:lnTo>
                  <a:pt x="5075414" y="2750308"/>
                </a:lnTo>
                <a:lnTo>
                  <a:pt x="5134652" y="2747852"/>
                </a:lnTo>
                <a:lnTo>
                  <a:pt x="5134652" y="2718385"/>
                </a:lnTo>
                <a:lnTo>
                  <a:pt x="5156868" y="2696284"/>
                </a:lnTo>
                <a:lnTo>
                  <a:pt x="5171678" y="2671727"/>
                </a:lnTo>
                <a:lnTo>
                  <a:pt x="5179083" y="2649625"/>
                </a:lnTo>
                <a:lnTo>
                  <a:pt x="5206233" y="2666814"/>
                </a:lnTo>
                <a:lnTo>
                  <a:pt x="5235852" y="2669271"/>
                </a:lnTo>
                <a:lnTo>
                  <a:pt x="5260520" y="2696284"/>
                </a:lnTo>
                <a:lnTo>
                  <a:pt x="5302480" y="2688916"/>
                </a:lnTo>
                <a:lnTo>
                  <a:pt x="5303417" y="2689848"/>
                </a:lnTo>
                <a:lnTo>
                  <a:pt x="5319062" y="2654107"/>
                </a:lnTo>
                <a:lnTo>
                  <a:pt x="5370679" y="2644281"/>
                </a:lnTo>
                <a:lnTo>
                  <a:pt x="5397716" y="2619713"/>
                </a:lnTo>
                <a:lnTo>
                  <a:pt x="5476371" y="2612344"/>
                </a:lnTo>
                <a:lnTo>
                  <a:pt x="5515697" y="2600061"/>
                </a:lnTo>
                <a:lnTo>
                  <a:pt x="5564858" y="2592691"/>
                </a:lnTo>
                <a:lnTo>
                  <a:pt x="5670549" y="2600061"/>
                </a:lnTo>
                <a:lnTo>
                  <a:pt x="5677367" y="2640948"/>
                </a:lnTo>
                <a:lnTo>
                  <a:pt x="5678458" y="2640948"/>
                </a:lnTo>
                <a:lnTo>
                  <a:pt x="5671173" y="2596744"/>
                </a:lnTo>
                <a:lnTo>
                  <a:pt x="5695454" y="2582008"/>
                </a:lnTo>
                <a:lnTo>
                  <a:pt x="5712449" y="2579553"/>
                </a:lnTo>
                <a:lnTo>
                  <a:pt x="5729444" y="2591832"/>
                </a:lnTo>
                <a:lnTo>
                  <a:pt x="5758579" y="2601655"/>
                </a:lnTo>
                <a:lnTo>
                  <a:pt x="5748867" y="2631125"/>
                </a:lnTo>
                <a:lnTo>
                  <a:pt x="5761008" y="2653227"/>
                </a:lnTo>
                <a:lnTo>
                  <a:pt x="5758579" y="2694976"/>
                </a:lnTo>
                <a:lnTo>
                  <a:pt x="5731872" y="2702343"/>
                </a:lnTo>
                <a:lnTo>
                  <a:pt x="5731872" y="2736726"/>
                </a:lnTo>
                <a:lnTo>
                  <a:pt x="5748867" y="2744093"/>
                </a:lnTo>
                <a:lnTo>
                  <a:pt x="5765864" y="2763740"/>
                </a:lnTo>
                <a:lnTo>
                  <a:pt x="5765778" y="2764374"/>
                </a:lnTo>
                <a:lnTo>
                  <a:pt x="5794708" y="2778822"/>
                </a:lnTo>
                <a:lnTo>
                  <a:pt x="5814440" y="2781286"/>
                </a:lnTo>
                <a:lnTo>
                  <a:pt x="5895833" y="2796066"/>
                </a:lnTo>
                <a:lnTo>
                  <a:pt x="5905699" y="2825627"/>
                </a:lnTo>
                <a:lnTo>
                  <a:pt x="5962429" y="2835482"/>
                </a:lnTo>
                <a:lnTo>
                  <a:pt x="5964895" y="2852726"/>
                </a:lnTo>
                <a:lnTo>
                  <a:pt x="6014224" y="2862581"/>
                </a:lnTo>
                <a:lnTo>
                  <a:pt x="6046288" y="2877362"/>
                </a:lnTo>
                <a:lnTo>
                  <a:pt x="6056154" y="2860117"/>
                </a:lnTo>
                <a:lnTo>
                  <a:pt x="6056154" y="2808383"/>
                </a:lnTo>
                <a:lnTo>
                  <a:pt x="6070953" y="2793603"/>
                </a:lnTo>
                <a:lnTo>
                  <a:pt x="6085752" y="2771431"/>
                </a:lnTo>
                <a:lnTo>
                  <a:pt x="6100551" y="2759114"/>
                </a:lnTo>
                <a:lnTo>
                  <a:pt x="6137547" y="2761577"/>
                </a:lnTo>
                <a:lnTo>
                  <a:pt x="6157279" y="2781286"/>
                </a:lnTo>
                <a:lnTo>
                  <a:pt x="6177011" y="2798530"/>
                </a:lnTo>
                <a:lnTo>
                  <a:pt x="6209076" y="2798530"/>
                </a:lnTo>
                <a:lnTo>
                  <a:pt x="6238673" y="2808383"/>
                </a:lnTo>
                <a:lnTo>
                  <a:pt x="6236565" y="2837855"/>
                </a:lnTo>
                <a:lnTo>
                  <a:pt x="6330894" y="2833566"/>
                </a:lnTo>
                <a:lnTo>
                  <a:pt x="6354974" y="2859843"/>
                </a:lnTo>
                <a:lnTo>
                  <a:pt x="6381244" y="2875171"/>
                </a:lnTo>
                <a:lnTo>
                  <a:pt x="6433784" y="2840135"/>
                </a:lnTo>
                <a:lnTo>
                  <a:pt x="6479754" y="2837946"/>
                </a:lnTo>
                <a:lnTo>
                  <a:pt x="6532294" y="2844514"/>
                </a:lnTo>
                <a:lnTo>
                  <a:pt x="6565131" y="2894879"/>
                </a:lnTo>
                <a:lnTo>
                  <a:pt x="6565131" y="2900125"/>
                </a:lnTo>
                <a:lnTo>
                  <a:pt x="6570246" y="2868857"/>
                </a:lnTo>
                <a:lnTo>
                  <a:pt x="6565129" y="2888312"/>
                </a:lnTo>
                <a:lnTo>
                  <a:pt x="6532292" y="2842325"/>
                </a:lnTo>
                <a:lnTo>
                  <a:pt x="6516968" y="2840136"/>
                </a:lnTo>
                <a:lnTo>
                  <a:pt x="6549805" y="2741597"/>
                </a:lnTo>
                <a:lnTo>
                  <a:pt x="6576075" y="2678093"/>
                </a:lnTo>
                <a:lnTo>
                  <a:pt x="6588711" y="2689402"/>
                </a:lnTo>
                <a:lnTo>
                  <a:pt x="6579648" y="2654806"/>
                </a:lnTo>
                <a:lnTo>
                  <a:pt x="6589511" y="2619663"/>
                </a:lnTo>
                <a:lnTo>
                  <a:pt x="6591500" y="2619196"/>
                </a:lnTo>
                <a:lnTo>
                  <a:pt x="6580650" y="2617038"/>
                </a:lnTo>
                <a:lnTo>
                  <a:pt x="6561089" y="2617038"/>
                </a:lnTo>
                <a:lnTo>
                  <a:pt x="6514631" y="2624331"/>
                </a:lnTo>
                <a:lnTo>
                  <a:pt x="6470617" y="2619469"/>
                </a:lnTo>
                <a:lnTo>
                  <a:pt x="6431494" y="2592727"/>
                </a:lnTo>
                <a:lnTo>
                  <a:pt x="6411932" y="2609745"/>
                </a:lnTo>
                <a:lnTo>
                  <a:pt x="6397260" y="2619469"/>
                </a:lnTo>
                <a:lnTo>
                  <a:pt x="6372809" y="2626762"/>
                </a:lnTo>
                <a:lnTo>
                  <a:pt x="6353247" y="2604883"/>
                </a:lnTo>
                <a:lnTo>
                  <a:pt x="6323905" y="2595159"/>
                </a:lnTo>
                <a:lnTo>
                  <a:pt x="6319014" y="2578142"/>
                </a:lnTo>
                <a:lnTo>
                  <a:pt x="6304343" y="2580573"/>
                </a:lnTo>
                <a:lnTo>
                  <a:pt x="6292118" y="2563555"/>
                </a:lnTo>
                <a:lnTo>
                  <a:pt x="6292118" y="2539246"/>
                </a:lnTo>
                <a:lnTo>
                  <a:pt x="6279891" y="2529521"/>
                </a:lnTo>
                <a:lnTo>
                  <a:pt x="6282337" y="2507642"/>
                </a:lnTo>
                <a:lnTo>
                  <a:pt x="6265220" y="2502780"/>
                </a:lnTo>
                <a:lnTo>
                  <a:pt x="6272555" y="2485764"/>
                </a:lnTo>
                <a:lnTo>
                  <a:pt x="6277446" y="2466315"/>
                </a:lnTo>
                <a:lnTo>
                  <a:pt x="6299453" y="2444436"/>
                </a:lnTo>
                <a:lnTo>
                  <a:pt x="6309233" y="2427418"/>
                </a:lnTo>
                <a:lnTo>
                  <a:pt x="6336131" y="2412833"/>
                </a:lnTo>
                <a:lnTo>
                  <a:pt x="6311678" y="2400677"/>
                </a:lnTo>
                <a:lnTo>
                  <a:pt x="6348356" y="2386092"/>
                </a:lnTo>
                <a:lnTo>
                  <a:pt x="6375254" y="2386092"/>
                </a:lnTo>
                <a:lnTo>
                  <a:pt x="6421713" y="2383661"/>
                </a:lnTo>
                <a:lnTo>
                  <a:pt x="6455945" y="2371505"/>
                </a:lnTo>
                <a:lnTo>
                  <a:pt x="6504849" y="2366643"/>
                </a:lnTo>
                <a:lnTo>
                  <a:pt x="6539082" y="2349626"/>
                </a:lnTo>
                <a:lnTo>
                  <a:pt x="6570870" y="2366643"/>
                </a:lnTo>
                <a:lnTo>
                  <a:pt x="6595322" y="2395815"/>
                </a:lnTo>
                <a:lnTo>
                  <a:pt x="6622220" y="2395815"/>
                </a:lnTo>
                <a:lnTo>
                  <a:pt x="6658898" y="2412833"/>
                </a:lnTo>
                <a:lnTo>
                  <a:pt x="6688239" y="2410402"/>
                </a:lnTo>
                <a:lnTo>
                  <a:pt x="6759151" y="2405540"/>
                </a:lnTo>
                <a:lnTo>
                  <a:pt x="6778712" y="2383661"/>
                </a:lnTo>
                <a:lnTo>
                  <a:pt x="6822725" y="2378798"/>
                </a:lnTo>
                <a:lnTo>
                  <a:pt x="6854514" y="2427418"/>
                </a:lnTo>
                <a:lnTo>
                  <a:pt x="6877281" y="2452113"/>
                </a:lnTo>
                <a:lnTo>
                  <a:pt x="6855461" y="2428233"/>
                </a:lnTo>
                <a:lnTo>
                  <a:pt x="6824135" y="2377470"/>
                </a:lnTo>
                <a:lnTo>
                  <a:pt x="6779663" y="2382203"/>
                </a:lnTo>
                <a:lnTo>
                  <a:pt x="6772367" y="2347773"/>
                </a:lnTo>
                <a:lnTo>
                  <a:pt x="6755340" y="2315803"/>
                </a:lnTo>
                <a:lnTo>
                  <a:pt x="6706692" y="2301048"/>
                </a:lnTo>
                <a:lnTo>
                  <a:pt x="6672290" y="2270902"/>
                </a:lnTo>
                <a:lnTo>
                  <a:pt x="6671227" y="2271519"/>
                </a:lnTo>
                <a:lnTo>
                  <a:pt x="6644213" y="2242053"/>
                </a:lnTo>
                <a:lnTo>
                  <a:pt x="6597553" y="2219955"/>
                </a:lnTo>
                <a:lnTo>
                  <a:pt x="6607376" y="2192944"/>
                </a:lnTo>
                <a:lnTo>
                  <a:pt x="6639301" y="2163479"/>
                </a:lnTo>
                <a:lnTo>
                  <a:pt x="6673682" y="2126647"/>
                </a:lnTo>
                <a:lnTo>
                  <a:pt x="6659189" y="2109741"/>
                </a:lnTo>
                <a:lnTo>
                  <a:pt x="6591399" y="2139408"/>
                </a:lnTo>
                <a:lnTo>
                  <a:pt x="6562940" y="2135028"/>
                </a:lnTo>
                <a:lnTo>
                  <a:pt x="6545427" y="2161305"/>
                </a:lnTo>
                <a:lnTo>
                  <a:pt x="6523537" y="2170064"/>
                </a:lnTo>
                <a:lnTo>
                  <a:pt x="6576075" y="2218240"/>
                </a:lnTo>
                <a:lnTo>
                  <a:pt x="6516970" y="2229188"/>
                </a:lnTo>
                <a:lnTo>
                  <a:pt x="6484133" y="2209480"/>
                </a:lnTo>
                <a:lnTo>
                  <a:pt x="6497267" y="2165685"/>
                </a:lnTo>
                <a:lnTo>
                  <a:pt x="6451295" y="2172255"/>
                </a:lnTo>
                <a:lnTo>
                  <a:pt x="6440350" y="2121889"/>
                </a:lnTo>
                <a:lnTo>
                  <a:pt x="6403136" y="2130649"/>
                </a:lnTo>
                <a:lnTo>
                  <a:pt x="6383433" y="2207291"/>
                </a:lnTo>
                <a:lnTo>
                  <a:pt x="6354974" y="2237948"/>
                </a:lnTo>
                <a:lnTo>
                  <a:pt x="6368109" y="2205101"/>
                </a:lnTo>
                <a:lnTo>
                  <a:pt x="6374665" y="2178866"/>
                </a:lnTo>
                <a:lnTo>
                  <a:pt x="6368109" y="2202913"/>
                </a:lnTo>
                <a:lnTo>
                  <a:pt x="6352785" y="2235758"/>
                </a:lnTo>
                <a:lnTo>
                  <a:pt x="6335274" y="2248897"/>
                </a:lnTo>
                <a:lnTo>
                  <a:pt x="6319556" y="2215357"/>
                </a:lnTo>
                <a:lnTo>
                  <a:pt x="6326255" y="2230581"/>
                </a:lnTo>
                <a:lnTo>
                  <a:pt x="6321358" y="2255312"/>
                </a:lnTo>
                <a:lnTo>
                  <a:pt x="6294420" y="2280044"/>
                </a:lnTo>
                <a:lnTo>
                  <a:pt x="6262585" y="2284990"/>
                </a:lnTo>
                <a:lnTo>
                  <a:pt x="6211159" y="2292409"/>
                </a:lnTo>
                <a:lnTo>
                  <a:pt x="6201364" y="2260258"/>
                </a:lnTo>
                <a:lnTo>
                  <a:pt x="6162183" y="2245419"/>
                </a:lnTo>
                <a:lnTo>
                  <a:pt x="6160929" y="2247318"/>
                </a:lnTo>
                <a:lnTo>
                  <a:pt x="6200935" y="2261329"/>
                </a:lnTo>
                <a:lnTo>
                  <a:pt x="6210760" y="2293010"/>
                </a:lnTo>
                <a:lnTo>
                  <a:pt x="6259882" y="2285698"/>
                </a:lnTo>
                <a:lnTo>
                  <a:pt x="6294266" y="2280825"/>
                </a:lnTo>
                <a:lnTo>
                  <a:pt x="6306547" y="2310069"/>
                </a:lnTo>
                <a:lnTo>
                  <a:pt x="6294266" y="2334440"/>
                </a:lnTo>
                <a:lnTo>
                  <a:pt x="6279530" y="2351499"/>
                </a:lnTo>
                <a:lnTo>
                  <a:pt x="6291811" y="2368557"/>
                </a:lnTo>
                <a:lnTo>
                  <a:pt x="6257425" y="2375868"/>
                </a:lnTo>
                <a:lnTo>
                  <a:pt x="6228273" y="2378094"/>
                </a:lnTo>
                <a:lnTo>
                  <a:pt x="6229876" y="2378094"/>
                </a:lnTo>
                <a:lnTo>
                  <a:pt x="6229876" y="2380115"/>
                </a:lnTo>
                <a:lnTo>
                  <a:pt x="6258069" y="2375903"/>
                </a:lnTo>
                <a:lnTo>
                  <a:pt x="6297765" y="2399991"/>
                </a:lnTo>
                <a:lnTo>
                  <a:pt x="6270474" y="2421670"/>
                </a:lnTo>
                <a:lnTo>
                  <a:pt x="6240703" y="2421670"/>
                </a:lnTo>
                <a:lnTo>
                  <a:pt x="6226445" y="2410134"/>
                </a:lnTo>
                <a:lnTo>
                  <a:pt x="6207323" y="2412199"/>
                </a:lnTo>
                <a:lnTo>
                  <a:pt x="6194793" y="2424380"/>
                </a:lnTo>
                <a:lnTo>
                  <a:pt x="6182264" y="2436561"/>
                </a:lnTo>
                <a:lnTo>
                  <a:pt x="6192287" y="2453614"/>
                </a:lnTo>
                <a:lnTo>
                  <a:pt x="6164721" y="2458487"/>
                </a:lnTo>
                <a:lnTo>
                  <a:pt x="6154698" y="2451178"/>
                </a:lnTo>
                <a:lnTo>
                  <a:pt x="6142169" y="2453614"/>
                </a:lnTo>
                <a:lnTo>
                  <a:pt x="6154698" y="2468231"/>
                </a:lnTo>
                <a:lnTo>
                  <a:pt x="6137157" y="2487719"/>
                </a:lnTo>
                <a:lnTo>
                  <a:pt x="6162217" y="2497464"/>
                </a:lnTo>
                <a:lnTo>
                  <a:pt x="6194793" y="2519389"/>
                </a:lnTo>
                <a:lnTo>
                  <a:pt x="6202312" y="2536443"/>
                </a:lnTo>
                <a:lnTo>
                  <a:pt x="6189781" y="2534006"/>
                </a:lnTo>
                <a:lnTo>
                  <a:pt x="6154698" y="2546187"/>
                </a:lnTo>
                <a:lnTo>
                  <a:pt x="6167227" y="2565675"/>
                </a:lnTo>
                <a:lnTo>
                  <a:pt x="6107085" y="2570547"/>
                </a:lnTo>
                <a:lnTo>
                  <a:pt x="6107085" y="2546187"/>
                </a:lnTo>
                <a:lnTo>
                  <a:pt x="6082025" y="2536443"/>
                </a:lnTo>
                <a:lnTo>
                  <a:pt x="6107085" y="2526698"/>
                </a:lnTo>
                <a:lnTo>
                  <a:pt x="6122120" y="2524261"/>
                </a:lnTo>
                <a:lnTo>
                  <a:pt x="6127132" y="2519389"/>
                </a:lnTo>
                <a:lnTo>
                  <a:pt x="6082025" y="2509645"/>
                </a:lnTo>
                <a:lnTo>
                  <a:pt x="6077014" y="2487719"/>
                </a:lnTo>
                <a:lnTo>
                  <a:pt x="6044436" y="2456050"/>
                </a:lnTo>
                <a:lnTo>
                  <a:pt x="6041930" y="2429252"/>
                </a:lnTo>
                <a:lnTo>
                  <a:pt x="6074508" y="2402455"/>
                </a:lnTo>
                <a:lnTo>
                  <a:pt x="6075364" y="2402757"/>
                </a:lnTo>
                <a:lnTo>
                  <a:pt x="6068535" y="2368752"/>
                </a:lnTo>
                <a:lnTo>
                  <a:pt x="6048850" y="2336889"/>
                </a:lnTo>
                <a:lnTo>
                  <a:pt x="6029163" y="2344242"/>
                </a:lnTo>
                <a:lnTo>
                  <a:pt x="6034084" y="2371202"/>
                </a:lnTo>
                <a:lnTo>
                  <a:pt x="6002095" y="2363849"/>
                </a:lnTo>
                <a:lnTo>
                  <a:pt x="5975026" y="2344242"/>
                </a:lnTo>
                <a:lnTo>
                  <a:pt x="5950419" y="2314831"/>
                </a:lnTo>
                <a:lnTo>
                  <a:pt x="5928271" y="2300125"/>
                </a:lnTo>
                <a:lnTo>
                  <a:pt x="5891360" y="2285420"/>
                </a:lnTo>
                <a:lnTo>
                  <a:pt x="5891360" y="2260910"/>
                </a:lnTo>
                <a:lnTo>
                  <a:pt x="5859370" y="2241303"/>
                </a:lnTo>
                <a:lnTo>
                  <a:pt x="5849527" y="2199637"/>
                </a:lnTo>
                <a:lnTo>
                  <a:pt x="5837224" y="2192284"/>
                </a:lnTo>
                <a:lnTo>
                  <a:pt x="5815077" y="2177579"/>
                </a:lnTo>
                <a:lnTo>
                  <a:pt x="5807694" y="2148167"/>
                </a:lnTo>
                <a:lnTo>
                  <a:pt x="5866753" y="2162873"/>
                </a:lnTo>
                <a:lnTo>
                  <a:pt x="5898742" y="2148167"/>
                </a:lnTo>
                <a:lnTo>
                  <a:pt x="5913508" y="2153069"/>
                </a:lnTo>
                <a:lnTo>
                  <a:pt x="5950419" y="2172677"/>
                </a:lnTo>
                <a:lnTo>
                  <a:pt x="5992252" y="2182480"/>
                </a:lnTo>
                <a:lnTo>
                  <a:pt x="6014398" y="2162873"/>
                </a:lnTo>
                <a:lnTo>
                  <a:pt x="6040854" y="2165269"/>
                </a:lnTo>
                <a:lnTo>
                  <a:pt x="6039741" y="2161332"/>
                </a:lnTo>
                <a:lnTo>
                  <a:pt x="6040002" y="2161257"/>
                </a:lnTo>
                <a:lnTo>
                  <a:pt x="6014211" y="2158942"/>
                </a:lnTo>
                <a:lnTo>
                  <a:pt x="5991853" y="2178562"/>
                </a:lnTo>
                <a:lnTo>
                  <a:pt x="5949619" y="2171204"/>
                </a:lnTo>
                <a:lnTo>
                  <a:pt x="5912356" y="2149131"/>
                </a:lnTo>
                <a:lnTo>
                  <a:pt x="5897528" y="2144252"/>
                </a:lnTo>
                <a:lnTo>
                  <a:pt x="5896284" y="2146015"/>
                </a:lnTo>
                <a:lnTo>
                  <a:pt x="5864193" y="2160998"/>
                </a:lnTo>
                <a:lnTo>
                  <a:pt x="5804946" y="2146015"/>
                </a:lnTo>
                <a:lnTo>
                  <a:pt x="5785198" y="2123542"/>
                </a:lnTo>
                <a:lnTo>
                  <a:pt x="5761073" y="2134805"/>
                </a:lnTo>
                <a:lnTo>
                  <a:pt x="5784276" y="2124080"/>
                </a:lnTo>
                <a:lnTo>
                  <a:pt x="5803825" y="2146106"/>
                </a:lnTo>
                <a:lnTo>
                  <a:pt x="5811157" y="2175474"/>
                </a:lnTo>
                <a:lnTo>
                  <a:pt x="5794051" y="2190159"/>
                </a:lnTo>
                <a:lnTo>
                  <a:pt x="5784276" y="2224422"/>
                </a:lnTo>
                <a:lnTo>
                  <a:pt x="5784276" y="2248896"/>
                </a:lnTo>
                <a:lnTo>
                  <a:pt x="5798938" y="2256239"/>
                </a:lnTo>
                <a:lnTo>
                  <a:pt x="5820931" y="2292949"/>
                </a:lnTo>
                <a:lnTo>
                  <a:pt x="5847811" y="2332108"/>
                </a:lnTo>
                <a:lnTo>
                  <a:pt x="5891797" y="2371266"/>
                </a:lnTo>
                <a:lnTo>
                  <a:pt x="5913791" y="2371266"/>
                </a:lnTo>
                <a:lnTo>
                  <a:pt x="5930896" y="2366371"/>
                </a:lnTo>
                <a:lnTo>
                  <a:pt x="5933340" y="2383502"/>
                </a:lnTo>
                <a:lnTo>
                  <a:pt x="5945558" y="2395740"/>
                </a:lnTo>
                <a:lnTo>
                  <a:pt x="5952888" y="2410425"/>
                </a:lnTo>
                <a:lnTo>
                  <a:pt x="5972438" y="2425109"/>
                </a:lnTo>
                <a:lnTo>
                  <a:pt x="5987099" y="2439793"/>
                </a:lnTo>
                <a:lnTo>
                  <a:pt x="6006649" y="2464267"/>
                </a:lnTo>
                <a:lnTo>
                  <a:pt x="5994431" y="2474057"/>
                </a:lnTo>
                <a:lnTo>
                  <a:pt x="5965107" y="2452029"/>
                </a:lnTo>
                <a:lnTo>
                  <a:pt x="5943114" y="2461819"/>
                </a:lnTo>
                <a:lnTo>
                  <a:pt x="5935782" y="2476503"/>
                </a:lnTo>
                <a:lnTo>
                  <a:pt x="5950446" y="2503424"/>
                </a:lnTo>
                <a:lnTo>
                  <a:pt x="5935782" y="2518108"/>
                </a:lnTo>
                <a:lnTo>
                  <a:pt x="5926008" y="2537688"/>
                </a:lnTo>
                <a:lnTo>
                  <a:pt x="5906459" y="2537688"/>
                </a:lnTo>
                <a:lnTo>
                  <a:pt x="5908903" y="2496083"/>
                </a:lnTo>
                <a:lnTo>
                  <a:pt x="5908903" y="2476503"/>
                </a:lnTo>
                <a:lnTo>
                  <a:pt x="5884466" y="2459372"/>
                </a:lnTo>
                <a:lnTo>
                  <a:pt x="5872248" y="2437345"/>
                </a:lnTo>
                <a:lnTo>
                  <a:pt x="5852698" y="2432450"/>
                </a:lnTo>
                <a:lnTo>
                  <a:pt x="5852698" y="2410425"/>
                </a:lnTo>
                <a:lnTo>
                  <a:pt x="5801381" y="2395740"/>
                </a:lnTo>
                <a:lnTo>
                  <a:pt x="5769614" y="2366371"/>
                </a:lnTo>
                <a:lnTo>
                  <a:pt x="5750065" y="2351687"/>
                </a:lnTo>
                <a:lnTo>
                  <a:pt x="5730515" y="2334554"/>
                </a:lnTo>
                <a:lnTo>
                  <a:pt x="5718297" y="2292949"/>
                </a:lnTo>
                <a:lnTo>
                  <a:pt x="5708522" y="2268475"/>
                </a:lnTo>
                <a:lnTo>
                  <a:pt x="5666980" y="2261134"/>
                </a:lnTo>
                <a:lnTo>
                  <a:pt x="5659649" y="2280712"/>
                </a:lnTo>
                <a:lnTo>
                  <a:pt x="5623761" y="2282959"/>
                </a:lnTo>
                <a:lnTo>
                  <a:pt x="5604159" y="2314863"/>
                </a:lnTo>
                <a:lnTo>
                  <a:pt x="5577104" y="2307472"/>
                </a:lnTo>
                <a:lnTo>
                  <a:pt x="5554968" y="2292692"/>
                </a:lnTo>
                <a:lnTo>
                  <a:pt x="5525455" y="2292692"/>
                </a:lnTo>
                <a:lnTo>
                  <a:pt x="5495940" y="2295156"/>
                </a:lnTo>
                <a:lnTo>
                  <a:pt x="5483641" y="2322253"/>
                </a:lnTo>
                <a:lnTo>
                  <a:pt x="5491021" y="2349352"/>
                </a:lnTo>
                <a:lnTo>
                  <a:pt x="5422153" y="2349352"/>
                </a:lnTo>
                <a:lnTo>
                  <a:pt x="5397559" y="2329644"/>
                </a:lnTo>
                <a:lnTo>
                  <a:pt x="5348367" y="2327180"/>
                </a:lnTo>
                <a:lnTo>
                  <a:pt x="5301637" y="2312400"/>
                </a:lnTo>
                <a:lnTo>
                  <a:pt x="5313934" y="2287764"/>
                </a:lnTo>
                <a:lnTo>
                  <a:pt x="5323772" y="2201542"/>
                </a:lnTo>
                <a:lnTo>
                  <a:pt x="5343449" y="2191688"/>
                </a:lnTo>
                <a:lnTo>
                  <a:pt x="5323772" y="2169517"/>
                </a:lnTo>
                <a:lnTo>
                  <a:pt x="5309015" y="2135028"/>
                </a:lnTo>
                <a:lnTo>
                  <a:pt x="5289338" y="2112857"/>
                </a:lnTo>
                <a:lnTo>
                  <a:pt x="5269663" y="2103002"/>
                </a:lnTo>
                <a:lnTo>
                  <a:pt x="5225396" y="2080832"/>
                </a:lnTo>
                <a:lnTo>
                  <a:pt x="5225396" y="2066050"/>
                </a:lnTo>
                <a:lnTo>
                  <a:pt x="5225396" y="2056196"/>
                </a:lnTo>
                <a:lnTo>
                  <a:pt x="5262283" y="2051269"/>
                </a:lnTo>
                <a:lnTo>
                  <a:pt x="5267203" y="2046342"/>
                </a:lnTo>
                <a:lnTo>
                  <a:pt x="5281960" y="2036488"/>
                </a:lnTo>
                <a:lnTo>
                  <a:pt x="5313934" y="2034025"/>
                </a:lnTo>
                <a:lnTo>
                  <a:pt x="5318853" y="2014317"/>
                </a:lnTo>
                <a:lnTo>
                  <a:pt x="5309015" y="1994609"/>
                </a:lnTo>
                <a:lnTo>
                  <a:pt x="5328691" y="1989682"/>
                </a:lnTo>
                <a:lnTo>
                  <a:pt x="5348367" y="2009389"/>
                </a:lnTo>
                <a:lnTo>
                  <a:pt x="5375422" y="2006926"/>
                </a:lnTo>
                <a:lnTo>
                  <a:pt x="5380341" y="1984754"/>
                </a:lnTo>
                <a:lnTo>
                  <a:pt x="5407396" y="1989682"/>
                </a:lnTo>
                <a:lnTo>
                  <a:pt x="5417234" y="1969974"/>
                </a:lnTo>
                <a:lnTo>
                  <a:pt x="5434452" y="1955193"/>
                </a:lnTo>
                <a:lnTo>
                  <a:pt x="5444289" y="1925630"/>
                </a:lnTo>
                <a:lnTo>
                  <a:pt x="5474978" y="1919044"/>
                </a:lnTo>
                <a:lnTo>
                  <a:pt x="5475508" y="1916916"/>
                </a:lnTo>
                <a:lnTo>
                  <a:pt x="5512536" y="1916916"/>
                </a:lnTo>
                <a:lnTo>
                  <a:pt x="5517744" y="1914956"/>
                </a:lnTo>
                <a:lnTo>
                  <a:pt x="5526154" y="1888558"/>
                </a:lnTo>
                <a:lnTo>
                  <a:pt x="5521348" y="1881015"/>
                </a:lnTo>
                <a:lnTo>
                  <a:pt x="5535763" y="1840789"/>
                </a:lnTo>
                <a:lnTo>
                  <a:pt x="5554986" y="1853359"/>
                </a:lnTo>
                <a:lnTo>
                  <a:pt x="5559790" y="1838274"/>
                </a:lnTo>
                <a:lnTo>
                  <a:pt x="5559790" y="1833246"/>
                </a:lnTo>
                <a:lnTo>
                  <a:pt x="5569402" y="1820675"/>
                </a:lnTo>
                <a:lnTo>
                  <a:pt x="5612650" y="1813132"/>
                </a:lnTo>
                <a:lnTo>
                  <a:pt x="5612650" y="1850844"/>
                </a:lnTo>
                <a:lnTo>
                  <a:pt x="5593428" y="1886043"/>
                </a:lnTo>
                <a:lnTo>
                  <a:pt x="5569402" y="1903643"/>
                </a:lnTo>
                <a:lnTo>
                  <a:pt x="5562193" y="1946384"/>
                </a:lnTo>
                <a:lnTo>
                  <a:pt x="5557389" y="1913700"/>
                </a:lnTo>
                <a:lnTo>
                  <a:pt x="5535763" y="1908672"/>
                </a:lnTo>
                <a:lnTo>
                  <a:pt x="5533637" y="1909784"/>
                </a:lnTo>
                <a:lnTo>
                  <a:pt x="5554502" y="1914438"/>
                </a:lnTo>
                <a:lnTo>
                  <a:pt x="5561909" y="1946651"/>
                </a:lnTo>
                <a:lnTo>
                  <a:pt x="5584126" y="1956563"/>
                </a:lnTo>
                <a:lnTo>
                  <a:pt x="5573920" y="1967946"/>
                </a:lnTo>
                <a:lnTo>
                  <a:pt x="5580027" y="1988314"/>
                </a:lnTo>
                <a:lnTo>
                  <a:pt x="5600309" y="1997535"/>
                </a:lnTo>
                <a:lnTo>
                  <a:pt x="5604349" y="1997322"/>
                </a:lnTo>
                <a:lnTo>
                  <a:pt x="5582071" y="1981514"/>
                </a:lnTo>
                <a:lnTo>
                  <a:pt x="5584515" y="1956734"/>
                </a:lnTo>
                <a:lnTo>
                  <a:pt x="5562514" y="1946823"/>
                </a:lnTo>
                <a:lnTo>
                  <a:pt x="5569849" y="1904698"/>
                </a:lnTo>
                <a:lnTo>
                  <a:pt x="5594293" y="1887354"/>
                </a:lnTo>
                <a:lnTo>
                  <a:pt x="5613850" y="1852663"/>
                </a:lnTo>
                <a:lnTo>
                  <a:pt x="5613850" y="1815495"/>
                </a:lnTo>
                <a:lnTo>
                  <a:pt x="5655406" y="1800627"/>
                </a:lnTo>
                <a:lnTo>
                  <a:pt x="5667629" y="1800627"/>
                </a:lnTo>
                <a:lnTo>
                  <a:pt x="5667629" y="1785760"/>
                </a:lnTo>
                <a:lnTo>
                  <a:pt x="5667629" y="1748591"/>
                </a:lnTo>
                <a:lnTo>
                  <a:pt x="5669979" y="1748031"/>
                </a:lnTo>
                <a:lnTo>
                  <a:pt x="5656703" y="1717512"/>
                </a:lnTo>
                <a:lnTo>
                  <a:pt x="5636944" y="1705346"/>
                </a:lnTo>
                <a:lnTo>
                  <a:pt x="5636944" y="1646952"/>
                </a:lnTo>
                <a:lnTo>
                  <a:pt x="5681400" y="1642086"/>
                </a:lnTo>
                <a:lnTo>
                  <a:pt x="5703628" y="1600724"/>
                </a:lnTo>
                <a:lnTo>
                  <a:pt x="5730795" y="1642086"/>
                </a:lnTo>
                <a:lnTo>
                  <a:pt x="5706098" y="1702914"/>
                </a:lnTo>
                <a:lnTo>
                  <a:pt x="5711036" y="1741843"/>
                </a:lnTo>
                <a:lnTo>
                  <a:pt x="5710778" y="1741906"/>
                </a:lnTo>
                <a:lnTo>
                  <a:pt x="5723852" y="1768415"/>
                </a:lnTo>
                <a:lnTo>
                  <a:pt x="5740964" y="1788238"/>
                </a:lnTo>
                <a:lnTo>
                  <a:pt x="5826522" y="1773371"/>
                </a:lnTo>
                <a:lnTo>
                  <a:pt x="5838744" y="1783282"/>
                </a:lnTo>
                <a:lnTo>
                  <a:pt x="5831411" y="1855140"/>
                </a:lnTo>
                <a:lnTo>
                  <a:pt x="5853411" y="1919567"/>
                </a:lnTo>
                <a:lnTo>
                  <a:pt x="5755630" y="1961691"/>
                </a:lnTo>
                <a:lnTo>
                  <a:pt x="5799267" y="2009769"/>
                </a:lnTo>
                <a:lnTo>
                  <a:pt x="5757345" y="1961813"/>
                </a:lnTo>
                <a:lnTo>
                  <a:pt x="5854171" y="1922620"/>
                </a:lnTo>
                <a:lnTo>
                  <a:pt x="5885640" y="1944666"/>
                </a:lnTo>
                <a:lnTo>
                  <a:pt x="5970364" y="1974062"/>
                </a:lnTo>
                <a:lnTo>
                  <a:pt x="6005396" y="1995332"/>
                </a:lnTo>
                <a:lnTo>
                  <a:pt x="6008347" y="1993335"/>
                </a:lnTo>
                <a:lnTo>
                  <a:pt x="6127022" y="1988314"/>
                </a:lnTo>
                <a:lnTo>
                  <a:pt x="6119257" y="2051378"/>
                </a:lnTo>
                <a:lnTo>
                  <a:pt x="6127306" y="1988313"/>
                </a:lnTo>
                <a:lnTo>
                  <a:pt x="6153576" y="1966416"/>
                </a:lnTo>
                <a:lnTo>
                  <a:pt x="6151387" y="1902912"/>
                </a:lnTo>
                <a:lnTo>
                  <a:pt x="6154042" y="1902612"/>
                </a:lnTo>
                <a:lnTo>
                  <a:pt x="6151612" y="1862993"/>
                </a:lnTo>
                <a:lnTo>
                  <a:pt x="6148616" y="1862993"/>
                </a:lnTo>
                <a:lnTo>
                  <a:pt x="6150855" y="1898909"/>
                </a:lnTo>
                <a:lnTo>
                  <a:pt x="6153310" y="1965353"/>
                </a:lnTo>
                <a:lnTo>
                  <a:pt x="6126310" y="1985040"/>
                </a:lnTo>
                <a:lnTo>
                  <a:pt x="6067404" y="1989962"/>
                </a:lnTo>
                <a:lnTo>
                  <a:pt x="6010951" y="1992423"/>
                </a:lnTo>
                <a:lnTo>
                  <a:pt x="5971679" y="1970275"/>
                </a:lnTo>
                <a:lnTo>
                  <a:pt x="5888228" y="1943204"/>
                </a:lnTo>
                <a:lnTo>
                  <a:pt x="5853866" y="1918596"/>
                </a:lnTo>
                <a:lnTo>
                  <a:pt x="5831775" y="1854613"/>
                </a:lnTo>
                <a:lnTo>
                  <a:pt x="5839139" y="1783247"/>
                </a:lnTo>
                <a:lnTo>
                  <a:pt x="5937316" y="1736491"/>
                </a:lnTo>
                <a:lnTo>
                  <a:pt x="5971679" y="1753717"/>
                </a:lnTo>
                <a:lnTo>
                  <a:pt x="6020768" y="1743873"/>
                </a:lnTo>
                <a:lnTo>
                  <a:pt x="6023647" y="1745076"/>
                </a:lnTo>
                <a:lnTo>
                  <a:pt x="6055066" y="1692694"/>
                </a:lnTo>
                <a:lnTo>
                  <a:pt x="6070390" y="1651089"/>
                </a:lnTo>
                <a:lnTo>
                  <a:pt x="6090092" y="1651089"/>
                </a:lnTo>
                <a:lnTo>
                  <a:pt x="6106472" y="1648502"/>
                </a:lnTo>
                <a:lnTo>
                  <a:pt x="6070904" y="1649993"/>
                </a:lnTo>
                <a:lnTo>
                  <a:pt x="6066010" y="1588406"/>
                </a:lnTo>
                <a:lnTo>
                  <a:pt x="6090477" y="1563772"/>
                </a:lnTo>
                <a:lnTo>
                  <a:pt x="6117391" y="1603188"/>
                </a:lnTo>
                <a:lnTo>
                  <a:pt x="6156536" y="1603188"/>
                </a:lnTo>
                <a:lnTo>
                  <a:pt x="6163877" y="1568698"/>
                </a:lnTo>
                <a:lnTo>
                  <a:pt x="6136964" y="1556381"/>
                </a:lnTo>
                <a:lnTo>
                  <a:pt x="6127178" y="1526820"/>
                </a:lnTo>
                <a:lnTo>
                  <a:pt x="6174232" y="1523310"/>
                </a:lnTo>
                <a:lnTo>
                  <a:pt x="6127306" y="1525071"/>
                </a:lnTo>
                <a:lnTo>
                  <a:pt x="6154139" y="1502820"/>
                </a:lnTo>
                <a:lnTo>
                  <a:pt x="6200485" y="1478097"/>
                </a:lnTo>
                <a:lnTo>
                  <a:pt x="6256589" y="1497875"/>
                </a:lnTo>
                <a:lnTo>
                  <a:pt x="6264252" y="1508554"/>
                </a:lnTo>
                <a:lnTo>
                  <a:pt x="6258652" y="1500506"/>
                </a:lnTo>
                <a:lnTo>
                  <a:pt x="6280754" y="1493139"/>
                </a:lnTo>
                <a:lnTo>
                  <a:pt x="6280200" y="1483715"/>
                </a:lnTo>
                <a:lnTo>
                  <a:pt x="6245314" y="1432645"/>
                </a:lnTo>
                <a:lnTo>
                  <a:pt x="6201091" y="1440001"/>
                </a:lnTo>
                <a:lnTo>
                  <a:pt x="6176522" y="1462071"/>
                </a:lnTo>
                <a:lnTo>
                  <a:pt x="6117556" y="1457166"/>
                </a:lnTo>
                <a:lnTo>
                  <a:pt x="6073333" y="1427741"/>
                </a:lnTo>
                <a:lnTo>
                  <a:pt x="6056136" y="1386054"/>
                </a:lnTo>
                <a:lnTo>
                  <a:pt x="6046308" y="1349271"/>
                </a:lnTo>
                <a:lnTo>
                  <a:pt x="6053679" y="1280610"/>
                </a:lnTo>
                <a:lnTo>
                  <a:pt x="6097902" y="1263445"/>
                </a:lnTo>
                <a:lnTo>
                  <a:pt x="6127384" y="1234018"/>
                </a:lnTo>
                <a:lnTo>
                  <a:pt x="6137212" y="1192332"/>
                </a:lnTo>
                <a:lnTo>
                  <a:pt x="6188806" y="1197235"/>
                </a:lnTo>
                <a:lnTo>
                  <a:pt x="6159324" y="1145740"/>
                </a:lnTo>
                <a:lnTo>
                  <a:pt x="6093186" y="1143295"/>
                </a:lnTo>
                <a:lnTo>
                  <a:pt x="6091636" y="1144385"/>
                </a:lnTo>
                <a:lnTo>
                  <a:pt x="6064724" y="1166515"/>
                </a:lnTo>
                <a:lnTo>
                  <a:pt x="6054937" y="1208318"/>
                </a:lnTo>
                <a:lnTo>
                  <a:pt x="6054937" y="1235366"/>
                </a:lnTo>
                <a:lnTo>
                  <a:pt x="6018237" y="1259955"/>
                </a:lnTo>
                <a:lnTo>
                  <a:pt x="5998663" y="1287003"/>
                </a:lnTo>
                <a:lnTo>
                  <a:pt x="5949731" y="1296839"/>
                </a:lnTo>
                <a:lnTo>
                  <a:pt x="5930157" y="1336183"/>
                </a:lnTo>
                <a:lnTo>
                  <a:pt x="5930157" y="1405033"/>
                </a:lnTo>
                <a:lnTo>
                  <a:pt x="5957071" y="1437000"/>
                </a:lnTo>
                <a:lnTo>
                  <a:pt x="5971750" y="1464048"/>
                </a:lnTo>
                <a:lnTo>
                  <a:pt x="5913031" y="1491096"/>
                </a:lnTo>
                <a:lnTo>
                  <a:pt x="5939944" y="1491096"/>
                </a:lnTo>
                <a:lnTo>
                  <a:pt x="5957071" y="1505849"/>
                </a:lnTo>
                <a:lnTo>
                  <a:pt x="5964410" y="1532899"/>
                </a:lnTo>
                <a:lnTo>
                  <a:pt x="5944838" y="1547653"/>
                </a:lnTo>
                <a:lnTo>
                  <a:pt x="5917924" y="1574701"/>
                </a:lnTo>
                <a:lnTo>
                  <a:pt x="5917924" y="1623879"/>
                </a:lnTo>
                <a:lnTo>
                  <a:pt x="5891010" y="1641093"/>
                </a:lnTo>
                <a:lnTo>
                  <a:pt x="5883670" y="1668141"/>
                </a:lnTo>
                <a:lnTo>
                  <a:pt x="5854310" y="1685354"/>
                </a:lnTo>
                <a:lnTo>
                  <a:pt x="5839630" y="1709942"/>
                </a:lnTo>
                <a:lnTo>
                  <a:pt x="5800484" y="1695188"/>
                </a:lnTo>
                <a:lnTo>
                  <a:pt x="5802931" y="1648469"/>
                </a:lnTo>
                <a:lnTo>
                  <a:pt x="5780911" y="1641093"/>
                </a:lnTo>
                <a:lnTo>
                  <a:pt x="5776017" y="1614043"/>
                </a:lnTo>
                <a:lnTo>
                  <a:pt x="5758891" y="1579618"/>
                </a:lnTo>
                <a:lnTo>
                  <a:pt x="5744210" y="1547653"/>
                </a:lnTo>
                <a:lnTo>
                  <a:pt x="5756444" y="1525522"/>
                </a:lnTo>
                <a:lnTo>
                  <a:pt x="5766231" y="1478801"/>
                </a:lnTo>
                <a:lnTo>
                  <a:pt x="5802931" y="1461588"/>
                </a:lnTo>
                <a:lnTo>
                  <a:pt x="5793144" y="1419787"/>
                </a:lnTo>
                <a:lnTo>
                  <a:pt x="5776017" y="1380444"/>
                </a:lnTo>
                <a:lnTo>
                  <a:pt x="5766231" y="1341101"/>
                </a:lnTo>
                <a:lnTo>
                  <a:pt x="5758891" y="1274709"/>
                </a:lnTo>
                <a:lnTo>
                  <a:pt x="5766001" y="1250891"/>
                </a:lnTo>
                <a:lnTo>
                  <a:pt x="5763913" y="1250446"/>
                </a:lnTo>
                <a:lnTo>
                  <a:pt x="5756525" y="1274990"/>
                </a:lnTo>
                <a:lnTo>
                  <a:pt x="5763913" y="1338809"/>
                </a:lnTo>
                <a:lnTo>
                  <a:pt x="5771301" y="1378082"/>
                </a:lnTo>
                <a:lnTo>
                  <a:pt x="5791003" y="1417355"/>
                </a:lnTo>
                <a:lnTo>
                  <a:pt x="5798391" y="1459082"/>
                </a:lnTo>
                <a:lnTo>
                  <a:pt x="5763913" y="1478718"/>
                </a:lnTo>
                <a:lnTo>
                  <a:pt x="5754062" y="1525355"/>
                </a:lnTo>
                <a:lnTo>
                  <a:pt x="5741748" y="1547446"/>
                </a:lnTo>
                <a:lnTo>
                  <a:pt x="5714658" y="1532718"/>
                </a:lnTo>
                <a:lnTo>
                  <a:pt x="5662940" y="1540082"/>
                </a:lnTo>
                <a:lnTo>
                  <a:pt x="5635850" y="1559719"/>
                </a:lnTo>
                <a:lnTo>
                  <a:pt x="5608759" y="1567082"/>
                </a:lnTo>
                <a:lnTo>
                  <a:pt x="5566893" y="1571991"/>
                </a:lnTo>
                <a:lnTo>
                  <a:pt x="5564430" y="1527809"/>
                </a:lnTo>
                <a:lnTo>
                  <a:pt x="5547190" y="1515537"/>
                </a:lnTo>
                <a:lnTo>
                  <a:pt x="5554578" y="1451718"/>
                </a:lnTo>
                <a:lnTo>
                  <a:pt x="5529952" y="1449264"/>
                </a:lnTo>
                <a:lnTo>
                  <a:pt x="5527488" y="1358445"/>
                </a:lnTo>
                <a:lnTo>
                  <a:pt x="5554578" y="1348627"/>
                </a:lnTo>
                <a:lnTo>
                  <a:pt x="5561967" y="1326536"/>
                </a:lnTo>
                <a:lnTo>
                  <a:pt x="5593983" y="1314263"/>
                </a:lnTo>
                <a:lnTo>
                  <a:pt x="5625998" y="1311810"/>
                </a:lnTo>
                <a:lnTo>
                  <a:pt x="5638312" y="1292172"/>
                </a:lnTo>
                <a:lnTo>
                  <a:pt x="5675253" y="1287263"/>
                </a:lnTo>
                <a:lnTo>
                  <a:pt x="5680179" y="1245537"/>
                </a:lnTo>
                <a:lnTo>
                  <a:pt x="5729434" y="1228355"/>
                </a:lnTo>
                <a:lnTo>
                  <a:pt x="5734360" y="1193991"/>
                </a:lnTo>
                <a:lnTo>
                  <a:pt x="5758987" y="1176810"/>
                </a:lnTo>
                <a:lnTo>
                  <a:pt x="5768839" y="1144901"/>
                </a:lnTo>
                <a:lnTo>
                  <a:pt x="5778689" y="1110537"/>
                </a:lnTo>
                <a:lnTo>
                  <a:pt x="5815630" y="1073718"/>
                </a:lnTo>
                <a:lnTo>
                  <a:pt x="5845184" y="1036900"/>
                </a:lnTo>
                <a:lnTo>
                  <a:pt x="5882125" y="1014809"/>
                </a:lnTo>
                <a:lnTo>
                  <a:pt x="5928918" y="1004991"/>
                </a:lnTo>
                <a:lnTo>
                  <a:pt x="5956008" y="990263"/>
                </a:lnTo>
                <a:lnTo>
                  <a:pt x="6007726" y="980447"/>
                </a:lnTo>
                <a:lnTo>
                  <a:pt x="6017576" y="950991"/>
                </a:lnTo>
                <a:lnTo>
                  <a:pt x="6049592" y="936263"/>
                </a:lnTo>
                <a:lnTo>
                  <a:pt x="6039742" y="896990"/>
                </a:lnTo>
                <a:lnTo>
                  <a:pt x="6015114" y="879810"/>
                </a:lnTo>
                <a:lnTo>
                  <a:pt x="6052055" y="869992"/>
                </a:lnTo>
                <a:lnTo>
                  <a:pt x="6064369" y="842992"/>
                </a:lnTo>
                <a:lnTo>
                  <a:pt x="6071757" y="879810"/>
                </a:lnTo>
                <a:lnTo>
                  <a:pt x="6091459" y="884718"/>
                </a:lnTo>
                <a:lnTo>
                  <a:pt x="6091459" y="865081"/>
                </a:lnTo>
                <a:lnTo>
                  <a:pt x="6108698" y="865081"/>
                </a:lnTo>
                <a:lnTo>
                  <a:pt x="6116086" y="879810"/>
                </a:lnTo>
                <a:lnTo>
                  <a:pt x="6138252" y="887172"/>
                </a:lnTo>
                <a:lnTo>
                  <a:pt x="6150565" y="860172"/>
                </a:lnTo>
                <a:lnTo>
                  <a:pt x="6133326" y="847899"/>
                </a:lnTo>
                <a:lnTo>
                  <a:pt x="6162879" y="830719"/>
                </a:lnTo>
                <a:lnTo>
                  <a:pt x="6194895" y="852808"/>
                </a:lnTo>
                <a:lnTo>
                  <a:pt x="6214598" y="823355"/>
                </a:lnTo>
                <a:lnTo>
                  <a:pt x="6221986" y="857719"/>
                </a:lnTo>
                <a:lnTo>
                  <a:pt x="6254001" y="860172"/>
                </a:lnTo>
                <a:lnTo>
                  <a:pt x="6288479" y="835628"/>
                </a:lnTo>
                <a:lnTo>
                  <a:pt x="6327884" y="860172"/>
                </a:lnTo>
                <a:lnTo>
                  <a:pt x="6320496" y="887172"/>
                </a:lnTo>
                <a:lnTo>
                  <a:pt x="6391915" y="911718"/>
                </a:lnTo>
                <a:lnTo>
                  <a:pt x="6347586" y="941174"/>
                </a:lnTo>
                <a:lnTo>
                  <a:pt x="6308182" y="982900"/>
                </a:lnTo>
                <a:lnTo>
                  <a:pt x="6291748" y="1017999"/>
                </a:lnTo>
                <a:lnTo>
                  <a:pt x="6291993" y="1018227"/>
                </a:lnTo>
                <a:lnTo>
                  <a:pt x="6291993" y="1055009"/>
                </a:lnTo>
                <a:lnTo>
                  <a:pt x="6296114" y="1071458"/>
                </a:lnTo>
                <a:lnTo>
                  <a:pt x="6293033" y="1058524"/>
                </a:lnTo>
                <a:lnTo>
                  <a:pt x="6293033" y="1021694"/>
                </a:lnTo>
                <a:lnTo>
                  <a:pt x="6307769" y="984862"/>
                </a:lnTo>
                <a:lnTo>
                  <a:pt x="6347061" y="943119"/>
                </a:lnTo>
                <a:lnTo>
                  <a:pt x="6388809" y="916108"/>
                </a:lnTo>
                <a:lnTo>
                  <a:pt x="6428102" y="933297"/>
                </a:lnTo>
                <a:lnTo>
                  <a:pt x="6504232" y="975039"/>
                </a:lnTo>
                <a:lnTo>
                  <a:pt x="6577906" y="1009415"/>
                </a:lnTo>
                <a:lnTo>
                  <a:pt x="6639301" y="1053614"/>
                </a:lnTo>
                <a:lnTo>
                  <a:pt x="6624566" y="1083080"/>
                </a:lnTo>
                <a:lnTo>
                  <a:pt x="6597553" y="1107633"/>
                </a:lnTo>
                <a:lnTo>
                  <a:pt x="6541070" y="1122367"/>
                </a:lnTo>
                <a:lnTo>
                  <a:pt x="6479675" y="1105178"/>
                </a:lnTo>
                <a:lnTo>
                  <a:pt x="6440382" y="1092901"/>
                </a:lnTo>
                <a:lnTo>
                  <a:pt x="6455116" y="1112545"/>
                </a:lnTo>
                <a:lnTo>
                  <a:pt x="6462485" y="1166565"/>
                </a:lnTo>
                <a:lnTo>
                  <a:pt x="6482130" y="1203397"/>
                </a:lnTo>
                <a:lnTo>
                  <a:pt x="6509144" y="1240229"/>
                </a:lnTo>
                <a:lnTo>
                  <a:pt x="6545980" y="1267238"/>
                </a:lnTo>
                <a:lnTo>
                  <a:pt x="6565628" y="1247594"/>
                </a:lnTo>
                <a:lnTo>
                  <a:pt x="6555804" y="1232862"/>
                </a:lnTo>
                <a:lnTo>
                  <a:pt x="6531247" y="1223040"/>
                </a:lnTo>
                <a:lnTo>
                  <a:pt x="6526335" y="1193575"/>
                </a:lnTo>
                <a:lnTo>
                  <a:pt x="6563172" y="1178842"/>
                </a:lnTo>
                <a:lnTo>
                  <a:pt x="6597553" y="1193575"/>
                </a:lnTo>
                <a:lnTo>
                  <a:pt x="6597553" y="1232862"/>
                </a:lnTo>
                <a:lnTo>
                  <a:pt x="6634390" y="1232862"/>
                </a:lnTo>
                <a:lnTo>
                  <a:pt x="6644213" y="1193575"/>
                </a:lnTo>
                <a:lnTo>
                  <a:pt x="6617199" y="1178842"/>
                </a:lnTo>
                <a:lnTo>
                  <a:pt x="6619656" y="1149376"/>
                </a:lnTo>
                <a:lnTo>
                  <a:pt x="6666315" y="1134645"/>
                </a:lnTo>
                <a:lnTo>
                  <a:pt x="6688418" y="1110089"/>
                </a:lnTo>
                <a:lnTo>
                  <a:pt x="6725254" y="1117455"/>
                </a:lnTo>
                <a:lnTo>
                  <a:pt x="6759636" y="1134645"/>
                </a:lnTo>
                <a:lnTo>
                  <a:pt x="6757180" y="1092901"/>
                </a:lnTo>
                <a:lnTo>
                  <a:pt x="6742444" y="1058524"/>
                </a:lnTo>
                <a:lnTo>
                  <a:pt x="6730166" y="1021694"/>
                </a:lnTo>
                <a:lnTo>
                  <a:pt x="6717887" y="989772"/>
                </a:lnTo>
                <a:lnTo>
                  <a:pt x="6769459" y="984862"/>
                </a:lnTo>
                <a:lnTo>
                  <a:pt x="6806296" y="1021694"/>
                </a:lnTo>
                <a:lnTo>
                  <a:pt x="6806296" y="1051159"/>
                </a:lnTo>
                <a:lnTo>
                  <a:pt x="6823487" y="1083080"/>
                </a:lnTo>
                <a:lnTo>
                  <a:pt x="6875058" y="1058524"/>
                </a:lnTo>
                <a:lnTo>
                  <a:pt x="6921718" y="1014327"/>
                </a:lnTo>
                <a:lnTo>
                  <a:pt x="6963467" y="999594"/>
                </a:lnTo>
                <a:lnTo>
                  <a:pt x="7002760" y="982406"/>
                </a:lnTo>
                <a:lnTo>
                  <a:pt x="7029774" y="975039"/>
                </a:lnTo>
                <a:lnTo>
                  <a:pt x="7049420" y="1014327"/>
                </a:lnTo>
                <a:lnTo>
                  <a:pt x="7076434" y="982406"/>
                </a:lnTo>
                <a:lnTo>
                  <a:pt x="7152564" y="982406"/>
                </a:lnTo>
                <a:lnTo>
                  <a:pt x="7174667" y="952940"/>
                </a:lnTo>
                <a:lnTo>
                  <a:pt x="7201679" y="952940"/>
                </a:lnTo>
                <a:lnTo>
                  <a:pt x="7209048" y="994684"/>
                </a:lnTo>
                <a:lnTo>
                  <a:pt x="7238517" y="984862"/>
                </a:lnTo>
                <a:lnTo>
                  <a:pt x="7243429" y="938207"/>
                </a:lnTo>
                <a:lnTo>
                  <a:pt x="7223782" y="925930"/>
                </a:lnTo>
                <a:lnTo>
                  <a:pt x="7238517" y="903831"/>
                </a:lnTo>
                <a:lnTo>
                  <a:pt x="7299912" y="903831"/>
                </a:lnTo>
                <a:lnTo>
                  <a:pt x="7368674" y="923475"/>
                </a:lnTo>
                <a:lnTo>
                  <a:pt x="7427614" y="957850"/>
                </a:lnTo>
                <a:lnTo>
                  <a:pt x="7461995" y="1002049"/>
                </a:lnTo>
                <a:lnTo>
                  <a:pt x="7493919" y="989772"/>
                </a:lnTo>
                <a:lnTo>
                  <a:pt x="7484097" y="962762"/>
                </a:lnTo>
                <a:lnTo>
                  <a:pt x="7464450" y="933297"/>
                </a:lnTo>
                <a:lnTo>
                  <a:pt x="7437436" y="896465"/>
                </a:lnTo>
                <a:lnTo>
                  <a:pt x="7412879" y="859633"/>
                </a:lnTo>
                <a:lnTo>
                  <a:pt x="7410423" y="820346"/>
                </a:lnTo>
                <a:lnTo>
                  <a:pt x="7449716" y="793336"/>
                </a:lnTo>
                <a:lnTo>
                  <a:pt x="7457083" y="734405"/>
                </a:lnTo>
                <a:lnTo>
                  <a:pt x="7481641" y="673018"/>
                </a:lnTo>
                <a:lnTo>
                  <a:pt x="7528302" y="670563"/>
                </a:lnTo>
                <a:lnTo>
                  <a:pt x="7560226" y="704940"/>
                </a:lnTo>
                <a:lnTo>
                  <a:pt x="7572505" y="751593"/>
                </a:lnTo>
                <a:lnTo>
                  <a:pt x="7587240" y="812979"/>
                </a:lnTo>
                <a:lnTo>
                  <a:pt x="7597064" y="854722"/>
                </a:lnTo>
                <a:lnTo>
                  <a:pt x="7609343" y="889098"/>
                </a:lnTo>
                <a:lnTo>
                  <a:pt x="7609343" y="916108"/>
                </a:lnTo>
                <a:lnTo>
                  <a:pt x="7619166" y="952940"/>
                </a:lnTo>
                <a:lnTo>
                  <a:pt x="7619166" y="955395"/>
                </a:lnTo>
                <a:lnTo>
                  <a:pt x="7621621" y="960307"/>
                </a:lnTo>
                <a:lnTo>
                  <a:pt x="7624078" y="962762"/>
                </a:lnTo>
                <a:lnTo>
                  <a:pt x="7626533" y="970128"/>
                </a:lnTo>
                <a:lnTo>
                  <a:pt x="7628990" y="975039"/>
                </a:lnTo>
                <a:lnTo>
                  <a:pt x="7631445" y="979950"/>
                </a:lnTo>
                <a:lnTo>
                  <a:pt x="7633900" y="987317"/>
                </a:lnTo>
                <a:lnTo>
                  <a:pt x="7636357" y="994684"/>
                </a:lnTo>
                <a:lnTo>
                  <a:pt x="7636357" y="999594"/>
                </a:lnTo>
                <a:lnTo>
                  <a:pt x="7636357" y="1002049"/>
                </a:lnTo>
                <a:lnTo>
                  <a:pt x="7638812" y="1006960"/>
                </a:lnTo>
                <a:lnTo>
                  <a:pt x="7636357" y="1009415"/>
                </a:lnTo>
                <a:lnTo>
                  <a:pt x="7636357" y="1014327"/>
                </a:lnTo>
                <a:lnTo>
                  <a:pt x="7636357" y="1016782"/>
                </a:lnTo>
                <a:lnTo>
                  <a:pt x="7636357" y="1024149"/>
                </a:lnTo>
                <a:lnTo>
                  <a:pt x="7633900" y="1026604"/>
                </a:lnTo>
                <a:lnTo>
                  <a:pt x="7631445" y="1031514"/>
                </a:lnTo>
                <a:lnTo>
                  <a:pt x="7631445" y="1036426"/>
                </a:lnTo>
                <a:lnTo>
                  <a:pt x="7628990" y="1041336"/>
                </a:lnTo>
                <a:lnTo>
                  <a:pt x="7626533" y="1043793"/>
                </a:lnTo>
                <a:lnTo>
                  <a:pt x="7626533" y="1046247"/>
                </a:lnTo>
                <a:lnTo>
                  <a:pt x="7592152" y="1065891"/>
                </a:lnTo>
                <a:lnTo>
                  <a:pt x="7555314" y="1078168"/>
                </a:lnTo>
                <a:lnTo>
                  <a:pt x="7547948" y="1097811"/>
                </a:lnTo>
                <a:lnTo>
                  <a:pt x="7604431" y="1117455"/>
                </a:lnTo>
                <a:lnTo>
                  <a:pt x="7643724" y="1100268"/>
                </a:lnTo>
                <a:lnTo>
                  <a:pt x="7670738" y="1053614"/>
                </a:lnTo>
                <a:lnTo>
                  <a:pt x="7687928" y="1014327"/>
                </a:lnTo>
                <a:lnTo>
                  <a:pt x="7695295" y="987317"/>
                </a:lnTo>
                <a:lnTo>
                  <a:pt x="7697752" y="975039"/>
                </a:lnTo>
                <a:lnTo>
                  <a:pt x="7737045" y="975039"/>
                </a:lnTo>
                <a:lnTo>
                  <a:pt x="7773881" y="1002049"/>
                </a:lnTo>
                <a:lnTo>
                  <a:pt x="7798440" y="1031514"/>
                </a:lnTo>
                <a:lnTo>
                  <a:pt x="7830364" y="1051159"/>
                </a:lnTo>
                <a:lnTo>
                  <a:pt x="7830364" y="1024149"/>
                </a:lnTo>
                <a:lnTo>
                  <a:pt x="7808262" y="1014327"/>
                </a:lnTo>
                <a:lnTo>
                  <a:pt x="7788616" y="997137"/>
                </a:lnTo>
                <a:lnTo>
                  <a:pt x="7781249" y="962762"/>
                </a:lnTo>
                <a:lnTo>
                  <a:pt x="7766514" y="943119"/>
                </a:lnTo>
                <a:lnTo>
                  <a:pt x="7744411" y="933297"/>
                </a:lnTo>
                <a:lnTo>
                  <a:pt x="7710030" y="918563"/>
                </a:lnTo>
                <a:lnTo>
                  <a:pt x="7702664" y="938207"/>
                </a:lnTo>
                <a:lnTo>
                  <a:pt x="7658459" y="933297"/>
                </a:lnTo>
                <a:lnTo>
                  <a:pt x="7651092" y="898920"/>
                </a:lnTo>
                <a:lnTo>
                  <a:pt x="7643724" y="832623"/>
                </a:lnTo>
                <a:lnTo>
                  <a:pt x="7626533" y="825256"/>
                </a:lnTo>
                <a:lnTo>
                  <a:pt x="7619166" y="800702"/>
                </a:lnTo>
                <a:lnTo>
                  <a:pt x="7626533" y="776147"/>
                </a:lnTo>
                <a:lnTo>
                  <a:pt x="7619166" y="739317"/>
                </a:lnTo>
                <a:lnTo>
                  <a:pt x="7643724" y="714761"/>
                </a:lnTo>
                <a:lnTo>
                  <a:pt x="7660914" y="741772"/>
                </a:lnTo>
                <a:lnTo>
                  <a:pt x="7665826" y="788425"/>
                </a:lnTo>
                <a:lnTo>
                  <a:pt x="7710030" y="825256"/>
                </a:lnTo>
                <a:lnTo>
                  <a:pt x="7754235" y="839989"/>
                </a:lnTo>
                <a:lnTo>
                  <a:pt x="7749323" y="820346"/>
                </a:lnTo>
                <a:lnTo>
                  <a:pt x="7734588" y="798247"/>
                </a:lnTo>
                <a:lnTo>
                  <a:pt x="7749323" y="756504"/>
                </a:lnTo>
                <a:lnTo>
                  <a:pt x="7781249" y="754049"/>
                </a:lnTo>
                <a:lnTo>
                  <a:pt x="7805807" y="788425"/>
                </a:lnTo>
                <a:lnTo>
                  <a:pt x="7857378" y="803158"/>
                </a:lnTo>
                <a:lnTo>
                  <a:pt x="7908950" y="854722"/>
                </a:lnTo>
                <a:lnTo>
                  <a:pt x="7913861" y="825256"/>
                </a:lnTo>
                <a:lnTo>
                  <a:pt x="7889304" y="785969"/>
                </a:lnTo>
                <a:lnTo>
                  <a:pt x="7864746" y="754049"/>
                </a:lnTo>
                <a:lnTo>
                  <a:pt x="7835276" y="751593"/>
                </a:lnTo>
                <a:lnTo>
                  <a:pt x="7815630" y="719672"/>
                </a:lnTo>
                <a:lnTo>
                  <a:pt x="7825454" y="677930"/>
                </a:lnTo>
                <a:lnTo>
                  <a:pt x="7864746" y="663196"/>
                </a:lnTo>
                <a:lnTo>
                  <a:pt x="7935964" y="658286"/>
                </a:lnTo>
                <a:lnTo>
                  <a:pt x="7992447" y="665651"/>
                </a:lnTo>
                <a:lnTo>
                  <a:pt x="7982625" y="626364"/>
                </a:lnTo>
                <a:lnTo>
                  <a:pt x="7950699" y="616543"/>
                </a:lnTo>
                <a:lnTo>
                  <a:pt x="7950699" y="587077"/>
                </a:lnTo>
                <a:lnTo>
                  <a:pt x="7992447" y="572344"/>
                </a:lnTo>
                <a:lnTo>
                  <a:pt x="8029285" y="547791"/>
                </a:lnTo>
                <a:lnTo>
                  <a:pt x="8083313" y="542880"/>
                </a:lnTo>
                <a:lnTo>
                  <a:pt x="8147163" y="537969"/>
                </a:lnTo>
                <a:lnTo>
                  <a:pt x="8149618" y="508503"/>
                </a:lnTo>
                <a:lnTo>
                  <a:pt x="8176632" y="518325"/>
                </a:lnTo>
                <a:lnTo>
                  <a:pt x="8213470" y="503592"/>
                </a:lnTo>
                <a:lnTo>
                  <a:pt x="8238027" y="533057"/>
                </a:lnTo>
                <a:lnTo>
                  <a:pt x="8257674" y="515870"/>
                </a:lnTo>
                <a:lnTo>
                  <a:pt x="8294511" y="508503"/>
                </a:lnTo>
                <a:lnTo>
                  <a:pt x="8353451" y="520780"/>
                </a:lnTo>
                <a:lnTo>
                  <a:pt x="8395198" y="501137"/>
                </a:lnTo>
                <a:lnTo>
                  <a:pt x="8368184" y="491315"/>
                </a:lnTo>
                <a:lnTo>
                  <a:pt x="8378008" y="474126"/>
                </a:lnTo>
                <a:lnTo>
                  <a:pt x="8392743" y="425018"/>
                </a:lnTo>
                <a:close/>
                <a:moveTo>
                  <a:pt x="2573425" y="350364"/>
                </a:moveTo>
                <a:lnTo>
                  <a:pt x="2602615" y="392621"/>
                </a:lnTo>
                <a:lnTo>
                  <a:pt x="2583153" y="434877"/>
                </a:lnTo>
                <a:lnTo>
                  <a:pt x="2549103" y="439850"/>
                </a:lnTo>
                <a:lnTo>
                  <a:pt x="2517480" y="412507"/>
                </a:lnTo>
                <a:lnTo>
                  <a:pt x="2517480" y="367764"/>
                </a:lnTo>
                <a:close/>
                <a:moveTo>
                  <a:pt x="2321520" y="330656"/>
                </a:moveTo>
                <a:lnTo>
                  <a:pt x="2365429" y="335620"/>
                </a:lnTo>
                <a:lnTo>
                  <a:pt x="2406897" y="348029"/>
                </a:lnTo>
                <a:lnTo>
                  <a:pt x="2445926" y="392700"/>
                </a:lnTo>
                <a:lnTo>
                  <a:pt x="2458123" y="429927"/>
                </a:lnTo>
                <a:lnTo>
                  <a:pt x="2384946" y="439854"/>
                </a:lnTo>
                <a:lnTo>
                  <a:pt x="2365429" y="402627"/>
                </a:lnTo>
                <a:lnTo>
                  <a:pt x="2321520" y="397664"/>
                </a:lnTo>
                <a:lnTo>
                  <a:pt x="2289812" y="352993"/>
                </a:lnTo>
                <a:close/>
                <a:moveTo>
                  <a:pt x="2115676" y="330656"/>
                </a:moveTo>
                <a:lnTo>
                  <a:pt x="2156539" y="335522"/>
                </a:lnTo>
                <a:lnTo>
                  <a:pt x="2175770" y="367152"/>
                </a:lnTo>
                <a:lnTo>
                  <a:pt x="2122887" y="386617"/>
                </a:lnTo>
                <a:lnTo>
                  <a:pt x="2055582" y="393916"/>
                </a:lnTo>
                <a:lnTo>
                  <a:pt x="2086832" y="347688"/>
                </a:lnTo>
                <a:close/>
                <a:moveTo>
                  <a:pt x="8372609" y="275911"/>
                </a:moveTo>
                <a:lnTo>
                  <a:pt x="8379907" y="295467"/>
                </a:lnTo>
                <a:lnTo>
                  <a:pt x="8394501" y="302800"/>
                </a:lnTo>
                <a:lnTo>
                  <a:pt x="8413960" y="302800"/>
                </a:lnTo>
                <a:lnTo>
                  <a:pt x="8438284" y="312576"/>
                </a:lnTo>
                <a:lnTo>
                  <a:pt x="8443147" y="341910"/>
                </a:lnTo>
                <a:lnTo>
                  <a:pt x="8426121" y="371243"/>
                </a:lnTo>
                <a:lnTo>
                  <a:pt x="8384771" y="378576"/>
                </a:lnTo>
                <a:lnTo>
                  <a:pt x="8331259" y="371243"/>
                </a:lnTo>
                <a:lnTo>
                  <a:pt x="8314233" y="356576"/>
                </a:lnTo>
                <a:lnTo>
                  <a:pt x="8331259" y="322355"/>
                </a:lnTo>
                <a:lnTo>
                  <a:pt x="8343421" y="295467"/>
                </a:lnTo>
                <a:close/>
                <a:moveTo>
                  <a:pt x="5907909" y="260585"/>
                </a:moveTo>
                <a:lnTo>
                  <a:pt x="5954484" y="333578"/>
                </a:lnTo>
                <a:lnTo>
                  <a:pt x="6094207" y="406568"/>
                </a:lnTo>
                <a:lnTo>
                  <a:pt x="6072146" y="450364"/>
                </a:lnTo>
                <a:lnTo>
                  <a:pt x="6042731" y="438200"/>
                </a:lnTo>
                <a:lnTo>
                  <a:pt x="5983900" y="443065"/>
                </a:lnTo>
                <a:lnTo>
                  <a:pt x="5983900" y="401703"/>
                </a:lnTo>
                <a:lnTo>
                  <a:pt x="5954484" y="384671"/>
                </a:lnTo>
                <a:lnTo>
                  <a:pt x="5903008" y="438200"/>
                </a:lnTo>
                <a:lnTo>
                  <a:pt x="5888299" y="499026"/>
                </a:lnTo>
                <a:lnTo>
                  <a:pt x="5853982" y="484428"/>
                </a:lnTo>
                <a:lnTo>
                  <a:pt x="5827017" y="443065"/>
                </a:lnTo>
                <a:lnTo>
                  <a:pt x="5797602" y="418734"/>
                </a:lnTo>
                <a:lnTo>
                  <a:pt x="5804956" y="387105"/>
                </a:lnTo>
                <a:lnTo>
                  <a:pt x="5817212" y="353041"/>
                </a:lnTo>
                <a:lnTo>
                  <a:pt x="5790249" y="345742"/>
                </a:lnTo>
                <a:lnTo>
                  <a:pt x="5760833" y="374938"/>
                </a:lnTo>
                <a:lnTo>
                  <a:pt x="5706904" y="370073"/>
                </a:lnTo>
                <a:lnTo>
                  <a:pt x="5697099" y="328710"/>
                </a:lnTo>
                <a:lnTo>
                  <a:pt x="5687294" y="306813"/>
                </a:lnTo>
                <a:lnTo>
                  <a:pt x="5736320" y="267884"/>
                </a:lnTo>
                <a:lnTo>
                  <a:pt x="5753479" y="309245"/>
                </a:lnTo>
                <a:lnTo>
                  <a:pt x="5790249" y="287348"/>
                </a:lnTo>
                <a:lnTo>
                  <a:pt x="5834371" y="316544"/>
                </a:lnTo>
                <a:lnTo>
                  <a:pt x="5846628" y="267884"/>
                </a:lnTo>
                <a:close/>
                <a:moveTo>
                  <a:pt x="2507061" y="258393"/>
                </a:moveTo>
                <a:lnTo>
                  <a:pt x="2561003" y="270384"/>
                </a:lnTo>
                <a:lnTo>
                  <a:pt x="2548741" y="306359"/>
                </a:lnTo>
                <a:lnTo>
                  <a:pt x="2502155" y="306359"/>
                </a:lnTo>
                <a:close/>
                <a:moveTo>
                  <a:pt x="8226806" y="232116"/>
                </a:moveTo>
                <a:lnTo>
                  <a:pt x="8251776" y="239432"/>
                </a:lnTo>
                <a:lnTo>
                  <a:pt x="8276746" y="273572"/>
                </a:lnTo>
                <a:lnTo>
                  <a:pt x="8276746" y="300397"/>
                </a:lnTo>
                <a:lnTo>
                  <a:pt x="8294225" y="295519"/>
                </a:lnTo>
                <a:lnTo>
                  <a:pt x="8294225" y="322345"/>
                </a:lnTo>
                <a:lnTo>
                  <a:pt x="8239291" y="336977"/>
                </a:lnTo>
                <a:lnTo>
                  <a:pt x="8189351" y="315029"/>
                </a:lnTo>
                <a:lnTo>
                  <a:pt x="8136915" y="295519"/>
                </a:lnTo>
                <a:lnTo>
                  <a:pt x="8146903" y="271134"/>
                </a:lnTo>
                <a:lnTo>
                  <a:pt x="8179363" y="268695"/>
                </a:lnTo>
                <a:lnTo>
                  <a:pt x="8196843" y="239432"/>
                </a:lnTo>
                <a:close/>
                <a:moveTo>
                  <a:pt x="6030800" y="232116"/>
                </a:moveTo>
                <a:lnTo>
                  <a:pt x="6087510" y="244218"/>
                </a:lnTo>
                <a:lnTo>
                  <a:pt x="6186136" y="244218"/>
                </a:lnTo>
                <a:lnTo>
                  <a:pt x="6129426" y="297463"/>
                </a:lnTo>
                <a:lnTo>
                  <a:pt x="6060388" y="321667"/>
                </a:lnTo>
                <a:lnTo>
                  <a:pt x="5966694" y="297463"/>
                </a:lnTo>
                <a:lnTo>
                  <a:pt x="5954365" y="239377"/>
                </a:lnTo>
                <a:close/>
                <a:moveTo>
                  <a:pt x="2695353" y="179561"/>
                </a:moveTo>
                <a:lnTo>
                  <a:pt x="2788566" y="228277"/>
                </a:lnTo>
                <a:lnTo>
                  <a:pt x="2830270" y="284300"/>
                </a:lnTo>
                <a:lnTo>
                  <a:pt x="2825364" y="350068"/>
                </a:lnTo>
                <a:lnTo>
                  <a:pt x="2793472" y="393913"/>
                </a:lnTo>
                <a:lnTo>
                  <a:pt x="2683087" y="381735"/>
                </a:lnTo>
                <a:lnTo>
                  <a:pt x="2670822" y="342760"/>
                </a:lnTo>
                <a:lnTo>
                  <a:pt x="2678184" y="315967"/>
                </a:lnTo>
                <a:lnTo>
                  <a:pt x="2634033" y="315967"/>
                </a:lnTo>
                <a:lnTo>
                  <a:pt x="2629127" y="264816"/>
                </a:lnTo>
                <a:lnTo>
                  <a:pt x="2665919" y="223406"/>
                </a:lnTo>
                <a:close/>
                <a:moveTo>
                  <a:pt x="8132047" y="140145"/>
                </a:moveTo>
                <a:lnTo>
                  <a:pt x="8179228" y="167012"/>
                </a:lnTo>
                <a:lnTo>
                  <a:pt x="8189160" y="218303"/>
                </a:lnTo>
                <a:lnTo>
                  <a:pt x="8144463" y="240285"/>
                </a:lnTo>
                <a:lnTo>
                  <a:pt x="8087350" y="264710"/>
                </a:lnTo>
                <a:lnTo>
                  <a:pt x="8045136" y="237843"/>
                </a:lnTo>
                <a:lnTo>
                  <a:pt x="8025270" y="203649"/>
                </a:lnTo>
                <a:lnTo>
                  <a:pt x="8052585" y="186551"/>
                </a:lnTo>
                <a:lnTo>
                  <a:pt x="8079901" y="181667"/>
                </a:lnTo>
                <a:lnTo>
                  <a:pt x="8107215" y="157242"/>
                </a:lnTo>
                <a:close/>
                <a:moveTo>
                  <a:pt x="3193159" y="54744"/>
                </a:moveTo>
                <a:lnTo>
                  <a:pt x="3247050" y="103987"/>
                </a:lnTo>
                <a:lnTo>
                  <a:pt x="3310739" y="54744"/>
                </a:lnTo>
                <a:lnTo>
                  <a:pt x="3494458" y="62131"/>
                </a:lnTo>
                <a:lnTo>
                  <a:pt x="3567944" y="62131"/>
                </a:lnTo>
                <a:lnTo>
                  <a:pt x="3609587" y="103987"/>
                </a:lnTo>
                <a:lnTo>
                  <a:pt x="3536100" y="133532"/>
                </a:lnTo>
                <a:lnTo>
                  <a:pt x="3425869" y="153229"/>
                </a:lnTo>
                <a:lnTo>
                  <a:pt x="3450364" y="197548"/>
                </a:lnTo>
                <a:lnTo>
                  <a:pt x="3327885" y="300957"/>
                </a:lnTo>
                <a:lnTo>
                  <a:pt x="3261748" y="281261"/>
                </a:lnTo>
                <a:lnTo>
                  <a:pt x="3210307" y="313268"/>
                </a:lnTo>
                <a:lnTo>
                  <a:pt x="3193159" y="342813"/>
                </a:lnTo>
                <a:lnTo>
                  <a:pt x="3131917" y="404368"/>
                </a:lnTo>
                <a:lnTo>
                  <a:pt x="3090272" y="416678"/>
                </a:lnTo>
                <a:lnTo>
                  <a:pt x="3053529" y="431451"/>
                </a:lnTo>
                <a:lnTo>
                  <a:pt x="3090272" y="478231"/>
                </a:lnTo>
                <a:lnTo>
                  <a:pt x="3043733" y="527473"/>
                </a:lnTo>
                <a:lnTo>
                  <a:pt x="2945757" y="547170"/>
                </a:lnTo>
                <a:lnTo>
                  <a:pt x="2776739" y="520087"/>
                </a:lnTo>
                <a:lnTo>
                  <a:pt x="2747342" y="465920"/>
                </a:lnTo>
                <a:lnTo>
                  <a:pt x="2808583" y="478231"/>
                </a:lnTo>
                <a:lnTo>
                  <a:pt x="2825735" y="448685"/>
                </a:lnTo>
                <a:lnTo>
                  <a:pt x="2862476" y="421602"/>
                </a:lnTo>
                <a:lnTo>
                  <a:pt x="2891868" y="399442"/>
                </a:lnTo>
                <a:lnTo>
                  <a:pt x="2931060" y="367435"/>
                </a:lnTo>
                <a:lnTo>
                  <a:pt x="2899218" y="323116"/>
                </a:lnTo>
                <a:lnTo>
                  <a:pt x="2904117" y="276336"/>
                </a:lnTo>
                <a:lnTo>
                  <a:pt x="2943308" y="300957"/>
                </a:lnTo>
                <a:lnTo>
                  <a:pt x="3021688" y="300957"/>
                </a:lnTo>
                <a:lnTo>
                  <a:pt x="2980049" y="281261"/>
                </a:lnTo>
                <a:lnTo>
                  <a:pt x="3029037" y="256639"/>
                </a:lnTo>
                <a:lnTo>
                  <a:pt x="3109868" y="239404"/>
                </a:lnTo>
                <a:lnTo>
                  <a:pt x="3109868" y="197548"/>
                </a:lnTo>
                <a:lnTo>
                  <a:pt x="3082923" y="207397"/>
                </a:lnTo>
                <a:lnTo>
                  <a:pt x="3009442" y="224631"/>
                </a:lnTo>
                <a:lnTo>
                  <a:pt x="2955554" y="251715"/>
                </a:lnTo>
                <a:lnTo>
                  <a:pt x="2891868" y="232018"/>
                </a:lnTo>
                <a:lnTo>
                  <a:pt x="2862476" y="222169"/>
                </a:lnTo>
                <a:lnTo>
                  <a:pt x="2830634" y="185238"/>
                </a:lnTo>
                <a:lnTo>
                  <a:pt x="2813485" y="145844"/>
                </a:lnTo>
                <a:lnTo>
                  <a:pt x="2891868" y="133532"/>
                </a:lnTo>
                <a:lnTo>
                  <a:pt x="2904117" y="108911"/>
                </a:lnTo>
                <a:lnTo>
                  <a:pt x="2960454" y="99063"/>
                </a:lnTo>
                <a:lnTo>
                  <a:pt x="2984947" y="128609"/>
                </a:lnTo>
                <a:lnTo>
                  <a:pt x="3033936" y="128609"/>
                </a:lnTo>
                <a:lnTo>
                  <a:pt x="3082923" y="71980"/>
                </a:lnTo>
                <a:lnTo>
                  <a:pt x="3188258" y="79365"/>
                </a:lnTo>
                <a:close/>
                <a:moveTo>
                  <a:pt x="4538715" y="0"/>
                </a:moveTo>
                <a:lnTo>
                  <a:pt x="4420794" y="49126"/>
                </a:lnTo>
                <a:lnTo>
                  <a:pt x="4636983" y="19650"/>
                </a:lnTo>
                <a:lnTo>
                  <a:pt x="4735249" y="56495"/>
                </a:lnTo>
                <a:lnTo>
                  <a:pt x="4686117" y="68776"/>
                </a:lnTo>
                <a:lnTo>
                  <a:pt x="4538715" y="90883"/>
                </a:lnTo>
                <a:lnTo>
                  <a:pt x="4420794" y="130184"/>
                </a:lnTo>
                <a:lnTo>
                  <a:pt x="4624700" y="110533"/>
                </a:lnTo>
                <a:lnTo>
                  <a:pt x="4617329" y="167027"/>
                </a:lnTo>
                <a:lnTo>
                  <a:pt x="4742620" y="122814"/>
                </a:lnTo>
                <a:lnTo>
                  <a:pt x="4686117" y="223523"/>
                </a:lnTo>
                <a:lnTo>
                  <a:pt x="4799124" y="167027"/>
                </a:lnTo>
                <a:lnTo>
                  <a:pt x="4877735" y="142464"/>
                </a:lnTo>
                <a:lnTo>
                  <a:pt x="5032508" y="154746"/>
                </a:lnTo>
                <a:lnTo>
                  <a:pt x="4951438" y="208785"/>
                </a:lnTo>
                <a:lnTo>
                  <a:pt x="4865454" y="233347"/>
                </a:lnTo>
                <a:lnTo>
                  <a:pt x="4828603" y="238260"/>
                </a:lnTo>
                <a:lnTo>
                  <a:pt x="4784383" y="257910"/>
                </a:lnTo>
                <a:lnTo>
                  <a:pt x="4845801" y="287386"/>
                </a:lnTo>
                <a:lnTo>
                  <a:pt x="4816321" y="314406"/>
                </a:lnTo>
                <a:lnTo>
                  <a:pt x="4762275" y="348793"/>
                </a:lnTo>
                <a:lnTo>
                  <a:pt x="4735249" y="412657"/>
                </a:lnTo>
                <a:lnTo>
                  <a:pt x="4840885" y="422482"/>
                </a:lnTo>
                <a:lnTo>
                  <a:pt x="4845801" y="478977"/>
                </a:lnTo>
                <a:lnTo>
                  <a:pt x="4816321" y="486345"/>
                </a:lnTo>
                <a:lnTo>
                  <a:pt x="4791755" y="515822"/>
                </a:lnTo>
                <a:lnTo>
                  <a:pt x="4799124" y="557578"/>
                </a:lnTo>
                <a:lnTo>
                  <a:pt x="4853169" y="582141"/>
                </a:lnTo>
                <a:lnTo>
                  <a:pt x="4840885" y="621441"/>
                </a:lnTo>
                <a:lnTo>
                  <a:pt x="4804038" y="655831"/>
                </a:lnTo>
                <a:lnTo>
                  <a:pt x="4762275" y="655831"/>
                </a:lnTo>
                <a:lnTo>
                  <a:pt x="4779469" y="687761"/>
                </a:lnTo>
                <a:lnTo>
                  <a:pt x="4730335" y="700044"/>
                </a:lnTo>
                <a:lnTo>
                  <a:pt x="4710681" y="731975"/>
                </a:lnTo>
                <a:lnTo>
                  <a:pt x="4693486" y="712324"/>
                </a:lnTo>
                <a:lnTo>
                  <a:pt x="4644353" y="712324"/>
                </a:lnTo>
                <a:lnTo>
                  <a:pt x="4636983" y="754082"/>
                </a:lnTo>
                <a:lnTo>
                  <a:pt x="4705768" y="781100"/>
                </a:lnTo>
                <a:lnTo>
                  <a:pt x="4735249" y="840051"/>
                </a:lnTo>
                <a:lnTo>
                  <a:pt x="4710681" y="879353"/>
                </a:lnTo>
                <a:lnTo>
                  <a:pt x="4664006" y="854789"/>
                </a:lnTo>
                <a:lnTo>
                  <a:pt x="4612415" y="815488"/>
                </a:lnTo>
                <a:lnTo>
                  <a:pt x="4570652" y="827770"/>
                </a:lnTo>
                <a:lnTo>
                  <a:pt x="4555913" y="869528"/>
                </a:lnTo>
                <a:lnTo>
                  <a:pt x="4632069" y="881809"/>
                </a:lnTo>
                <a:lnTo>
                  <a:pt x="4693486" y="901459"/>
                </a:lnTo>
                <a:lnTo>
                  <a:pt x="4636983" y="965322"/>
                </a:lnTo>
                <a:lnTo>
                  <a:pt x="4519064" y="1043923"/>
                </a:lnTo>
                <a:lnTo>
                  <a:pt x="4386403" y="1031643"/>
                </a:lnTo>
                <a:lnTo>
                  <a:pt x="4329898" y="1142176"/>
                </a:lnTo>
                <a:lnTo>
                  <a:pt x="4219348" y="1166739"/>
                </a:lnTo>
                <a:lnTo>
                  <a:pt x="4113710" y="1191302"/>
                </a:lnTo>
                <a:lnTo>
                  <a:pt x="4108798" y="1269902"/>
                </a:lnTo>
                <a:lnTo>
                  <a:pt x="4064577" y="1326396"/>
                </a:lnTo>
                <a:lnTo>
                  <a:pt x="4005616" y="1478687"/>
                </a:lnTo>
                <a:lnTo>
                  <a:pt x="3949115" y="1490968"/>
                </a:lnTo>
                <a:lnTo>
                  <a:pt x="3919633" y="1444299"/>
                </a:lnTo>
                <a:lnTo>
                  <a:pt x="3855758" y="1429560"/>
                </a:lnTo>
                <a:lnTo>
                  <a:pt x="3801713" y="1319028"/>
                </a:lnTo>
                <a:lnTo>
                  <a:pt x="3757492" y="1203582"/>
                </a:lnTo>
                <a:lnTo>
                  <a:pt x="3728012" y="1093049"/>
                </a:lnTo>
                <a:lnTo>
                  <a:pt x="3745209" y="1036555"/>
                </a:lnTo>
                <a:lnTo>
                  <a:pt x="3811540" y="999710"/>
                </a:lnTo>
                <a:lnTo>
                  <a:pt x="3823822" y="926022"/>
                </a:lnTo>
                <a:lnTo>
                  <a:pt x="3740296" y="891634"/>
                </a:lnTo>
                <a:lnTo>
                  <a:pt x="3804171" y="869528"/>
                </a:lnTo>
                <a:lnTo>
                  <a:pt x="3784516" y="815488"/>
                </a:lnTo>
                <a:lnTo>
                  <a:pt x="3732926" y="840051"/>
                </a:lnTo>
                <a:lnTo>
                  <a:pt x="3728012" y="800751"/>
                </a:lnTo>
                <a:lnTo>
                  <a:pt x="3708358" y="700044"/>
                </a:lnTo>
                <a:lnTo>
                  <a:pt x="3673963" y="601791"/>
                </a:lnTo>
                <a:lnTo>
                  <a:pt x="3617462" y="540385"/>
                </a:lnTo>
                <a:lnTo>
                  <a:pt x="3401272" y="540385"/>
                </a:lnTo>
                <a:lnTo>
                  <a:pt x="3315291" y="478977"/>
                </a:lnTo>
                <a:lnTo>
                  <a:pt x="3369338" y="471609"/>
                </a:lnTo>
                <a:lnTo>
                  <a:pt x="3425841" y="459327"/>
                </a:lnTo>
                <a:lnTo>
                  <a:pt x="3401272" y="422482"/>
                </a:lnTo>
                <a:lnTo>
                  <a:pt x="3273524" y="429851"/>
                </a:lnTo>
                <a:lnTo>
                  <a:pt x="3266155" y="402832"/>
                </a:lnTo>
                <a:lnTo>
                  <a:pt x="3342314" y="380726"/>
                </a:lnTo>
                <a:lnTo>
                  <a:pt x="3413556" y="324230"/>
                </a:lnTo>
                <a:lnTo>
                  <a:pt x="3494630" y="302123"/>
                </a:lnTo>
                <a:lnTo>
                  <a:pt x="3499541" y="225979"/>
                </a:lnTo>
                <a:lnTo>
                  <a:pt x="3605178" y="203872"/>
                </a:lnTo>
                <a:lnTo>
                  <a:pt x="3634658" y="159659"/>
                </a:lnTo>
                <a:lnTo>
                  <a:pt x="3676421" y="122814"/>
                </a:lnTo>
                <a:lnTo>
                  <a:pt x="3715727" y="122814"/>
                </a:lnTo>
                <a:lnTo>
                  <a:pt x="3757492" y="100708"/>
                </a:lnTo>
                <a:lnTo>
                  <a:pt x="3855758" y="135096"/>
                </a:lnTo>
                <a:lnTo>
                  <a:pt x="3843475" y="105621"/>
                </a:lnTo>
                <a:lnTo>
                  <a:pt x="3899979" y="110533"/>
                </a:lnTo>
                <a:lnTo>
                  <a:pt x="3907350" y="159659"/>
                </a:lnTo>
                <a:lnTo>
                  <a:pt x="3961397" y="159659"/>
                </a:lnTo>
                <a:lnTo>
                  <a:pt x="3961397" y="100708"/>
                </a:lnTo>
                <a:lnTo>
                  <a:pt x="4010529" y="100708"/>
                </a:lnTo>
                <a:lnTo>
                  <a:pt x="4047381" y="100708"/>
                </a:lnTo>
                <a:lnTo>
                  <a:pt x="4084231" y="142464"/>
                </a:lnTo>
                <a:lnTo>
                  <a:pt x="4101427" y="88426"/>
                </a:lnTo>
                <a:lnTo>
                  <a:pt x="4101427" y="36845"/>
                </a:lnTo>
                <a:lnTo>
                  <a:pt x="4207065" y="73688"/>
                </a:lnTo>
                <a:lnTo>
                  <a:pt x="4280764" y="736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168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202499" y="850900"/>
            <a:ext cx="4679404" cy="4679404"/>
          </a:xfrm>
          <a:custGeom>
            <a:avLst/>
            <a:gdLst>
              <a:gd name="connsiteX0" fmla="*/ 4280185 w 4679404"/>
              <a:gd name="connsiteY0" fmla="*/ 3545002 h 4679404"/>
              <a:gd name="connsiteX1" fmla="*/ 4336902 w 4679404"/>
              <a:gd name="connsiteY1" fmla="*/ 3547191 h 4679404"/>
              <a:gd name="connsiteX2" fmla="*/ 4387081 w 4679404"/>
              <a:gd name="connsiteY2" fmla="*/ 3555932 h 4679404"/>
              <a:gd name="connsiteX3" fmla="*/ 4435070 w 4679404"/>
              <a:gd name="connsiteY3" fmla="*/ 3566863 h 4679404"/>
              <a:gd name="connsiteX4" fmla="*/ 4459069 w 4679404"/>
              <a:gd name="connsiteY4" fmla="*/ 3573415 h 4679404"/>
              <a:gd name="connsiteX5" fmla="*/ 4480886 w 4679404"/>
              <a:gd name="connsiteY5" fmla="*/ 3584345 h 4679404"/>
              <a:gd name="connsiteX6" fmla="*/ 4507066 w 4679404"/>
              <a:gd name="connsiteY6" fmla="*/ 3595276 h 4679404"/>
              <a:gd name="connsiteX7" fmla="*/ 4531057 w 4679404"/>
              <a:gd name="connsiteY7" fmla="*/ 3612758 h 4679404"/>
              <a:gd name="connsiteX8" fmla="*/ 4552874 w 4679404"/>
              <a:gd name="connsiteY8" fmla="*/ 3630249 h 4679404"/>
              <a:gd name="connsiteX9" fmla="*/ 4574691 w 4679404"/>
              <a:gd name="connsiteY9" fmla="*/ 3652102 h 4679404"/>
              <a:gd name="connsiteX10" fmla="*/ 4594326 w 4679404"/>
              <a:gd name="connsiteY10" fmla="*/ 3671774 h 4679404"/>
              <a:gd name="connsiteX11" fmla="*/ 4609598 w 4679404"/>
              <a:gd name="connsiteY11" fmla="*/ 3695816 h 4679404"/>
              <a:gd name="connsiteX12" fmla="*/ 4624869 w 4679404"/>
              <a:gd name="connsiteY12" fmla="*/ 3722048 h 4679404"/>
              <a:gd name="connsiteX13" fmla="*/ 4637952 w 4679404"/>
              <a:gd name="connsiteY13" fmla="*/ 3750461 h 4679404"/>
              <a:gd name="connsiteX14" fmla="*/ 4648861 w 4679404"/>
              <a:gd name="connsiteY14" fmla="*/ 3778874 h 4679404"/>
              <a:gd name="connsiteX15" fmla="*/ 4655406 w 4679404"/>
              <a:gd name="connsiteY15" fmla="*/ 3807294 h 4679404"/>
              <a:gd name="connsiteX16" fmla="*/ 4657587 w 4679404"/>
              <a:gd name="connsiteY16" fmla="*/ 3837889 h 4679404"/>
              <a:gd name="connsiteX17" fmla="*/ 4659769 w 4679404"/>
              <a:gd name="connsiteY17" fmla="*/ 3866310 h 4679404"/>
              <a:gd name="connsiteX18" fmla="*/ 4659769 w 4679404"/>
              <a:gd name="connsiteY18" fmla="*/ 3890352 h 4679404"/>
              <a:gd name="connsiteX19" fmla="*/ 4657587 w 4679404"/>
              <a:gd name="connsiteY19" fmla="*/ 3914395 h 4679404"/>
              <a:gd name="connsiteX20" fmla="*/ 4653224 w 4679404"/>
              <a:gd name="connsiteY20" fmla="*/ 3936248 h 4679404"/>
              <a:gd name="connsiteX21" fmla="*/ 4648861 w 4679404"/>
              <a:gd name="connsiteY21" fmla="*/ 3958109 h 4679404"/>
              <a:gd name="connsiteX22" fmla="*/ 4640134 w 4679404"/>
              <a:gd name="connsiteY22" fmla="*/ 3979962 h 4679404"/>
              <a:gd name="connsiteX23" fmla="*/ 4633589 w 4679404"/>
              <a:gd name="connsiteY23" fmla="*/ 4001823 h 4679404"/>
              <a:gd name="connsiteX24" fmla="*/ 4624869 w 4679404"/>
              <a:gd name="connsiteY24" fmla="*/ 4019306 h 4679404"/>
              <a:gd name="connsiteX25" fmla="*/ 4611779 w 4679404"/>
              <a:gd name="connsiteY25" fmla="*/ 4038977 h 4679404"/>
              <a:gd name="connsiteX26" fmla="*/ 4587781 w 4679404"/>
              <a:gd name="connsiteY26" fmla="*/ 4078321 h 4679404"/>
              <a:gd name="connsiteX27" fmla="*/ 4563782 w 4679404"/>
              <a:gd name="connsiteY27" fmla="*/ 4108923 h 4679404"/>
              <a:gd name="connsiteX28" fmla="*/ 4539784 w 4679404"/>
              <a:gd name="connsiteY28" fmla="*/ 4137336 h 4679404"/>
              <a:gd name="connsiteX29" fmla="*/ 4517974 w 4679404"/>
              <a:gd name="connsiteY29" fmla="*/ 4161386 h 4679404"/>
              <a:gd name="connsiteX30" fmla="*/ 4452524 w 4679404"/>
              <a:gd name="connsiteY30" fmla="*/ 4218212 h 4679404"/>
              <a:gd name="connsiteX31" fmla="*/ 4352174 w 4679404"/>
              <a:gd name="connsiteY31" fmla="*/ 4301270 h 4679404"/>
              <a:gd name="connsiteX32" fmla="*/ 4299813 w 4679404"/>
              <a:gd name="connsiteY32" fmla="*/ 4347173 h 4679404"/>
              <a:gd name="connsiteX33" fmla="*/ 4256187 w 4679404"/>
              <a:gd name="connsiteY33" fmla="*/ 4384328 h 4679404"/>
              <a:gd name="connsiteX34" fmla="*/ 4221280 w 4679404"/>
              <a:gd name="connsiteY34" fmla="*/ 4421490 h 4679404"/>
              <a:gd name="connsiteX35" fmla="*/ 4195100 w 4679404"/>
              <a:gd name="connsiteY35" fmla="*/ 4449903 h 4679404"/>
              <a:gd name="connsiteX36" fmla="*/ 4175472 w 4679404"/>
              <a:gd name="connsiteY36" fmla="*/ 4471756 h 4679404"/>
              <a:gd name="connsiteX37" fmla="*/ 4155837 w 4679404"/>
              <a:gd name="connsiteY37" fmla="*/ 4497988 h 4679404"/>
              <a:gd name="connsiteX38" fmla="*/ 4557237 w 4679404"/>
              <a:gd name="connsiteY38" fmla="*/ 4497988 h 4679404"/>
              <a:gd name="connsiteX39" fmla="*/ 4583417 w 4679404"/>
              <a:gd name="connsiteY39" fmla="*/ 4500177 h 4679404"/>
              <a:gd name="connsiteX40" fmla="*/ 4609598 w 4679404"/>
              <a:gd name="connsiteY40" fmla="*/ 4504547 h 4679404"/>
              <a:gd name="connsiteX41" fmla="*/ 4631407 w 4679404"/>
              <a:gd name="connsiteY41" fmla="*/ 4511100 h 4679404"/>
              <a:gd name="connsiteX42" fmla="*/ 4648861 w 4679404"/>
              <a:gd name="connsiteY42" fmla="*/ 4524219 h 4679404"/>
              <a:gd name="connsiteX43" fmla="*/ 4661951 w 4679404"/>
              <a:gd name="connsiteY43" fmla="*/ 4535142 h 4679404"/>
              <a:gd name="connsiteX44" fmla="*/ 4672859 w 4679404"/>
              <a:gd name="connsiteY44" fmla="*/ 4552632 h 4679404"/>
              <a:gd name="connsiteX45" fmla="*/ 4677223 w 4679404"/>
              <a:gd name="connsiteY45" fmla="*/ 4570115 h 4679404"/>
              <a:gd name="connsiteX46" fmla="*/ 4679404 w 4679404"/>
              <a:gd name="connsiteY46" fmla="*/ 4587605 h 4679404"/>
              <a:gd name="connsiteX47" fmla="*/ 4677223 w 4679404"/>
              <a:gd name="connsiteY47" fmla="*/ 4607277 h 4679404"/>
              <a:gd name="connsiteX48" fmla="*/ 4672859 w 4679404"/>
              <a:gd name="connsiteY48" fmla="*/ 4624760 h 4679404"/>
              <a:gd name="connsiteX49" fmla="*/ 4664132 w 4679404"/>
              <a:gd name="connsiteY49" fmla="*/ 4637879 h 4679404"/>
              <a:gd name="connsiteX50" fmla="*/ 4655406 w 4679404"/>
              <a:gd name="connsiteY50" fmla="*/ 4653173 h 4679404"/>
              <a:gd name="connsiteX51" fmla="*/ 4640134 w 4679404"/>
              <a:gd name="connsiteY51" fmla="*/ 4664103 h 4679404"/>
              <a:gd name="connsiteX52" fmla="*/ 4622688 w 4679404"/>
              <a:gd name="connsiteY52" fmla="*/ 4672845 h 4679404"/>
              <a:gd name="connsiteX53" fmla="*/ 4603053 w 4679404"/>
              <a:gd name="connsiteY53" fmla="*/ 4677223 h 4679404"/>
              <a:gd name="connsiteX54" fmla="*/ 4579054 w 4679404"/>
              <a:gd name="connsiteY54" fmla="*/ 4679404 h 4679404"/>
              <a:gd name="connsiteX55" fmla="*/ 4016216 w 4679404"/>
              <a:gd name="connsiteY55" fmla="*/ 4679404 h 4679404"/>
              <a:gd name="connsiteX56" fmla="*/ 3987854 w 4679404"/>
              <a:gd name="connsiteY56" fmla="*/ 4677223 h 4679404"/>
              <a:gd name="connsiteX57" fmla="*/ 3966037 w 4679404"/>
              <a:gd name="connsiteY57" fmla="*/ 4672845 h 4679404"/>
              <a:gd name="connsiteX58" fmla="*/ 3944228 w 4679404"/>
              <a:gd name="connsiteY58" fmla="*/ 4661921 h 4679404"/>
              <a:gd name="connsiteX59" fmla="*/ 3926775 w 4679404"/>
              <a:gd name="connsiteY59" fmla="*/ 4648802 h 4679404"/>
              <a:gd name="connsiteX60" fmla="*/ 3911503 w 4679404"/>
              <a:gd name="connsiteY60" fmla="*/ 4631319 h 4679404"/>
              <a:gd name="connsiteX61" fmla="*/ 3900594 w 4679404"/>
              <a:gd name="connsiteY61" fmla="*/ 4611648 h 4679404"/>
              <a:gd name="connsiteX62" fmla="*/ 3896231 w 4679404"/>
              <a:gd name="connsiteY62" fmla="*/ 4594158 h 4679404"/>
              <a:gd name="connsiteX63" fmla="*/ 3894049 w 4679404"/>
              <a:gd name="connsiteY63" fmla="*/ 4572304 h 4679404"/>
              <a:gd name="connsiteX64" fmla="*/ 3896231 w 4679404"/>
              <a:gd name="connsiteY64" fmla="*/ 4557003 h 4679404"/>
              <a:gd name="connsiteX65" fmla="*/ 3898413 w 4679404"/>
              <a:gd name="connsiteY65" fmla="*/ 4539520 h 4679404"/>
              <a:gd name="connsiteX66" fmla="*/ 3904958 w 4679404"/>
              <a:gd name="connsiteY66" fmla="*/ 4522030 h 4679404"/>
              <a:gd name="connsiteX67" fmla="*/ 3915866 w 4679404"/>
              <a:gd name="connsiteY67" fmla="*/ 4500177 h 4679404"/>
              <a:gd name="connsiteX68" fmla="*/ 3924593 w 4679404"/>
              <a:gd name="connsiteY68" fmla="*/ 4478316 h 4679404"/>
              <a:gd name="connsiteX69" fmla="*/ 3935501 w 4679404"/>
              <a:gd name="connsiteY69" fmla="*/ 4458644 h 4679404"/>
              <a:gd name="connsiteX70" fmla="*/ 3948591 w 4679404"/>
              <a:gd name="connsiteY70" fmla="*/ 4441161 h 4679404"/>
              <a:gd name="connsiteX71" fmla="*/ 3959492 w 4679404"/>
              <a:gd name="connsiteY71" fmla="*/ 4428042 h 4679404"/>
              <a:gd name="connsiteX72" fmla="*/ 4055487 w 4679404"/>
              <a:gd name="connsiteY72" fmla="*/ 4329683 h 4679404"/>
              <a:gd name="connsiteX73" fmla="*/ 4144928 w 4679404"/>
              <a:gd name="connsiteY73" fmla="*/ 4246626 h 4679404"/>
              <a:gd name="connsiteX74" fmla="*/ 4212553 w 4679404"/>
              <a:gd name="connsiteY74" fmla="*/ 4183239 h 4679404"/>
              <a:gd name="connsiteX75" fmla="*/ 4238733 w 4679404"/>
              <a:gd name="connsiteY75" fmla="*/ 4161386 h 4679404"/>
              <a:gd name="connsiteX76" fmla="*/ 4260550 w 4679404"/>
              <a:gd name="connsiteY76" fmla="*/ 4148267 h 4679404"/>
              <a:gd name="connsiteX77" fmla="*/ 4288912 w 4679404"/>
              <a:gd name="connsiteY77" fmla="*/ 4124224 h 4679404"/>
              <a:gd name="connsiteX78" fmla="*/ 4319448 w 4679404"/>
              <a:gd name="connsiteY78" fmla="*/ 4102371 h 4679404"/>
              <a:gd name="connsiteX79" fmla="*/ 4343447 w 4679404"/>
              <a:gd name="connsiteY79" fmla="*/ 4080510 h 4679404"/>
              <a:gd name="connsiteX80" fmla="*/ 4363082 w 4679404"/>
              <a:gd name="connsiteY80" fmla="*/ 4056468 h 4679404"/>
              <a:gd name="connsiteX81" fmla="*/ 4384899 w 4679404"/>
              <a:gd name="connsiteY81" fmla="*/ 4034607 h 4679404"/>
              <a:gd name="connsiteX82" fmla="*/ 4402352 w 4679404"/>
              <a:gd name="connsiteY82" fmla="*/ 4010564 h 4679404"/>
              <a:gd name="connsiteX83" fmla="*/ 4417617 w 4679404"/>
              <a:gd name="connsiteY83" fmla="*/ 3988711 h 4679404"/>
              <a:gd name="connsiteX84" fmla="*/ 4428525 w 4679404"/>
              <a:gd name="connsiteY84" fmla="*/ 3964668 h 4679404"/>
              <a:gd name="connsiteX85" fmla="*/ 4437252 w 4679404"/>
              <a:gd name="connsiteY85" fmla="*/ 3940626 h 4679404"/>
              <a:gd name="connsiteX86" fmla="*/ 4445979 w 4679404"/>
              <a:gd name="connsiteY86" fmla="*/ 3916576 h 4679404"/>
              <a:gd name="connsiteX87" fmla="*/ 4450342 w 4679404"/>
              <a:gd name="connsiteY87" fmla="*/ 3894723 h 4679404"/>
              <a:gd name="connsiteX88" fmla="*/ 4450342 w 4679404"/>
              <a:gd name="connsiteY88" fmla="*/ 3870680 h 4679404"/>
              <a:gd name="connsiteX89" fmla="*/ 4450342 w 4679404"/>
              <a:gd name="connsiteY89" fmla="*/ 3846638 h 4679404"/>
              <a:gd name="connsiteX90" fmla="*/ 4445979 w 4679404"/>
              <a:gd name="connsiteY90" fmla="*/ 3826966 h 4679404"/>
              <a:gd name="connsiteX91" fmla="*/ 4437252 w 4679404"/>
              <a:gd name="connsiteY91" fmla="*/ 3805105 h 4679404"/>
              <a:gd name="connsiteX92" fmla="*/ 4426344 w 4679404"/>
              <a:gd name="connsiteY92" fmla="*/ 3783252 h 4679404"/>
              <a:gd name="connsiteX93" fmla="*/ 4413253 w 4679404"/>
              <a:gd name="connsiteY93" fmla="*/ 3765762 h 4679404"/>
              <a:gd name="connsiteX94" fmla="*/ 4400171 w 4679404"/>
              <a:gd name="connsiteY94" fmla="*/ 3750461 h 4679404"/>
              <a:gd name="connsiteX95" fmla="*/ 4382717 w 4679404"/>
              <a:gd name="connsiteY95" fmla="*/ 3735160 h 4679404"/>
              <a:gd name="connsiteX96" fmla="*/ 4363082 w 4679404"/>
              <a:gd name="connsiteY96" fmla="*/ 3722048 h 4679404"/>
              <a:gd name="connsiteX97" fmla="*/ 4343447 w 4679404"/>
              <a:gd name="connsiteY97" fmla="*/ 3713306 h 4679404"/>
              <a:gd name="connsiteX98" fmla="*/ 4321630 w 4679404"/>
              <a:gd name="connsiteY98" fmla="*/ 3706747 h 4679404"/>
              <a:gd name="connsiteX99" fmla="*/ 4299813 w 4679404"/>
              <a:gd name="connsiteY99" fmla="*/ 3704565 h 4679404"/>
              <a:gd name="connsiteX100" fmla="*/ 4275822 w 4679404"/>
              <a:gd name="connsiteY100" fmla="*/ 3702376 h 4679404"/>
              <a:gd name="connsiteX101" fmla="*/ 4251824 w 4679404"/>
              <a:gd name="connsiteY101" fmla="*/ 3704565 h 4679404"/>
              <a:gd name="connsiteX102" fmla="*/ 4227825 w 4679404"/>
              <a:gd name="connsiteY102" fmla="*/ 3708936 h 4679404"/>
              <a:gd name="connsiteX103" fmla="*/ 4206008 w 4679404"/>
              <a:gd name="connsiteY103" fmla="*/ 3713306 h 4679404"/>
              <a:gd name="connsiteX104" fmla="*/ 4186373 w 4679404"/>
              <a:gd name="connsiteY104" fmla="*/ 3722048 h 4679404"/>
              <a:gd name="connsiteX105" fmla="*/ 4168927 w 4679404"/>
              <a:gd name="connsiteY105" fmla="*/ 3737349 h 4679404"/>
              <a:gd name="connsiteX106" fmla="*/ 4149292 w 4679404"/>
              <a:gd name="connsiteY106" fmla="*/ 3752650 h 4679404"/>
              <a:gd name="connsiteX107" fmla="*/ 4131838 w 4679404"/>
              <a:gd name="connsiteY107" fmla="*/ 3767951 h 4679404"/>
              <a:gd name="connsiteX108" fmla="*/ 4118748 w 4679404"/>
              <a:gd name="connsiteY108" fmla="*/ 3789804 h 4679404"/>
              <a:gd name="connsiteX109" fmla="*/ 4107840 w 4679404"/>
              <a:gd name="connsiteY109" fmla="*/ 3811665 h 4679404"/>
              <a:gd name="connsiteX110" fmla="*/ 4092568 w 4679404"/>
              <a:gd name="connsiteY110" fmla="*/ 3853190 h 4679404"/>
              <a:gd name="connsiteX111" fmla="*/ 4081659 w 4679404"/>
              <a:gd name="connsiteY111" fmla="*/ 3879422 h 4679404"/>
              <a:gd name="connsiteX112" fmla="*/ 4072933 w 4679404"/>
              <a:gd name="connsiteY112" fmla="*/ 3899093 h 4679404"/>
              <a:gd name="connsiteX113" fmla="*/ 4062032 w 4679404"/>
              <a:gd name="connsiteY113" fmla="*/ 3916576 h 4679404"/>
              <a:gd name="connsiteX114" fmla="*/ 4051123 w 4679404"/>
              <a:gd name="connsiteY114" fmla="*/ 3931877 h 4679404"/>
              <a:gd name="connsiteX115" fmla="*/ 4038033 w 4679404"/>
              <a:gd name="connsiteY115" fmla="*/ 3942808 h 4679404"/>
              <a:gd name="connsiteX116" fmla="*/ 4024943 w 4679404"/>
              <a:gd name="connsiteY116" fmla="*/ 3953738 h 4679404"/>
              <a:gd name="connsiteX117" fmla="*/ 4005308 w 4679404"/>
              <a:gd name="connsiteY117" fmla="*/ 3958109 h 4679404"/>
              <a:gd name="connsiteX118" fmla="*/ 3985673 w 4679404"/>
              <a:gd name="connsiteY118" fmla="*/ 3960290 h 4679404"/>
              <a:gd name="connsiteX119" fmla="*/ 3968219 w 4679404"/>
              <a:gd name="connsiteY119" fmla="*/ 3958109 h 4679404"/>
              <a:gd name="connsiteX120" fmla="*/ 3950773 w 4679404"/>
              <a:gd name="connsiteY120" fmla="*/ 3953738 h 4679404"/>
              <a:gd name="connsiteX121" fmla="*/ 3935501 w 4679404"/>
              <a:gd name="connsiteY121" fmla="*/ 3944997 h 4679404"/>
              <a:gd name="connsiteX122" fmla="*/ 3922411 w 4679404"/>
              <a:gd name="connsiteY122" fmla="*/ 3934066 h 4679404"/>
              <a:gd name="connsiteX123" fmla="*/ 3909321 w 4679404"/>
              <a:gd name="connsiteY123" fmla="*/ 3920954 h 4679404"/>
              <a:gd name="connsiteX124" fmla="*/ 3902776 w 4679404"/>
              <a:gd name="connsiteY124" fmla="*/ 3905653 h 4679404"/>
              <a:gd name="connsiteX125" fmla="*/ 3898413 w 4679404"/>
              <a:gd name="connsiteY125" fmla="*/ 3885981 h 4679404"/>
              <a:gd name="connsiteX126" fmla="*/ 3896231 w 4679404"/>
              <a:gd name="connsiteY126" fmla="*/ 3866310 h 4679404"/>
              <a:gd name="connsiteX127" fmla="*/ 3898413 w 4679404"/>
              <a:gd name="connsiteY127" fmla="*/ 3837889 h 4679404"/>
              <a:gd name="connsiteX128" fmla="*/ 3902776 w 4679404"/>
              <a:gd name="connsiteY128" fmla="*/ 3811665 h 4679404"/>
              <a:gd name="connsiteX129" fmla="*/ 3909321 w 4679404"/>
              <a:gd name="connsiteY129" fmla="*/ 3783252 h 4679404"/>
              <a:gd name="connsiteX130" fmla="*/ 3920229 w 4679404"/>
              <a:gd name="connsiteY130" fmla="*/ 3754831 h 4679404"/>
              <a:gd name="connsiteX131" fmla="*/ 3933320 w 4679404"/>
              <a:gd name="connsiteY131" fmla="*/ 3728607 h 4679404"/>
              <a:gd name="connsiteX132" fmla="*/ 3950773 w 4679404"/>
              <a:gd name="connsiteY132" fmla="*/ 3698005 h 4679404"/>
              <a:gd name="connsiteX133" fmla="*/ 3970401 w 4679404"/>
              <a:gd name="connsiteY133" fmla="*/ 3676144 h 4679404"/>
              <a:gd name="connsiteX134" fmla="*/ 3992218 w 4679404"/>
              <a:gd name="connsiteY134" fmla="*/ 3652102 h 4679404"/>
              <a:gd name="connsiteX135" fmla="*/ 4016216 w 4679404"/>
              <a:gd name="connsiteY135" fmla="*/ 3628060 h 4679404"/>
              <a:gd name="connsiteX136" fmla="*/ 4044578 w 4679404"/>
              <a:gd name="connsiteY136" fmla="*/ 3608388 h 4679404"/>
              <a:gd name="connsiteX137" fmla="*/ 4075114 w 4679404"/>
              <a:gd name="connsiteY137" fmla="*/ 3590905 h 4679404"/>
              <a:gd name="connsiteX138" fmla="*/ 4110021 w 4679404"/>
              <a:gd name="connsiteY138" fmla="*/ 3573415 h 4679404"/>
              <a:gd name="connsiteX139" fmla="*/ 4149292 w 4679404"/>
              <a:gd name="connsiteY139" fmla="*/ 3562492 h 4679404"/>
              <a:gd name="connsiteX140" fmla="*/ 4188555 w 4679404"/>
              <a:gd name="connsiteY140" fmla="*/ 3553743 h 4679404"/>
              <a:gd name="connsiteX141" fmla="*/ 4232188 w 4679404"/>
              <a:gd name="connsiteY141" fmla="*/ 3547191 h 4679404"/>
              <a:gd name="connsiteX142" fmla="*/ 3473292 w 4679404"/>
              <a:gd name="connsiteY142" fmla="*/ 1058044 h 4679404"/>
              <a:gd name="connsiteX143" fmla="*/ 3512533 w 4679404"/>
              <a:gd name="connsiteY143" fmla="*/ 1103881 h 4679404"/>
              <a:gd name="connsiteX144" fmla="*/ 3547418 w 4679404"/>
              <a:gd name="connsiteY144" fmla="*/ 1149725 h 4679404"/>
              <a:gd name="connsiteX145" fmla="*/ 3582303 w 4679404"/>
              <a:gd name="connsiteY145" fmla="*/ 1197745 h 4679404"/>
              <a:gd name="connsiteX146" fmla="*/ 3617195 w 4679404"/>
              <a:gd name="connsiteY146" fmla="*/ 1243589 h 4679404"/>
              <a:gd name="connsiteX147" fmla="*/ 3649898 w 4679404"/>
              <a:gd name="connsiteY147" fmla="*/ 1293790 h 4679404"/>
              <a:gd name="connsiteX148" fmla="*/ 3680420 w 4679404"/>
              <a:gd name="connsiteY148" fmla="*/ 1343998 h 4679404"/>
              <a:gd name="connsiteX149" fmla="*/ 3708767 w 4679404"/>
              <a:gd name="connsiteY149" fmla="*/ 1398569 h 4679404"/>
              <a:gd name="connsiteX150" fmla="*/ 3739289 w 4679404"/>
              <a:gd name="connsiteY150" fmla="*/ 1453141 h 4679404"/>
              <a:gd name="connsiteX151" fmla="*/ 3767636 w 4679404"/>
              <a:gd name="connsiteY151" fmla="*/ 1512075 h 4679404"/>
              <a:gd name="connsiteX152" fmla="*/ 3793802 w 4679404"/>
              <a:gd name="connsiteY152" fmla="*/ 1575381 h 4679404"/>
              <a:gd name="connsiteX153" fmla="*/ 3817785 w 4679404"/>
              <a:gd name="connsiteY153" fmla="*/ 1636497 h 4679404"/>
              <a:gd name="connsiteX154" fmla="*/ 3839588 w 4679404"/>
              <a:gd name="connsiteY154" fmla="*/ 1699803 h 4679404"/>
              <a:gd name="connsiteX155" fmla="*/ 3859208 w 4679404"/>
              <a:gd name="connsiteY155" fmla="*/ 1763108 h 4679404"/>
              <a:gd name="connsiteX156" fmla="*/ 3878836 w 4679404"/>
              <a:gd name="connsiteY156" fmla="*/ 1830777 h 4679404"/>
              <a:gd name="connsiteX157" fmla="*/ 3896275 w 4679404"/>
              <a:gd name="connsiteY157" fmla="*/ 1898446 h 4679404"/>
              <a:gd name="connsiteX158" fmla="*/ 3913721 w 4679404"/>
              <a:gd name="connsiteY158" fmla="*/ 1968296 h 4679404"/>
              <a:gd name="connsiteX159" fmla="*/ 3924622 w 4679404"/>
              <a:gd name="connsiteY159" fmla="*/ 2035965 h 4679404"/>
              <a:gd name="connsiteX160" fmla="*/ 3935523 w 4679404"/>
              <a:gd name="connsiteY160" fmla="*/ 2107997 h 4679404"/>
              <a:gd name="connsiteX161" fmla="*/ 3948606 w 4679404"/>
              <a:gd name="connsiteY161" fmla="*/ 2180029 h 4679404"/>
              <a:gd name="connsiteX162" fmla="*/ 3955144 w 4679404"/>
              <a:gd name="connsiteY162" fmla="*/ 2254250 h 4679404"/>
              <a:gd name="connsiteX163" fmla="*/ 3963870 w 4679404"/>
              <a:gd name="connsiteY163" fmla="*/ 2328464 h 4679404"/>
              <a:gd name="connsiteX164" fmla="*/ 3966045 w 4679404"/>
              <a:gd name="connsiteY164" fmla="*/ 2404867 h 4679404"/>
              <a:gd name="connsiteX165" fmla="*/ 3970408 w 4679404"/>
              <a:gd name="connsiteY165" fmla="*/ 2483452 h 4679404"/>
              <a:gd name="connsiteX166" fmla="*/ 3970408 w 4679404"/>
              <a:gd name="connsiteY166" fmla="*/ 2564218 h 4679404"/>
              <a:gd name="connsiteX167" fmla="*/ 3968226 w 4679404"/>
              <a:gd name="connsiteY167" fmla="*/ 2677724 h 4679404"/>
              <a:gd name="connsiteX168" fmla="*/ 3963870 w 4679404"/>
              <a:gd name="connsiteY168" fmla="*/ 2793412 h 4679404"/>
              <a:gd name="connsiteX169" fmla="*/ 3952969 w 4679404"/>
              <a:gd name="connsiteY169" fmla="*/ 2902555 h 4679404"/>
              <a:gd name="connsiteX170" fmla="*/ 3939887 w 4679404"/>
              <a:gd name="connsiteY170" fmla="*/ 3011697 h 4679404"/>
              <a:gd name="connsiteX171" fmla="*/ 3920259 w 4679404"/>
              <a:gd name="connsiteY171" fmla="*/ 3118658 h 4679404"/>
              <a:gd name="connsiteX172" fmla="*/ 3898457 w 4679404"/>
              <a:gd name="connsiteY172" fmla="*/ 3221256 h 4679404"/>
              <a:gd name="connsiteX173" fmla="*/ 3872291 w 4679404"/>
              <a:gd name="connsiteY173" fmla="*/ 3319483 h 4679404"/>
              <a:gd name="connsiteX174" fmla="*/ 3843951 w 4679404"/>
              <a:gd name="connsiteY174" fmla="*/ 3417710 h 4679404"/>
              <a:gd name="connsiteX175" fmla="*/ 3809059 w 4679404"/>
              <a:gd name="connsiteY175" fmla="*/ 3513755 h 4679404"/>
              <a:gd name="connsiteX176" fmla="*/ 3771999 w 4679404"/>
              <a:gd name="connsiteY176" fmla="*/ 3605437 h 4679404"/>
              <a:gd name="connsiteX177" fmla="*/ 3728388 w 4679404"/>
              <a:gd name="connsiteY177" fmla="*/ 3692749 h 4679404"/>
              <a:gd name="connsiteX178" fmla="*/ 3682602 w 4679404"/>
              <a:gd name="connsiteY178" fmla="*/ 3777886 h 4679404"/>
              <a:gd name="connsiteX179" fmla="*/ 3632452 w 4679404"/>
              <a:gd name="connsiteY179" fmla="*/ 3860833 h 4679404"/>
              <a:gd name="connsiteX180" fmla="*/ 3580128 w 4679404"/>
              <a:gd name="connsiteY180" fmla="*/ 3937229 h 4679404"/>
              <a:gd name="connsiteX181" fmla="*/ 3523434 w 4679404"/>
              <a:gd name="connsiteY181" fmla="*/ 4013632 h 4679404"/>
              <a:gd name="connsiteX182" fmla="*/ 3462391 w 4679404"/>
              <a:gd name="connsiteY182" fmla="*/ 4085664 h 4679404"/>
              <a:gd name="connsiteX183" fmla="*/ 3396977 w 4679404"/>
              <a:gd name="connsiteY183" fmla="*/ 4155515 h 4679404"/>
              <a:gd name="connsiteX184" fmla="*/ 3327207 w 4679404"/>
              <a:gd name="connsiteY184" fmla="*/ 4221002 h 4679404"/>
              <a:gd name="connsiteX185" fmla="*/ 3253074 w 4679404"/>
              <a:gd name="connsiteY185" fmla="*/ 4279944 h 4679404"/>
              <a:gd name="connsiteX186" fmla="*/ 3176759 w 4679404"/>
              <a:gd name="connsiteY186" fmla="*/ 4334515 h 4679404"/>
              <a:gd name="connsiteX187" fmla="*/ 3098269 w 4679404"/>
              <a:gd name="connsiteY187" fmla="*/ 4386898 h 4679404"/>
              <a:gd name="connsiteX188" fmla="*/ 3015416 w 4679404"/>
              <a:gd name="connsiteY188" fmla="*/ 4434924 h 4679404"/>
              <a:gd name="connsiteX189" fmla="*/ 2928200 w 4679404"/>
              <a:gd name="connsiteY189" fmla="*/ 4478580 h 4679404"/>
              <a:gd name="connsiteX190" fmla="*/ 2836628 w 4679404"/>
              <a:gd name="connsiteY190" fmla="*/ 4520053 h 4679404"/>
              <a:gd name="connsiteX191" fmla="*/ 2742874 w 4679404"/>
              <a:gd name="connsiteY191" fmla="*/ 4552801 h 4679404"/>
              <a:gd name="connsiteX192" fmla="*/ 2644757 w 4679404"/>
              <a:gd name="connsiteY192" fmla="*/ 4583359 h 4679404"/>
              <a:gd name="connsiteX193" fmla="*/ 2544466 w 4679404"/>
              <a:gd name="connsiteY193" fmla="*/ 4609554 h 4679404"/>
              <a:gd name="connsiteX194" fmla="*/ 2439803 w 4679404"/>
              <a:gd name="connsiteY194" fmla="*/ 4631378 h 4679404"/>
              <a:gd name="connsiteX195" fmla="*/ 2330785 w 4679404"/>
              <a:gd name="connsiteY195" fmla="*/ 4646657 h 4679404"/>
              <a:gd name="connsiteX196" fmla="*/ 2219592 w 4679404"/>
              <a:gd name="connsiteY196" fmla="*/ 4657573 h 4679404"/>
              <a:gd name="connsiteX197" fmla="*/ 2108392 w 4679404"/>
              <a:gd name="connsiteY197" fmla="*/ 4666307 h 4679404"/>
              <a:gd name="connsiteX198" fmla="*/ 1988473 w 4679404"/>
              <a:gd name="connsiteY198" fmla="*/ 4668489 h 4679404"/>
              <a:gd name="connsiteX199" fmla="*/ 1870735 w 4679404"/>
              <a:gd name="connsiteY199" fmla="*/ 4666307 h 4679404"/>
              <a:gd name="connsiteX200" fmla="*/ 1755179 w 4679404"/>
              <a:gd name="connsiteY200" fmla="*/ 4657573 h 4679404"/>
              <a:gd name="connsiteX201" fmla="*/ 1646161 w 4679404"/>
              <a:gd name="connsiteY201" fmla="*/ 4646657 h 4679404"/>
              <a:gd name="connsiteX202" fmla="*/ 1539324 w 4679404"/>
              <a:gd name="connsiteY202" fmla="*/ 4629196 h 4679404"/>
              <a:gd name="connsiteX203" fmla="*/ 1434670 w 4679404"/>
              <a:gd name="connsiteY203" fmla="*/ 4607372 h 4679404"/>
              <a:gd name="connsiteX204" fmla="*/ 1332189 w 4679404"/>
              <a:gd name="connsiteY204" fmla="*/ 4581177 h 4679404"/>
              <a:gd name="connsiteX205" fmla="*/ 1234072 w 4679404"/>
              <a:gd name="connsiteY205" fmla="*/ 4550612 h 4679404"/>
              <a:gd name="connsiteX206" fmla="*/ 1138144 w 4679404"/>
              <a:gd name="connsiteY206" fmla="*/ 4513508 h 4679404"/>
              <a:gd name="connsiteX207" fmla="*/ 1044382 w 4679404"/>
              <a:gd name="connsiteY207" fmla="*/ 4474216 h 4679404"/>
              <a:gd name="connsiteX208" fmla="*/ 957174 w 4679404"/>
              <a:gd name="connsiteY208" fmla="*/ 4430561 h 4679404"/>
              <a:gd name="connsiteX209" fmla="*/ 872139 w 4679404"/>
              <a:gd name="connsiteY209" fmla="*/ 4380353 h 4679404"/>
              <a:gd name="connsiteX210" fmla="*/ 791468 w 4679404"/>
              <a:gd name="connsiteY210" fmla="*/ 4330145 h 4679404"/>
              <a:gd name="connsiteX211" fmla="*/ 715153 w 4679404"/>
              <a:gd name="connsiteY211" fmla="*/ 4273391 h 4679404"/>
              <a:gd name="connsiteX212" fmla="*/ 643201 w 4679404"/>
              <a:gd name="connsiteY212" fmla="*/ 4212275 h 4679404"/>
              <a:gd name="connsiteX213" fmla="*/ 573432 w 4679404"/>
              <a:gd name="connsiteY213" fmla="*/ 4148969 h 4679404"/>
              <a:gd name="connsiteX214" fmla="*/ 510199 w 4679404"/>
              <a:gd name="connsiteY214" fmla="*/ 4081301 h 4679404"/>
              <a:gd name="connsiteX215" fmla="*/ 446967 w 4679404"/>
              <a:gd name="connsiteY215" fmla="*/ 4009269 h 4679404"/>
              <a:gd name="connsiteX216" fmla="*/ 392462 w 4679404"/>
              <a:gd name="connsiteY216" fmla="*/ 3932866 h 4679404"/>
              <a:gd name="connsiteX217" fmla="*/ 337956 w 4679404"/>
              <a:gd name="connsiteY217" fmla="*/ 3854281 h 4679404"/>
              <a:gd name="connsiteX218" fmla="*/ 289988 w 4679404"/>
              <a:gd name="connsiteY218" fmla="*/ 3771333 h 4679404"/>
              <a:gd name="connsiteX219" fmla="*/ 242021 w 4679404"/>
              <a:gd name="connsiteY219" fmla="*/ 3686204 h 4679404"/>
              <a:gd name="connsiteX220" fmla="*/ 200591 w 4679404"/>
              <a:gd name="connsiteY220" fmla="*/ 3596703 h 4679404"/>
              <a:gd name="connsiteX221" fmla="*/ 163524 w 4679404"/>
              <a:gd name="connsiteY221" fmla="*/ 3505029 h 4679404"/>
              <a:gd name="connsiteX222" fmla="*/ 130821 w 4679404"/>
              <a:gd name="connsiteY222" fmla="*/ 3408976 h 4679404"/>
              <a:gd name="connsiteX223" fmla="*/ 98117 w 4679404"/>
              <a:gd name="connsiteY223" fmla="*/ 3308567 h 4679404"/>
              <a:gd name="connsiteX224" fmla="*/ 71952 w 4679404"/>
              <a:gd name="connsiteY224" fmla="*/ 3208159 h 4679404"/>
              <a:gd name="connsiteX225" fmla="*/ 50150 w 4679404"/>
              <a:gd name="connsiteY225" fmla="*/ 3105561 h 4679404"/>
              <a:gd name="connsiteX226" fmla="*/ 34885 w 4679404"/>
              <a:gd name="connsiteY226" fmla="*/ 2998600 h 4679404"/>
              <a:gd name="connsiteX227" fmla="*/ 19621 w 4679404"/>
              <a:gd name="connsiteY227" fmla="*/ 2891646 h 4679404"/>
              <a:gd name="connsiteX228" fmla="*/ 8720 w 4679404"/>
              <a:gd name="connsiteY228" fmla="*/ 2780314 h 4679404"/>
              <a:gd name="connsiteX229" fmla="*/ 4363 w 4679404"/>
              <a:gd name="connsiteY229" fmla="*/ 2671172 h 4679404"/>
              <a:gd name="connsiteX230" fmla="*/ 0 w 4679404"/>
              <a:gd name="connsiteY230" fmla="*/ 2555484 h 4679404"/>
              <a:gd name="connsiteX231" fmla="*/ 4363 w 4679404"/>
              <a:gd name="connsiteY231" fmla="*/ 2441978 h 4679404"/>
              <a:gd name="connsiteX232" fmla="*/ 10901 w 4679404"/>
              <a:gd name="connsiteY232" fmla="*/ 2328464 h 4679404"/>
              <a:gd name="connsiteX233" fmla="*/ 19621 w 4679404"/>
              <a:gd name="connsiteY233" fmla="*/ 2217140 h 4679404"/>
              <a:gd name="connsiteX234" fmla="*/ 34885 w 4679404"/>
              <a:gd name="connsiteY234" fmla="*/ 2107997 h 4679404"/>
              <a:gd name="connsiteX235" fmla="*/ 54506 w 4679404"/>
              <a:gd name="connsiteY235" fmla="*/ 2001036 h 4679404"/>
              <a:gd name="connsiteX236" fmla="*/ 78490 w 4679404"/>
              <a:gd name="connsiteY236" fmla="*/ 1898446 h 4679404"/>
              <a:gd name="connsiteX237" fmla="*/ 104655 w 4679404"/>
              <a:gd name="connsiteY237" fmla="*/ 1798030 h 4679404"/>
              <a:gd name="connsiteX238" fmla="*/ 135184 w 4679404"/>
              <a:gd name="connsiteY238" fmla="*/ 1699803 h 4679404"/>
              <a:gd name="connsiteX239" fmla="*/ 163524 w 4679404"/>
              <a:gd name="connsiteY239" fmla="*/ 1621218 h 4679404"/>
              <a:gd name="connsiteX240" fmla="*/ 194053 w 4679404"/>
              <a:gd name="connsiteY240" fmla="*/ 1544823 h 4679404"/>
              <a:gd name="connsiteX241" fmla="*/ 231120 w 4679404"/>
              <a:gd name="connsiteY241" fmla="*/ 1470601 h 4679404"/>
              <a:gd name="connsiteX242" fmla="*/ 266004 w 4679404"/>
              <a:gd name="connsiteY242" fmla="*/ 1398569 h 4679404"/>
              <a:gd name="connsiteX243" fmla="*/ 305245 w 4679404"/>
              <a:gd name="connsiteY243" fmla="*/ 1328719 h 4679404"/>
              <a:gd name="connsiteX244" fmla="*/ 346676 w 4679404"/>
              <a:gd name="connsiteY244" fmla="*/ 1261050 h 4679404"/>
              <a:gd name="connsiteX245" fmla="*/ 390280 w 4679404"/>
              <a:gd name="connsiteY245" fmla="*/ 1197745 h 4679404"/>
              <a:gd name="connsiteX246" fmla="*/ 438248 w 4679404"/>
              <a:gd name="connsiteY246" fmla="*/ 1134446 h 4679404"/>
              <a:gd name="connsiteX247" fmla="*/ 442611 w 4679404"/>
              <a:gd name="connsiteY247" fmla="*/ 1154089 h 4679404"/>
              <a:gd name="connsiteX248" fmla="*/ 451330 w 4679404"/>
              <a:gd name="connsiteY248" fmla="*/ 1169368 h 4679404"/>
              <a:gd name="connsiteX249" fmla="*/ 460050 w 4679404"/>
              <a:gd name="connsiteY249" fmla="*/ 1186829 h 4679404"/>
              <a:gd name="connsiteX250" fmla="*/ 470951 w 4679404"/>
              <a:gd name="connsiteY250" fmla="*/ 1204297 h 4679404"/>
              <a:gd name="connsiteX251" fmla="*/ 484034 w 4679404"/>
              <a:gd name="connsiteY251" fmla="*/ 1217394 h 4679404"/>
              <a:gd name="connsiteX252" fmla="*/ 494935 w 4679404"/>
              <a:gd name="connsiteY252" fmla="*/ 1232673 h 4679404"/>
              <a:gd name="connsiteX253" fmla="*/ 510199 w 4679404"/>
              <a:gd name="connsiteY253" fmla="*/ 1247953 h 4679404"/>
              <a:gd name="connsiteX254" fmla="*/ 523282 w 4679404"/>
              <a:gd name="connsiteY254" fmla="*/ 1258868 h 4679404"/>
              <a:gd name="connsiteX255" fmla="*/ 538547 w 4679404"/>
              <a:gd name="connsiteY255" fmla="*/ 1267595 h 4679404"/>
              <a:gd name="connsiteX256" fmla="*/ 555985 w 4679404"/>
              <a:gd name="connsiteY256" fmla="*/ 1278511 h 4679404"/>
              <a:gd name="connsiteX257" fmla="*/ 573432 w 4679404"/>
              <a:gd name="connsiteY257" fmla="*/ 1287245 h 4679404"/>
              <a:gd name="connsiteX258" fmla="*/ 590870 w 4679404"/>
              <a:gd name="connsiteY258" fmla="*/ 1293790 h 4679404"/>
              <a:gd name="connsiteX259" fmla="*/ 610498 w 4679404"/>
              <a:gd name="connsiteY259" fmla="*/ 1300342 h 4679404"/>
              <a:gd name="connsiteX260" fmla="*/ 630119 w 4679404"/>
              <a:gd name="connsiteY260" fmla="*/ 1304706 h 4679404"/>
              <a:gd name="connsiteX261" fmla="*/ 647565 w 4679404"/>
              <a:gd name="connsiteY261" fmla="*/ 1306887 h 4679404"/>
              <a:gd name="connsiteX262" fmla="*/ 669367 w 4679404"/>
              <a:gd name="connsiteY262" fmla="*/ 1306887 h 4679404"/>
              <a:gd name="connsiteX263" fmla="*/ 697707 w 4679404"/>
              <a:gd name="connsiteY263" fmla="*/ 1304706 h 4679404"/>
              <a:gd name="connsiteX264" fmla="*/ 723873 w 4679404"/>
              <a:gd name="connsiteY264" fmla="*/ 1300342 h 4679404"/>
              <a:gd name="connsiteX265" fmla="*/ 750038 w 4679404"/>
              <a:gd name="connsiteY265" fmla="*/ 1291608 h 4679404"/>
              <a:gd name="connsiteX266" fmla="*/ 774022 w 4679404"/>
              <a:gd name="connsiteY266" fmla="*/ 1282874 h 4679404"/>
              <a:gd name="connsiteX267" fmla="*/ 798006 w 4679404"/>
              <a:gd name="connsiteY267" fmla="*/ 1271966 h 4679404"/>
              <a:gd name="connsiteX268" fmla="*/ 819808 w 4679404"/>
              <a:gd name="connsiteY268" fmla="*/ 1254498 h 4679404"/>
              <a:gd name="connsiteX269" fmla="*/ 839436 w 4679404"/>
              <a:gd name="connsiteY269" fmla="*/ 1237037 h 4679404"/>
              <a:gd name="connsiteX270" fmla="*/ 859056 w 4679404"/>
              <a:gd name="connsiteY270" fmla="*/ 1217394 h 4679404"/>
              <a:gd name="connsiteX271" fmla="*/ 856875 w 4679404"/>
              <a:gd name="connsiteY271" fmla="*/ 1243589 h 4679404"/>
              <a:gd name="connsiteX272" fmla="*/ 859056 w 4679404"/>
              <a:gd name="connsiteY272" fmla="*/ 1267595 h 4679404"/>
              <a:gd name="connsiteX273" fmla="*/ 861238 w 4679404"/>
              <a:gd name="connsiteY273" fmla="*/ 1293790 h 4679404"/>
              <a:gd name="connsiteX274" fmla="*/ 867776 w 4679404"/>
              <a:gd name="connsiteY274" fmla="*/ 1315621 h 4679404"/>
              <a:gd name="connsiteX275" fmla="*/ 874321 w 4679404"/>
              <a:gd name="connsiteY275" fmla="*/ 1339634 h 4679404"/>
              <a:gd name="connsiteX276" fmla="*/ 885222 w 4679404"/>
              <a:gd name="connsiteY276" fmla="*/ 1361459 h 4679404"/>
              <a:gd name="connsiteX277" fmla="*/ 896123 w 4679404"/>
              <a:gd name="connsiteY277" fmla="*/ 1381108 h 4679404"/>
              <a:gd name="connsiteX278" fmla="*/ 911388 w 4679404"/>
              <a:gd name="connsiteY278" fmla="*/ 1400751 h 4679404"/>
              <a:gd name="connsiteX279" fmla="*/ 926645 w 4679404"/>
              <a:gd name="connsiteY279" fmla="*/ 1416030 h 4679404"/>
              <a:gd name="connsiteX280" fmla="*/ 944091 w 4679404"/>
              <a:gd name="connsiteY280" fmla="*/ 1433498 h 4679404"/>
              <a:gd name="connsiteX281" fmla="*/ 963711 w 4679404"/>
              <a:gd name="connsiteY281" fmla="*/ 1448777 h 4679404"/>
              <a:gd name="connsiteX282" fmla="*/ 983332 w 4679404"/>
              <a:gd name="connsiteY282" fmla="*/ 1459686 h 4679404"/>
              <a:gd name="connsiteX283" fmla="*/ 1002960 w 4679404"/>
              <a:gd name="connsiteY283" fmla="*/ 1470601 h 4679404"/>
              <a:gd name="connsiteX284" fmla="*/ 1026944 w 4679404"/>
              <a:gd name="connsiteY284" fmla="*/ 1477154 h 4679404"/>
              <a:gd name="connsiteX285" fmla="*/ 1048746 w 4679404"/>
              <a:gd name="connsiteY285" fmla="*/ 1483699 h 4679404"/>
              <a:gd name="connsiteX286" fmla="*/ 1074911 w 4679404"/>
              <a:gd name="connsiteY286" fmla="*/ 1485881 h 4679404"/>
              <a:gd name="connsiteX287" fmla="*/ 1098895 w 4679404"/>
              <a:gd name="connsiteY287" fmla="*/ 1488070 h 4679404"/>
              <a:gd name="connsiteX288" fmla="*/ 1131599 w 4679404"/>
              <a:gd name="connsiteY288" fmla="*/ 1485881 h 4679404"/>
              <a:gd name="connsiteX289" fmla="*/ 1162120 w 4679404"/>
              <a:gd name="connsiteY289" fmla="*/ 1481517 h 4679404"/>
              <a:gd name="connsiteX290" fmla="*/ 1157764 w 4679404"/>
              <a:gd name="connsiteY290" fmla="*/ 1483699 h 4679404"/>
              <a:gd name="connsiteX291" fmla="*/ 1120697 w 4679404"/>
              <a:gd name="connsiteY291" fmla="*/ 1531725 h 4679404"/>
              <a:gd name="connsiteX292" fmla="*/ 1087994 w 4679404"/>
              <a:gd name="connsiteY292" fmla="*/ 1579744 h 4679404"/>
              <a:gd name="connsiteX293" fmla="*/ 1053109 w 4679404"/>
              <a:gd name="connsiteY293" fmla="*/ 1632134 h 4679404"/>
              <a:gd name="connsiteX294" fmla="*/ 1022580 w 4679404"/>
              <a:gd name="connsiteY294" fmla="*/ 1686705 h 4679404"/>
              <a:gd name="connsiteX295" fmla="*/ 994240 w 4679404"/>
              <a:gd name="connsiteY295" fmla="*/ 1745640 h 4679404"/>
              <a:gd name="connsiteX296" fmla="*/ 968075 w 4679404"/>
              <a:gd name="connsiteY296" fmla="*/ 1806764 h 4679404"/>
              <a:gd name="connsiteX297" fmla="*/ 941909 w 4679404"/>
              <a:gd name="connsiteY297" fmla="*/ 1870069 h 4679404"/>
              <a:gd name="connsiteX298" fmla="*/ 920107 w 4679404"/>
              <a:gd name="connsiteY298" fmla="*/ 1937738 h 4679404"/>
              <a:gd name="connsiteX299" fmla="*/ 898305 w 4679404"/>
              <a:gd name="connsiteY299" fmla="*/ 2007588 h 4679404"/>
              <a:gd name="connsiteX300" fmla="*/ 883040 w 4679404"/>
              <a:gd name="connsiteY300" fmla="*/ 2079621 h 4679404"/>
              <a:gd name="connsiteX301" fmla="*/ 867776 w 4679404"/>
              <a:gd name="connsiteY301" fmla="*/ 2153834 h 4679404"/>
              <a:gd name="connsiteX302" fmla="*/ 856875 w 4679404"/>
              <a:gd name="connsiteY302" fmla="*/ 2230237 h 4679404"/>
              <a:gd name="connsiteX303" fmla="*/ 845974 w 4679404"/>
              <a:gd name="connsiteY303" fmla="*/ 2308822 h 4679404"/>
              <a:gd name="connsiteX304" fmla="*/ 839436 w 4679404"/>
              <a:gd name="connsiteY304" fmla="*/ 2389588 h 4679404"/>
              <a:gd name="connsiteX305" fmla="*/ 835073 w 4679404"/>
              <a:gd name="connsiteY305" fmla="*/ 2472536 h 4679404"/>
              <a:gd name="connsiteX306" fmla="*/ 832891 w 4679404"/>
              <a:gd name="connsiteY306" fmla="*/ 2555484 h 4679404"/>
              <a:gd name="connsiteX307" fmla="*/ 835073 w 4679404"/>
              <a:gd name="connsiteY307" fmla="*/ 2642795 h 4679404"/>
              <a:gd name="connsiteX308" fmla="*/ 839436 w 4679404"/>
              <a:gd name="connsiteY308" fmla="*/ 2725743 h 4679404"/>
              <a:gd name="connsiteX309" fmla="*/ 845974 w 4679404"/>
              <a:gd name="connsiteY309" fmla="*/ 2808691 h 4679404"/>
              <a:gd name="connsiteX310" fmla="*/ 856875 w 4679404"/>
              <a:gd name="connsiteY310" fmla="*/ 2887275 h 4679404"/>
              <a:gd name="connsiteX311" fmla="*/ 867776 w 4679404"/>
              <a:gd name="connsiteY311" fmla="*/ 2963678 h 4679404"/>
              <a:gd name="connsiteX312" fmla="*/ 883040 w 4679404"/>
              <a:gd name="connsiteY312" fmla="*/ 3040074 h 4679404"/>
              <a:gd name="connsiteX313" fmla="*/ 898305 w 4679404"/>
              <a:gd name="connsiteY313" fmla="*/ 3112113 h 4679404"/>
              <a:gd name="connsiteX314" fmla="*/ 920107 w 4679404"/>
              <a:gd name="connsiteY314" fmla="*/ 3184145 h 4679404"/>
              <a:gd name="connsiteX315" fmla="*/ 941909 w 4679404"/>
              <a:gd name="connsiteY315" fmla="*/ 3249633 h 4679404"/>
              <a:gd name="connsiteX316" fmla="*/ 968075 w 4679404"/>
              <a:gd name="connsiteY316" fmla="*/ 3317301 h 4679404"/>
              <a:gd name="connsiteX317" fmla="*/ 994240 w 4679404"/>
              <a:gd name="connsiteY317" fmla="*/ 3380600 h 4679404"/>
              <a:gd name="connsiteX318" fmla="*/ 1024762 w 4679404"/>
              <a:gd name="connsiteY318" fmla="*/ 3439542 h 4679404"/>
              <a:gd name="connsiteX319" fmla="*/ 1057465 w 4679404"/>
              <a:gd name="connsiteY319" fmla="*/ 3494113 h 4679404"/>
              <a:gd name="connsiteX320" fmla="*/ 1090176 w 4679404"/>
              <a:gd name="connsiteY320" fmla="*/ 3548684 h 4679404"/>
              <a:gd name="connsiteX321" fmla="*/ 1127235 w 4679404"/>
              <a:gd name="connsiteY321" fmla="*/ 3601074 h 4679404"/>
              <a:gd name="connsiteX322" fmla="*/ 1166483 w 4679404"/>
              <a:gd name="connsiteY322" fmla="*/ 3646911 h 4679404"/>
              <a:gd name="connsiteX323" fmla="*/ 1207914 w 4679404"/>
              <a:gd name="connsiteY323" fmla="*/ 3690567 h 4679404"/>
              <a:gd name="connsiteX324" fmla="*/ 1247155 w 4679404"/>
              <a:gd name="connsiteY324" fmla="*/ 3734230 h 4679404"/>
              <a:gd name="connsiteX325" fmla="*/ 1292948 w 4679404"/>
              <a:gd name="connsiteY325" fmla="*/ 3771333 h 4679404"/>
              <a:gd name="connsiteX326" fmla="*/ 1336552 w 4679404"/>
              <a:gd name="connsiteY326" fmla="*/ 3808444 h 4679404"/>
              <a:gd name="connsiteX327" fmla="*/ 1384520 w 4679404"/>
              <a:gd name="connsiteY327" fmla="*/ 3841184 h 4679404"/>
              <a:gd name="connsiteX328" fmla="*/ 1432488 w 4679404"/>
              <a:gd name="connsiteY328" fmla="*/ 3869560 h 4679404"/>
              <a:gd name="connsiteX329" fmla="*/ 1478274 w 4679404"/>
              <a:gd name="connsiteY329" fmla="*/ 3900126 h 4679404"/>
              <a:gd name="connsiteX330" fmla="*/ 1532779 w 4679404"/>
              <a:gd name="connsiteY330" fmla="*/ 3924132 h 4679404"/>
              <a:gd name="connsiteX331" fmla="*/ 1582929 w 4679404"/>
              <a:gd name="connsiteY331" fmla="*/ 3943781 h 4679404"/>
              <a:gd name="connsiteX332" fmla="*/ 1637442 w 4679404"/>
              <a:gd name="connsiteY332" fmla="*/ 3963424 h 4679404"/>
              <a:gd name="connsiteX333" fmla="*/ 1691947 w 4679404"/>
              <a:gd name="connsiteY333" fmla="*/ 3978703 h 4679404"/>
              <a:gd name="connsiteX334" fmla="*/ 1746453 w 4679404"/>
              <a:gd name="connsiteY334" fmla="*/ 3991800 h 4679404"/>
              <a:gd name="connsiteX335" fmla="*/ 1803147 w 4679404"/>
              <a:gd name="connsiteY335" fmla="*/ 4002716 h 4679404"/>
              <a:gd name="connsiteX336" fmla="*/ 1862016 w 4679404"/>
              <a:gd name="connsiteY336" fmla="*/ 4009269 h 4679404"/>
              <a:gd name="connsiteX337" fmla="*/ 1920885 w 4679404"/>
              <a:gd name="connsiteY337" fmla="*/ 4011450 h 4679404"/>
              <a:gd name="connsiteX338" fmla="*/ 1984117 w 4679404"/>
              <a:gd name="connsiteY338" fmla="*/ 4013632 h 4679404"/>
              <a:gd name="connsiteX339" fmla="*/ 2062606 w 4679404"/>
              <a:gd name="connsiteY339" fmla="*/ 4011450 h 4679404"/>
              <a:gd name="connsiteX340" fmla="*/ 2138921 w 4679404"/>
              <a:gd name="connsiteY340" fmla="*/ 4004898 h 4679404"/>
              <a:gd name="connsiteX341" fmla="*/ 2213047 w 4679404"/>
              <a:gd name="connsiteY341" fmla="*/ 3991800 h 4679404"/>
              <a:gd name="connsiteX342" fmla="*/ 2284999 w 4679404"/>
              <a:gd name="connsiteY342" fmla="*/ 3976521 h 4679404"/>
              <a:gd name="connsiteX343" fmla="*/ 2354769 w 4679404"/>
              <a:gd name="connsiteY343" fmla="*/ 3952515 h 4679404"/>
              <a:gd name="connsiteX344" fmla="*/ 2426721 w 4679404"/>
              <a:gd name="connsiteY344" fmla="*/ 3926321 h 4679404"/>
              <a:gd name="connsiteX345" fmla="*/ 2494316 w 4679404"/>
              <a:gd name="connsiteY345" fmla="*/ 3893573 h 4679404"/>
              <a:gd name="connsiteX346" fmla="*/ 2561904 w 4679404"/>
              <a:gd name="connsiteY346" fmla="*/ 3856463 h 4679404"/>
              <a:gd name="connsiteX347" fmla="*/ 2594608 w 4679404"/>
              <a:gd name="connsiteY347" fmla="*/ 3836820 h 4679404"/>
              <a:gd name="connsiteX348" fmla="*/ 2625137 w 4679404"/>
              <a:gd name="connsiteY348" fmla="*/ 3812807 h 4679404"/>
              <a:gd name="connsiteX349" fmla="*/ 2655658 w 4679404"/>
              <a:gd name="connsiteY349" fmla="*/ 3790983 h 4679404"/>
              <a:gd name="connsiteX350" fmla="*/ 2688362 w 4679404"/>
              <a:gd name="connsiteY350" fmla="*/ 3766970 h 4679404"/>
              <a:gd name="connsiteX351" fmla="*/ 2716709 w 4679404"/>
              <a:gd name="connsiteY351" fmla="*/ 3740775 h 4679404"/>
              <a:gd name="connsiteX352" fmla="*/ 2745056 w 4679404"/>
              <a:gd name="connsiteY352" fmla="*/ 3714580 h 4679404"/>
              <a:gd name="connsiteX353" fmla="*/ 2771222 w 4679404"/>
              <a:gd name="connsiteY353" fmla="*/ 3686204 h 4679404"/>
              <a:gd name="connsiteX354" fmla="*/ 2799562 w 4679404"/>
              <a:gd name="connsiteY354" fmla="*/ 3655645 h 4679404"/>
              <a:gd name="connsiteX355" fmla="*/ 2823545 w 4679404"/>
              <a:gd name="connsiteY355" fmla="*/ 3622898 h 4679404"/>
              <a:gd name="connsiteX356" fmla="*/ 2849711 w 4679404"/>
              <a:gd name="connsiteY356" fmla="*/ 3592340 h 4679404"/>
              <a:gd name="connsiteX357" fmla="*/ 2873695 w 4679404"/>
              <a:gd name="connsiteY357" fmla="*/ 3557418 h 4679404"/>
              <a:gd name="connsiteX358" fmla="*/ 2897679 w 4679404"/>
              <a:gd name="connsiteY358" fmla="*/ 3522489 h 4679404"/>
              <a:gd name="connsiteX359" fmla="*/ 2941283 w 4679404"/>
              <a:gd name="connsiteY359" fmla="*/ 3448268 h 4679404"/>
              <a:gd name="connsiteX360" fmla="*/ 2980531 w 4679404"/>
              <a:gd name="connsiteY360" fmla="*/ 3367502 h 4679404"/>
              <a:gd name="connsiteX361" fmla="*/ 3000152 w 4679404"/>
              <a:gd name="connsiteY361" fmla="*/ 3328217 h 4679404"/>
              <a:gd name="connsiteX362" fmla="*/ 3019780 w 4679404"/>
              <a:gd name="connsiteY362" fmla="*/ 3284554 h 4679404"/>
              <a:gd name="connsiteX363" fmla="*/ 3032863 w 4679404"/>
              <a:gd name="connsiteY363" fmla="*/ 3240899 h 4679404"/>
              <a:gd name="connsiteX364" fmla="*/ 3050301 w 4679404"/>
              <a:gd name="connsiteY364" fmla="*/ 3195061 h 4679404"/>
              <a:gd name="connsiteX365" fmla="*/ 3065566 w 4679404"/>
              <a:gd name="connsiteY365" fmla="*/ 3147035 h 4679404"/>
              <a:gd name="connsiteX366" fmla="*/ 3076467 w 4679404"/>
              <a:gd name="connsiteY366" fmla="*/ 3099016 h 4679404"/>
              <a:gd name="connsiteX367" fmla="*/ 3089550 w 4679404"/>
              <a:gd name="connsiteY367" fmla="*/ 3050990 h 4679404"/>
              <a:gd name="connsiteX368" fmla="*/ 3098269 w 4679404"/>
              <a:gd name="connsiteY368" fmla="*/ 3000789 h 4679404"/>
              <a:gd name="connsiteX369" fmla="*/ 3115715 w 4679404"/>
              <a:gd name="connsiteY369" fmla="*/ 2896009 h 4679404"/>
              <a:gd name="connsiteX370" fmla="*/ 3128798 w 4679404"/>
              <a:gd name="connsiteY370" fmla="*/ 2789048 h 4679404"/>
              <a:gd name="connsiteX371" fmla="*/ 3137517 w 4679404"/>
              <a:gd name="connsiteY371" fmla="*/ 2675542 h 4679404"/>
              <a:gd name="connsiteX372" fmla="*/ 3139699 w 4679404"/>
              <a:gd name="connsiteY372" fmla="*/ 2555484 h 4679404"/>
              <a:gd name="connsiteX373" fmla="*/ 3137517 w 4679404"/>
              <a:gd name="connsiteY373" fmla="*/ 2446341 h 4679404"/>
              <a:gd name="connsiteX374" fmla="*/ 3128798 w 4679404"/>
              <a:gd name="connsiteY374" fmla="*/ 2341562 h 4679404"/>
              <a:gd name="connsiteX375" fmla="*/ 3117890 w 4679404"/>
              <a:gd name="connsiteY375" fmla="*/ 2241153 h 4679404"/>
              <a:gd name="connsiteX376" fmla="*/ 3102633 w 4679404"/>
              <a:gd name="connsiteY376" fmla="*/ 2140737 h 4679404"/>
              <a:gd name="connsiteX377" fmla="*/ 3080830 w 4679404"/>
              <a:gd name="connsiteY377" fmla="*/ 2046881 h 4679404"/>
              <a:gd name="connsiteX378" fmla="*/ 3056846 w 4679404"/>
              <a:gd name="connsiteY378" fmla="*/ 1955199 h 4679404"/>
              <a:gd name="connsiteX379" fmla="*/ 3028499 w 4679404"/>
              <a:gd name="connsiteY379" fmla="*/ 1867880 h 4679404"/>
              <a:gd name="connsiteX380" fmla="*/ 2993614 w 4679404"/>
              <a:gd name="connsiteY380" fmla="*/ 1782751 h 4679404"/>
              <a:gd name="connsiteX381" fmla="*/ 2969630 w 4679404"/>
              <a:gd name="connsiteY381" fmla="*/ 1728179 h 4679404"/>
              <a:gd name="connsiteX382" fmla="*/ 2941283 w 4679404"/>
              <a:gd name="connsiteY382" fmla="*/ 1675789 h 4679404"/>
              <a:gd name="connsiteX383" fmla="*/ 2910761 w 4679404"/>
              <a:gd name="connsiteY383" fmla="*/ 1625589 h 4679404"/>
              <a:gd name="connsiteX384" fmla="*/ 2878058 w 4679404"/>
              <a:gd name="connsiteY384" fmla="*/ 1575381 h 4679404"/>
              <a:gd name="connsiteX385" fmla="*/ 2910761 w 4679404"/>
              <a:gd name="connsiteY385" fmla="*/ 1581926 h 4679404"/>
              <a:gd name="connsiteX386" fmla="*/ 2943465 w 4679404"/>
              <a:gd name="connsiteY386" fmla="*/ 1584115 h 4679404"/>
              <a:gd name="connsiteX387" fmla="*/ 2967449 w 4679404"/>
              <a:gd name="connsiteY387" fmla="*/ 1584115 h 4679404"/>
              <a:gd name="connsiteX388" fmla="*/ 2989251 w 4679404"/>
              <a:gd name="connsiteY388" fmla="*/ 1579744 h 4679404"/>
              <a:gd name="connsiteX389" fmla="*/ 3013235 w 4679404"/>
              <a:gd name="connsiteY389" fmla="*/ 1575381 h 4679404"/>
              <a:gd name="connsiteX390" fmla="*/ 3030681 w 4679404"/>
              <a:gd name="connsiteY390" fmla="*/ 1566647 h 4679404"/>
              <a:gd name="connsiteX391" fmla="*/ 3052483 w 4679404"/>
              <a:gd name="connsiteY391" fmla="*/ 1557920 h 4679404"/>
              <a:gd name="connsiteX392" fmla="*/ 3072104 w 4679404"/>
              <a:gd name="connsiteY392" fmla="*/ 1549186 h 4679404"/>
              <a:gd name="connsiteX393" fmla="*/ 3091731 w 4679404"/>
              <a:gd name="connsiteY393" fmla="*/ 1533907 h 4679404"/>
              <a:gd name="connsiteX394" fmla="*/ 3106989 w 4679404"/>
              <a:gd name="connsiteY394" fmla="*/ 1520809 h 4679404"/>
              <a:gd name="connsiteX395" fmla="*/ 3122253 w 4679404"/>
              <a:gd name="connsiteY395" fmla="*/ 1505530 h 4679404"/>
              <a:gd name="connsiteX396" fmla="*/ 3137517 w 4679404"/>
              <a:gd name="connsiteY396" fmla="*/ 1488070 h 4679404"/>
              <a:gd name="connsiteX397" fmla="*/ 3148419 w 4679404"/>
              <a:gd name="connsiteY397" fmla="*/ 1470601 h 4679404"/>
              <a:gd name="connsiteX398" fmla="*/ 3161501 w 4679404"/>
              <a:gd name="connsiteY398" fmla="*/ 1450959 h 4679404"/>
              <a:gd name="connsiteX399" fmla="*/ 3170221 w 4679404"/>
              <a:gd name="connsiteY399" fmla="*/ 1431309 h 4679404"/>
              <a:gd name="connsiteX400" fmla="*/ 3176759 w 4679404"/>
              <a:gd name="connsiteY400" fmla="*/ 1409485 h 4679404"/>
              <a:gd name="connsiteX401" fmla="*/ 3181122 w 4679404"/>
              <a:gd name="connsiteY401" fmla="*/ 1387654 h 4679404"/>
              <a:gd name="connsiteX402" fmla="*/ 3187667 w 4679404"/>
              <a:gd name="connsiteY402" fmla="*/ 1363640 h 4679404"/>
              <a:gd name="connsiteX403" fmla="*/ 3216007 w 4679404"/>
              <a:gd name="connsiteY403" fmla="*/ 1361459 h 4679404"/>
              <a:gd name="connsiteX404" fmla="*/ 3244354 w 4679404"/>
              <a:gd name="connsiteY404" fmla="*/ 1359277 h 4679404"/>
              <a:gd name="connsiteX405" fmla="*/ 3272694 w 4679404"/>
              <a:gd name="connsiteY405" fmla="*/ 1352732 h 4679404"/>
              <a:gd name="connsiteX406" fmla="*/ 3298860 w 4679404"/>
              <a:gd name="connsiteY406" fmla="*/ 1341816 h 4679404"/>
              <a:gd name="connsiteX407" fmla="*/ 3322843 w 4679404"/>
              <a:gd name="connsiteY407" fmla="*/ 1330900 h 4679404"/>
              <a:gd name="connsiteX408" fmla="*/ 3346827 w 4679404"/>
              <a:gd name="connsiteY408" fmla="*/ 1315621 h 4679404"/>
              <a:gd name="connsiteX409" fmla="*/ 3368630 w 4679404"/>
              <a:gd name="connsiteY409" fmla="*/ 1300342 h 4679404"/>
              <a:gd name="connsiteX410" fmla="*/ 3390439 w 4679404"/>
              <a:gd name="connsiteY410" fmla="*/ 1280692 h 4679404"/>
              <a:gd name="connsiteX411" fmla="*/ 3407878 w 4679404"/>
              <a:gd name="connsiteY411" fmla="*/ 1258868 h 4679404"/>
              <a:gd name="connsiteX412" fmla="*/ 3425324 w 4679404"/>
              <a:gd name="connsiteY412" fmla="*/ 1237037 h 4679404"/>
              <a:gd name="connsiteX413" fmla="*/ 3440581 w 4679404"/>
              <a:gd name="connsiteY413" fmla="*/ 1213024 h 4679404"/>
              <a:gd name="connsiteX414" fmla="*/ 3451482 w 4679404"/>
              <a:gd name="connsiteY414" fmla="*/ 1189018 h 4679404"/>
              <a:gd name="connsiteX415" fmla="*/ 3462391 w 4679404"/>
              <a:gd name="connsiteY415" fmla="*/ 1162823 h 4679404"/>
              <a:gd name="connsiteX416" fmla="*/ 3468928 w 4679404"/>
              <a:gd name="connsiteY416" fmla="*/ 1134446 h 4679404"/>
              <a:gd name="connsiteX417" fmla="*/ 3471110 w 4679404"/>
              <a:gd name="connsiteY417" fmla="*/ 1106063 h 4679404"/>
              <a:gd name="connsiteX418" fmla="*/ 3473292 w 4679404"/>
              <a:gd name="connsiteY418" fmla="*/ 1077686 h 4679404"/>
              <a:gd name="connsiteX419" fmla="*/ 1124702 w 4679404"/>
              <a:gd name="connsiteY419" fmla="*/ 1014417 h 4679404"/>
              <a:gd name="connsiteX420" fmla="*/ 1144220 w 4679404"/>
              <a:gd name="connsiteY420" fmla="*/ 1014417 h 4679404"/>
              <a:gd name="connsiteX421" fmla="*/ 1163745 w 4679404"/>
              <a:gd name="connsiteY421" fmla="*/ 1014417 h 4679404"/>
              <a:gd name="connsiteX422" fmla="*/ 1183263 w 4679404"/>
              <a:gd name="connsiteY422" fmla="*/ 1018751 h 4679404"/>
              <a:gd name="connsiteX423" fmla="*/ 1198440 w 4679404"/>
              <a:gd name="connsiteY423" fmla="*/ 1023093 h 4679404"/>
              <a:gd name="connsiteX424" fmla="*/ 1215791 w 4679404"/>
              <a:gd name="connsiteY424" fmla="*/ 1029601 h 4679404"/>
              <a:gd name="connsiteX425" fmla="*/ 1233142 w 4679404"/>
              <a:gd name="connsiteY425" fmla="*/ 1036102 h 4679404"/>
              <a:gd name="connsiteX426" fmla="*/ 1248326 w 4679404"/>
              <a:gd name="connsiteY426" fmla="*/ 1044778 h 4679404"/>
              <a:gd name="connsiteX427" fmla="*/ 1263510 w 4679404"/>
              <a:gd name="connsiteY427" fmla="*/ 1057795 h 4679404"/>
              <a:gd name="connsiteX428" fmla="*/ 1274352 w 4679404"/>
              <a:gd name="connsiteY428" fmla="*/ 1068637 h 4679404"/>
              <a:gd name="connsiteX429" fmla="*/ 1287362 w 4679404"/>
              <a:gd name="connsiteY429" fmla="*/ 1081647 h 4679404"/>
              <a:gd name="connsiteX430" fmla="*/ 1298204 w 4679404"/>
              <a:gd name="connsiteY430" fmla="*/ 1094664 h 4679404"/>
              <a:gd name="connsiteX431" fmla="*/ 1309054 w 4679404"/>
              <a:gd name="connsiteY431" fmla="*/ 1112015 h 4679404"/>
              <a:gd name="connsiteX432" fmla="*/ 1315555 w 4679404"/>
              <a:gd name="connsiteY432" fmla="*/ 1129365 h 4679404"/>
              <a:gd name="connsiteX433" fmla="*/ 1319897 w 4679404"/>
              <a:gd name="connsiteY433" fmla="*/ 1144542 h 4679404"/>
              <a:gd name="connsiteX434" fmla="*/ 1324231 w 4679404"/>
              <a:gd name="connsiteY434" fmla="*/ 1161893 h 4679404"/>
              <a:gd name="connsiteX435" fmla="*/ 1330739 w 4679404"/>
              <a:gd name="connsiteY435" fmla="*/ 1181411 h 4679404"/>
              <a:gd name="connsiteX436" fmla="*/ 1330739 w 4679404"/>
              <a:gd name="connsiteY436" fmla="*/ 1200936 h 4679404"/>
              <a:gd name="connsiteX437" fmla="*/ 1330739 w 4679404"/>
              <a:gd name="connsiteY437" fmla="*/ 1218287 h 4679404"/>
              <a:gd name="connsiteX438" fmla="*/ 1324231 w 4679404"/>
              <a:gd name="connsiteY438" fmla="*/ 1237805 h 4679404"/>
              <a:gd name="connsiteX439" fmla="*/ 1319897 w 4679404"/>
              <a:gd name="connsiteY439" fmla="*/ 1255156 h 4679404"/>
              <a:gd name="connsiteX440" fmla="*/ 1315555 w 4679404"/>
              <a:gd name="connsiteY440" fmla="*/ 1270333 h 4679404"/>
              <a:gd name="connsiteX441" fmla="*/ 1309054 w 4679404"/>
              <a:gd name="connsiteY441" fmla="*/ 1287684 h 4679404"/>
              <a:gd name="connsiteX442" fmla="*/ 1298204 w 4679404"/>
              <a:gd name="connsiteY442" fmla="*/ 1305035 h 4679404"/>
              <a:gd name="connsiteX443" fmla="*/ 1287362 w 4679404"/>
              <a:gd name="connsiteY443" fmla="*/ 1318052 h 4679404"/>
              <a:gd name="connsiteX444" fmla="*/ 1274352 w 4679404"/>
              <a:gd name="connsiteY444" fmla="*/ 1331062 h 4679404"/>
              <a:gd name="connsiteX445" fmla="*/ 1263510 w 4679404"/>
              <a:gd name="connsiteY445" fmla="*/ 1341904 h 4679404"/>
              <a:gd name="connsiteX446" fmla="*/ 1248326 w 4679404"/>
              <a:gd name="connsiteY446" fmla="*/ 1354921 h 4679404"/>
              <a:gd name="connsiteX447" fmla="*/ 1233142 w 4679404"/>
              <a:gd name="connsiteY447" fmla="*/ 1363596 h 4679404"/>
              <a:gd name="connsiteX448" fmla="*/ 1215791 w 4679404"/>
              <a:gd name="connsiteY448" fmla="*/ 1370098 h 4679404"/>
              <a:gd name="connsiteX449" fmla="*/ 1198440 w 4679404"/>
              <a:gd name="connsiteY449" fmla="*/ 1376606 h 4679404"/>
              <a:gd name="connsiteX450" fmla="*/ 1183263 w 4679404"/>
              <a:gd name="connsiteY450" fmla="*/ 1380940 h 4679404"/>
              <a:gd name="connsiteX451" fmla="*/ 1163745 w 4679404"/>
              <a:gd name="connsiteY451" fmla="*/ 1385281 h 4679404"/>
              <a:gd name="connsiteX452" fmla="*/ 1144220 w 4679404"/>
              <a:gd name="connsiteY452" fmla="*/ 1385281 h 4679404"/>
              <a:gd name="connsiteX453" fmla="*/ 1124702 w 4679404"/>
              <a:gd name="connsiteY453" fmla="*/ 1385281 h 4679404"/>
              <a:gd name="connsiteX454" fmla="*/ 1107351 w 4679404"/>
              <a:gd name="connsiteY454" fmla="*/ 1380940 h 4679404"/>
              <a:gd name="connsiteX455" fmla="*/ 1090000 w 4679404"/>
              <a:gd name="connsiteY455" fmla="*/ 1376606 h 4679404"/>
              <a:gd name="connsiteX456" fmla="*/ 1072649 w 4679404"/>
              <a:gd name="connsiteY456" fmla="*/ 1370098 h 4679404"/>
              <a:gd name="connsiteX457" fmla="*/ 1057473 w 4679404"/>
              <a:gd name="connsiteY457" fmla="*/ 1363596 h 4679404"/>
              <a:gd name="connsiteX458" fmla="*/ 1040122 w 4679404"/>
              <a:gd name="connsiteY458" fmla="*/ 1354921 h 4679404"/>
              <a:gd name="connsiteX459" fmla="*/ 1024938 w 4679404"/>
              <a:gd name="connsiteY459" fmla="*/ 1341904 h 4679404"/>
              <a:gd name="connsiteX460" fmla="*/ 1014095 w 4679404"/>
              <a:gd name="connsiteY460" fmla="*/ 1331062 h 4679404"/>
              <a:gd name="connsiteX461" fmla="*/ 1001085 w 4679404"/>
              <a:gd name="connsiteY461" fmla="*/ 1318052 h 4679404"/>
              <a:gd name="connsiteX462" fmla="*/ 990236 w 4679404"/>
              <a:gd name="connsiteY462" fmla="*/ 1305035 h 4679404"/>
              <a:gd name="connsiteX463" fmla="*/ 981560 w 4679404"/>
              <a:gd name="connsiteY463" fmla="*/ 1287684 h 4679404"/>
              <a:gd name="connsiteX464" fmla="*/ 972885 w 4679404"/>
              <a:gd name="connsiteY464" fmla="*/ 1270333 h 4679404"/>
              <a:gd name="connsiteX465" fmla="*/ 968551 w 4679404"/>
              <a:gd name="connsiteY465" fmla="*/ 1255156 h 4679404"/>
              <a:gd name="connsiteX466" fmla="*/ 964209 w 4679404"/>
              <a:gd name="connsiteY466" fmla="*/ 1237805 h 4679404"/>
              <a:gd name="connsiteX467" fmla="*/ 959875 w 4679404"/>
              <a:gd name="connsiteY467" fmla="*/ 1218287 h 4679404"/>
              <a:gd name="connsiteX468" fmla="*/ 959875 w 4679404"/>
              <a:gd name="connsiteY468" fmla="*/ 1200936 h 4679404"/>
              <a:gd name="connsiteX469" fmla="*/ 959875 w 4679404"/>
              <a:gd name="connsiteY469" fmla="*/ 1181411 h 4679404"/>
              <a:gd name="connsiteX470" fmla="*/ 964209 w 4679404"/>
              <a:gd name="connsiteY470" fmla="*/ 1161893 h 4679404"/>
              <a:gd name="connsiteX471" fmla="*/ 968551 w 4679404"/>
              <a:gd name="connsiteY471" fmla="*/ 1144542 h 4679404"/>
              <a:gd name="connsiteX472" fmla="*/ 972885 w 4679404"/>
              <a:gd name="connsiteY472" fmla="*/ 1129365 h 4679404"/>
              <a:gd name="connsiteX473" fmla="*/ 981560 w 4679404"/>
              <a:gd name="connsiteY473" fmla="*/ 1112015 h 4679404"/>
              <a:gd name="connsiteX474" fmla="*/ 990236 w 4679404"/>
              <a:gd name="connsiteY474" fmla="*/ 1094664 h 4679404"/>
              <a:gd name="connsiteX475" fmla="*/ 1001085 w 4679404"/>
              <a:gd name="connsiteY475" fmla="*/ 1081647 h 4679404"/>
              <a:gd name="connsiteX476" fmla="*/ 1014095 w 4679404"/>
              <a:gd name="connsiteY476" fmla="*/ 1068637 h 4679404"/>
              <a:gd name="connsiteX477" fmla="*/ 1024938 w 4679404"/>
              <a:gd name="connsiteY477" fmla="*/ 1057795 h 4679404"/>
              <a:gd name="connsiteX478" fmla="*/ 1040122 w 4679404"/>
              <a:gd name="connsiteY478" fmla="*/ 1044778 h 4679404"/>
              <a:gd name="connsiteX479" fmla="*/ 1057473 w 4679404"/>
              <a:gd name="connsiteY479" fmla="*/ 1036102 h 4679404"/>
              <a:gd name="connsiteX480" fmla="*/ 1072649 w 4679404"/>
              <a:gd name="connsiteY480" fmla="*/ 1029601 h 4679404"/>
              <a:gd name="connsiteX481" fmla="*/ 1090000 w 4679404"/>
              <a:gd name="connsiteY481" fmla="*/ 1023093 h 4679404"/>
              <a:gd name="connsiteX482" fmla="*/ 1107351 w 4679404"/>
              <a:gd name="connsiteY482" fmla="*/ 1018751 h 4679404"/>
              <a:gd name="connsiteX483" fmla="*/ 3119603 w 4679404"/>
              <a:gd name="connsiteY483" fmla="*/ 719912 h 4679404"/>
              <a:gd name="connsiteX484" fmla="*/ 3146010 w 4679404"/>
              <a:gd name="connsiteY484" fmla="*/ 722064 h 4679404"/>
              <a:gd name="connsiteX485" fmla="*/ 3170221 w 4679404"/>
              <a:gd name="connsiteY485" fmla="*/ 724217 h 4679404"/>
              <a:gd name="connsiteX486" fmla="*/ 3194424 w 4679404"/>
              <a:gd name="connsiteY486" fmla="*/ 730674 h 4679404"/>
              <a:gd name="connsiteX487" fmla="*/ 3216431 w 4679404"/>
              <a:gd name="connsiteY487" fmla="*/ 739283 h 4679404"/>
              <a:gd name="connsiteX488" fmla="*/ 3240642 w 4679404"/>
              <a:gd name="connsiteY488" fmla="*/ 750053 h 4679404"/>
              <a:gd name="connsiteX489" fmla="*/ 3258250 w 4679404"/>
              <a:gd name="connsiteY489" fmla="*/ 762967 h 4679404"/>
              <a:gd name="connsiteX490" fmla="*/ 3278053 w 4679404"/>
              <a:gd name="connsiteY490" fmla="*/ 775882 h 4679404"/>
              <a:gd name="connsiteX491" fmla="*/ 3297857 w 4679404"/>
              <a:gd name="connsiteY491" fmla="*/ 790956 h 4679404"/>
              <a:gd name="connsiteX492" fmla="*/ 3313260 w 4679404"/>
              <a:gd name="connsiteY492" fmla="*/ 810327 h 4679404"/>
              <a:gd name="connsiteX493" fmla="*/ 3326467 w 4679404"/>
              <a:gd name="connsiteY493" fmla="*/ 827554 h 4679404"/>
              <a:gd name="connsiteX494" fmla="*/ 3339675 w 4679404"/>
              <a:gd name="connsiteY494" fmla="*/ 846925 h 4679404"/>
              <a:gd name="connsiteX495" fmla="*/ 3350678 w 4679404"/>
              <a:gd name="connsiteY495" fmla="*/ 870609 h 4679404"/>
              <a:gd name="connsiteX496" fmla="*/ 3357275 w 4679404"/>
              <a:gd name="connsiteY496" fmla="*/ 892140 h 4679404"/>
              <a:gd name="connsiteX497" fmla="*/ 3366082 w 4679404"/>
              <a:gd name="connsiteY497" fmla="*/ 915817 h 4679404"/>
              <a:gd name="connsiteX498" fmla="*/ 3368278 w 4679404"/>
              <a:gd name="connsiteY498" fmla="*/ 939501 h 4679404"/>
              <a:gd name="connsiteX499" fmla="*/ 3370482 w 4679404"/>
              <a:gd name="connsiteY499" fmla="*/ 965329 h 4679404"/>
              <a:gd name="connsiteX500" fmla="*/ 3368278 w 4679404"/>
              <a:gd name="connsiteY500" fmla="*/ 991165 h 4679404"/>
              <a:gd name="connsiteX501" fmla="*/ 3366082 w 4679404"/>
              <a:gd name="connsiteY501" fmla="*/ 1014849 h 4679404"/>
              <a:gd name="connsiteX502" fmla="*/ 3357275 w 4679404"/>
              <a:gd name="connsiteY502" fmla="*/ 1038526 h 4679404"/>
              <a:gd name="connsiteX503" fmla="*/ 3350678 w 4679404"/>
              <a:gd name="connsiteY503" fmla="*/ 1060057 h 4679404"/>
              <a:gd name="connsiteX504" fmla="*/ 3339675 w 4679404"/>
              <a:gd name="connsiteY504" fmla="*/ 1083741 h 4679404"/>
              <a:gd name="connsiteX505" fmla="*/ 3326467 w 4679404"/>
              <a:gd name="connsiteY505" fmla="*/ 1103112 h 4679404"/>
              <a:gd name="connsiteX506" fmla="*/ 3313260 w 4679404"/>
              <a:gd name="connsiteY506" fmla="*/ 1120339 h 4679404"/>
              <a:gd name="connsiteX507" fmla="*/ 3297857 w 4679404"/>
              <a:gd name="connsiteY507" fmla="*/ 1139710 h 4679404"/>
              <a:gd name="connsiteX508" fmla="*/ 3278053 w 4679404"/>
              <a:gd name="connsiteY508" fmla="*/ 1154777 h 4679404"/>
              <a:gd name="connsiteX509" fmla="*/ 3258250 w 4679404"/>
              <a:gd name="connsiteY509" fmla="*/ 1167699 h 4679404"/>
              <a:gd name="connsiteX510" fmla="*/ 3240642 w 4679404"/>
              <a:gd name="connsiteY510" fmla="*/ 1180613 h 4679404"/>
              <a:gd name="connsiteX511" fmla="*/ 3216431 w 4679404"/>
              <a:gd name="connsiteY511" fmla="*/ 1191375 h 4679404"/>
              <a:gd name="connsiteX512" fmla="*/ 3194424 w 4679404"/>
              <a:gd name="connsiteY512" fmla="*/ 1199992 h 4679404"/>
              <a:gd name="connsiteX513" fmla="*/ 3170221 w 4679404"/>
              <a:gd name="connsiteY513" fmla="*/ 1206449 h 4679404"/>
              <a:gd name="connsiteX514" fmla="*/ 3146010 w 4679404"/>
              <a:gd name="connsiteY514" fmla="*/ 1208602 h 4679404"/>
              <a:gd name="connsiteX515" fmla="*/ 3119603 w 4679404"/>
              <a:gd name="connsiteY515" fmla="*/ 1210754 h 4679404"/>
              <a:gd name="connsiteX516" fmla="*/ 3093196 w 4679404"/>
              <a:gd name="connsiteY516" fmla="*/ 1208602 h 4679404"/>
              <a:gd name="connsiteX517" fmla="*/ 3068985 w 4679404"/>
              <a:gd name="connsiteY517" fmla="*/ 1206449 h 4679404"/>
              <a:gd name="connsiteX518" fmla="*/ 3044781 w 4679404"/>
              <a:gd name="connsiteY518" fmla="*/ 1199992 h 4679404"/>
              <a:gd name="connsiteX519" fmla="*/ 3022774 w 4679404"/>
              <a:gd name="connsiteY519" fmla="*/ 1191375 h 4679404"/>
              <a:gd name="connsiteX520" fmla="*/ 3021874 w 4679404"/>
              <a:gd name="connsiteY520" fmla="*/ 1190980 h 4679404"/>
              <a:gd name="connsiteX521" fmla="*/ 3032533 w 4679404"/>
              <a:gd name="connsiteY521" fmla="*/ 1205907 h 4679404"/>
              <a:gd name="connsiteX522" fmla="*/ 3043383 w 4679404"/>
              <a:gd name="connsiteY522" fmla="*/ 1221091 h 4679404"/>
              <a:gd name="connsiteX523" fmla="*/ 3049884 w 4679404"/>
              <a:gd name="connsiteY523" fmla="*/ 1238442 h 4679404"/>
              <a:gd name="connsiteX524" fmla="*/ 3054225 w 4679404"/>
              <a:gd name="connsiteY524" fmla="*/ 1255793 h 4679404"/>
              <a:gd name="connsiteX525" fmla="*/ 3058560 w 4679404"/>
              <a:gd name="connsiteY525" fmla="*/ 1270970 h 4679404"/>
              <a:gd name="connsiteX526" fmla="*/ 3065068 w 4679404"/>
              <a:gd name="connsiteY526" fmla="*/ 1290488 h 4679404"/>
              <a:gd name="connsiteX527" fmla="*/ 3065068 w 4679404"/>
              <a:gd name="connsiteY527" fmla="*/ 1310013 h 4679404"/>
              <a:gd name="connsiteX528" fmla="*/ 3065068 w 4679404"/>
              <a:gd name="connsiteY528" fmla="*/ 1329531 h 4679404"/>
              <a:gd name="connsiteX529" fmla="*/ 3058560 w 4679404"/>
              <a:gd name="connsiteY529" fmla="*/ 1346882 h 4679404"/>
              <a:gd name="connsiteX530" fmla="*/ 3054225 w 4679404"/>
              <a:gd name="connsiteY530" fmla="*/ 1364233 h 4679404"/>
              <a:gd name="connsiteX531" fmla="*/ 3049884 w 4679404"/>
              <a:gd name="connsiteY531" fmla="*/ 1381577 h 4679404"/>
              <a:gd name="connsiteX532" fmla="*/ 3043383 w 4679404"/>
              <a:gd name="connsiteY532" fmla="*/ 1396761 h 4679404"/>
              <a:gd name="connsiteX533" fmla="*/ 3032533 w 4679404"/>
              <a:gd name="connsiteY533" fmla="*/ 1414112 h 4679404"/>
              <a:gd name="connsiteX534" fmla="*/ 3021691 w 4679404"/>
              <a:gd name="connsiteY534" fmla="*/ 1429296 h 4679404"/>
              <a:gd name="connsiteX535" fmla="*/ 3008681 w 4679404"/>
              <a:gd name="connsiteY535" fmla="*/ 1440138 h 4679404"/>
              <a:gd name="connsiteX536" fmla="*/ 2997838 w 4679404"/>
              <a:gd name="connsiteY536" fmla="*/ 1453148 h 4679404"/>
              <a:gd name="connsiteX537" fmla="*/ 2982655 w 4679404"/>
              <a:gd name="connsiteY537" fmla="*/ 1463998 h 4679404"/>
              <a:gd name="connsiteX538" fmla="*/ 2967471 w 4679404"/>
              <a:gd name="connsiteY538" fmla="*/ 1472673 h 4679404"/>
              <a:gd name="connsiteX539" fmla="*/ 2950120 w 4679404"/>
              <a:gd name="connsiteY539" fmla="*/ 1481349 h 4679404"/>
              <a:gd name="connsiteX540" fmla="*/ 2932769 w 4679404"/>
              <a:gd name="connsiteY540" fmla="*/ 1485683 h 4679404"/>
              <a:gd name="connsiteX541" fmla="*/ 2917592 w 4679404"/>
              <a:gd name="connsiteY541" fmla="*/ 1490017 h 4679404"/>
              <a:gd name="connsiteX542" fmla="*/ 2898067 w 4679404"/>
              <a:gd name="connsiteY542" fmla="*/ 1494358 h 4679404"/>
              <a:gd name="connsiteX543" fmla="*/ 2878549 w 4679404"/>
              <a:gd name="connsiteY543" fmla="*/ 1494358 h 4679404"/>
              <a:gd name="connsiteX544" fmla="*/ 2859031 w 4679404"/>
              <a:gd name="connsiteY544" fmla="*/ 1494358 h 4679404"/>
              <a:gd name="connsiteX545" fmla="*/ 2841680 w 4679404"/>
              <a:gd name="connsiteY545" fmla="*/ 1490017 h 4679404"/>
              <a:gd name="connsiteX546" fmla="*/ 2824329 w 4679404"/>
              <a:gd name="connsiteY546" fmla="*/ 1485683 h 4679404"/>
              <a:gd name="connsiteX547" fmla="*/ 2806978 w 4679404"/>
              <a:gd name="connsiteY547" fmla="*/ 1481349 h 4679404"/>
              <a:gd name="connsiteX548" fmla="*/ 2791801 w 4679404"/>
              <a:gd name="connsiteY548" fmla="*/ 1472673 h 4679404"/>
              <a:gd name="connsiteX549" fmla="*/ 2774450 w 4679404"/>
              <a:gd name="connsiteY549" fmla="*/ 1463998 h 4679404"/>
              <a:gd name="connsiteX550" fmla="*/ 2759266 w 4679404"/>
              <a:gd name="connsiteY550" fmla="*/ 1453148 h 4679404"/>
              <a:gd name="connsiteX551" fmla="*/ 2748424 w 4679404"/>
              <a:gd name="connsiteY551" fmla="*/ 1440138 h 4679404"/>
              <a:gd name="connsiteX552" fmla="*/ 2735414 w 4679404"/>
              <a:gd name="connsiteY552" fmla="*/ 1429296 h 4679404"/>
              <a:gd name="connsiteX553" fmla="*/ 2724564 w 4679404"/>
              <a:gd name="connsiteY553" fmla="*/ 1414112 h 4679404"/>
              <a:gd name="connsiteX554" fmla="*/ 2715889 w 4679404"/>
              <a:gd name="connsiteY554" fmla="*/ 1396761 h 4679404"/>
              <a:gd name="connsiteX555" fmla="*/ 2707213 w 4679404"/>
              <a:gd name="connsiteY555" fmla="*/ 1381577 h 4679404"/>
              <a:gd name="connsiteX556" fmla="*/ 2702879 w 4679404"/>
              <a:gd name="connsiteY556" fmla="*/ 1364233 h 4679404"/>
              <a:gd name="connsiteX557" fmla="*/ 2698538 w 4679404"/>
              <a:gd name="connsiteY557" fmla="*/ 1346882 h 4679404"/>
              <a:gd name="connsiteX558" fmla="*/ 2694204 w 4679404"/>
              <a:gd name="connsiteY558" fmla="*/ 1329531 h 4679404"/>
              <a:gd name="connsiteX559" fmla="*/ 2694204 w 4679404"/>
              <a:gd name="connsiteY559" fmla="*/ 1310013 h 4679404"/>
              <a:gd name="connsiteX560" fmla="*/ 2694204 w 4679404"/>
              <a:gd name="connsiteY560" fmla="*/ 1290488 h 4679404"/>
              <a:gd name="connsiteX561" fmla="*/ 2698538 w 4679404"/>
              <a:gd name="connsiteY561" fmla="*/ 1270970 h 4679404"/>
              <a:gd name="connsiteX562" fmla="*/ 2702879 w 4679404"/>
              <a:gd name="connsiteY562" fmla="*/ 1255793 h 4679404"/>
              <a:gd name="connsiteX563" fmla="*/ 2707213 w 4679404"/>
              <a:gd name="connsiteY563" fmla="*/ 1238442 h 4679404"/>
              <a:gd name="connsiteX564" fmla="*/ 2715889 w 4679404"/>
              <a:gd name="connsiteY564" fmla="*/ 1221091 h 4679404"/>
              <a:gd name="connsiteX565" fmla="*/ 2724564 w 4679404"/>
              <a:gd name="connsiteY565" fmla="*/ 1205907 h 4679404"/>
              <a:gd name="connsiteX566" fmla="*/ 2735414 w 4679404"/>
              <a:gd name="connsiteY566" fmla="*/ 1190724 h 4679404"/>
              <a:gd name="connsiteX567" fmla="*/ 2748424 w 4679404"/>
              <a:gd name="connsiteY567" fmla="*/ 1177714 h 4679404"/>
              <a:gd name="connsiteX568" fmla="*/ 2759266 w 4679404"/>
              <a:gd name="connsiteY568" fmla="*/ 1166871 h 4679404"/>
              <a:gd name="connsiteX569" fmla="*/ 2774450 w 4679404"/>
              <a:gd name="connsiteY569" fmla="*/ 1153855 h 4679404"/>
              <a:gd name="connsiteX570" fmla="*/ 2791801 w 4679404"/>
              <a:gd name="connsiteY570" fmla="*/ 1145179 h 4679404"/>
              <a:gd name="connsiteX571" fmla="*/ 2806978 w 4679404"/>
              <a:gd name="connsiteY571" fmla="*/ 1138678 h 4679404"/>
              <a:gd name="connsiteX572" fmla="*/ 2824329 w 4679404"/>
              <a:gd name="connsiteY572" fmla="*/ 1134337 h 4679404"/>
              <a:gd name="connsiteX573" fmla="*/ 2841680 w 4679404"/>
              <a:gd name="connsiteY573" fmla="*/ 1127828 h 4679404"/>
              <a:gd name="connsiteX574" fmla="*/ 2859031 w 4679404"/>
              <a:gd name="connsiteY574" fmla="*/ 1123494 h 4679404"/>
              <a:gd name="connsiteX575" fmla="*/ 2878549 w 4679404"/>
              <a:gd name="connsiteY575" fmla="*/ 1123494 h 4679404"/>
              <a:gd name="connsiteX576" fmla="*/ 2898067 w 4679404"/>
              <a:gd name="connsiteY576" fmla="*/ 1123494 h 4679404"/>
              <a:gd name="connsiteX577" fmla="*/ 2917592 w 4679404"/>
              <a:gd name="connsiteY577" fmla="*/ 1127828 h 4679404"/>
              <a:gd name="connsiteX578" fmla="*/ 2932769 w 4679404"/>
              <a:gd name="connsiteY578" fmla="*/ 1134337 h 4679404"/>
              <a:gd name="connsiteX579" fmla="*/ 2938142 w 4679404"/>
              <a:gd name="connsiteY579" fmla="*/ 1135684 h 4679404"/>
              <a:gd name="connsiteX580" fmla="*/ 2925938 w 4679404"/>
              <a:gd name="connsiteY580" fmla="*/ 1120339 h 4679404"/>
              <a:gd name="connsiteX581" fmla="*/ 2912738 w 4679404"/>
              <a:gd name="connsiteY581" fmla="*/ 1103112 h 4679404"/>
              <a:gd name="connsiteX582" fmla="*/ 2899531 w 4679404"/>
              <a:gd name="connsiteY582" fmla="*/ 1083741 h 4679404"/>
              <a:gd name="connsiteX583" fmla="*/ 2888527 w 4679404"/>
              <a:gd name="connsiteY583" fmla="*/ 1060057 h 4679404"/>
              <a:gd name="connsiteX584" fmla="*/ 2879727 w 4679404"/>
              <a:gd name="connsiteY584" fmla="*/ 1038526 h 4679404"/>
              <a:gd name="connsiteX585" fmla="*/ 2873124 w 4679404"/>
              <a:gd name="connsiteY585" fmla="*/ 1014849 h 4679404"/>
              <a:gd name="connsiteX586" fmla="*/ 2870927 w 4679404"/>
              <a:gd name="connsiteY586" fmla="*/ 991165 h 4679404"/>
              <a:gd name="connsiteX587" fmla="*/ 2868724 w 4679404"/>
              <a:gd name="connsiteY587" fmla="*/ 965329 h 4679404"/>
              <a:gd name="connsiteX588" fmla="*/ 2870927 w 4679404"/>
              <a:gd name="connsiteY588" fmla="*/ 939501 h 4679404"/>
              <a:gd name="connsiteX589" fmla="*/ 2873124 w 4679404"/>
              <a:gd name="connsiteY589" fmla="*/ 915817 h 4679404"/>
              <a:gd name="connsiteX590" fmla="*/ 2879727 w 4679404"/>
              <a:gd name="connsiteY590" fmla="*/ 892140 h 4679404"/>
              <a:gd name="connsiteX591" fmla="*/ 2888527 w 4679404"/>
              <a:gd name="connsiteY591" fmla="*/ 870609 h 4679404"/>
              <a:gd name="connsiteX592" fmla="*/ 2899531 w 4679404"/>
              <a:gd name="connsiteY592" fmla="*/ 846925 h 4679404"/>
              <a:gd name="connsiteX593" fmla="*/ 2912738 w 4679404"/>
              <a:gd name="connsiteY593" fmla="*/ 827554 h 4679404"/>
              <a:gd name="connsiteX594" fmla="*/ 2925938 w 4679404"/>
              <a:gd name="connsiteY594" fmla="*/ 810327 h 4679404"/>
              <a:gd name="connsiteX595" fmla="*/ 2941349 w 4679404"/>
              <a:gd name="connsiteY595" fmla="*/ 790956 h 4679404"/>
              <a:gd name="connsiteX596" fmla="*/ 2961153 w 4679404"/>
              <a:gd name="connsiteY596" fmla="*/ 775882 h 4679404"/>
              <a:gd name="connsiteX597" fmla="*/ 2978760 w 4679404"/>
              <a:gd name="connsiteY597" fmla="*/ 762967 h 4679404"/>
              <a:gd name="connsiteX598" fmla="*/ 2998563 w 4679404"/>
              <a:gd name="connsiteY598" fmla="*/ 750053 h 4679404"/>
              <a:gd name="connsiteX599" fmla="*/ 3022774 w 4679404"/>
              <a:gd name="connsiteY599" fmla="*/ 739283 h 4679404"/>
              <a:gd name="connsiteX600" fmla="*/ 3044781 w 4679404"/>
              <a:gd name="connsiteY600" fmla="*/ 730674 h 4679404"/>
              <a:gd name="connsiteX601" fmla="*/ 3068985 w 4679404"/>
              <a:gd name="connsiteY601" fmla="*/ 724217 h 4679404"/>
              <a:gd name="connsiteX602" fmla="*/ 3093196 w 4679404"/>
              <a:gd name="connsiteY602" fmla="*/ 722064 h 4679404"/>
              <a:gd name="connsiteX603" fmla="*/ 1639528 w 4679404"/>
              <a:gd name="connsiteY603" fmla="*/ 719912 h 4679404"/>
              <a:gd name="connsiteX604" fmla="*/ 1656879 w 4679404"/>
              <a:gd name="connsiteY604" fmla="*/ 719912 h 4679404"/>
              <a:gd name="connsiteX605" fmla="*/ 1676404 w 4679404"/>
              <a:gd name="connsiteY605" fmla="*/ 719912 h 4679404"/>
              <a:gd name="connsiteX606" fmla="*/ 1695922 w 4679404"/>
              <a:gd name="connsiteY606" fmla="*/ 724246 h 4679404"/>
              <a:gd name="connsiteX607" fmla="*/ 1713273 w 4679404"/>
              <a:gd name="connsiteY607" fmla="*/ 728587 h 4679404"/>
              <a:gd name="connsiteX608" fmla="*/ 1728450 w 4679404"/>
              <a:gd name="connsiteY608" fmla="*/ 735096 h 4679404"/>
              <a:gd name="connsiteX609" fmla="*/ 1745801 w 4679404"/>
              <a:gd name="connsiteY609" fmla="*/ 741597 h 4679404"/>
              <a:gd name="connsiteX610" fmla="*/ 1763152 w 4679404"/>
              <a:gd name="connsiteY610" fmla="*/ 750272 h 4679404"/>
              <a:gd name="connsiteX611" fmla="*/ 1776169 w 4679404"/>
              <a:gd name="connsiteY611" fmla="*/ 763289 h 4679404"/>
              <a:gd name="connsiteX612" fmla="*/ 1789178 w 4679404"/>
              <a:gd name="connsiteY612" fmla="*/ 774132 h 4679404"/>
              <a:gd name="connsiteX613" fmla="*/ 1800021 w 4679404"/>
              <a:gd name="connsiteY613" fmla="*/ 787141 h 4679404"/>
              <a:gd name="connsiteX614" fmla="*/ 1813038 w 4679404"/>
              <a:gd name="connsiteY614" fmla="*/ 800158 h 4679404"/>
              <a:gd name="connsiteX615" fmla="*/ 1821713 w 4679404"/>
              <a:gd name="connsiteY615" fmla="*/ 817509 h 4679404"/>
              <a:gd name="connsiteX616" fmla="*/ 1828215 w 4679404"/>
              <a:gd name="connsiteY616" fmla="*/ 834860 h 4679404"/>
              <a:gd name="connsiteX617" fmla="*/ 1832556 w 4679404"/>
              <a:gd name="connsiteY617" fmla="*/ 850037 h 4679404"/>
              <a:gd name="connsiteX618" fmla="*/ 1839057 w 4679404"/>
              <a:gd name="connsiteY618" fmla="*/ 867388 h 4679404"/>
              <a:gd name="connsiteX619" fmla="*/ 1843398 w 4679404"/>
              <a:gd name="connsiteY619" fmla="*/ 886906 h 4679404"/>
              <a:gd name="connsiteX620" fmla="*/ 1843398 w 4679404"/>
              <a:gd name="connsiteY620" fmla="*/ 906431 h 4679404"/>
              <a:gd name="connsiteX621" fmla="*/ 1843398 w 4679404"/>
              <a:gd name="connsiteY621" fmla="*/ 923782 h 4679404"/>
              <a:gd name="connsiteX622" fmla="*/ 1839057 w 4679404"/>
              <a:gd name="connsiteY622" fmla="*/ 943300 h 4679404"/>
              <a:gd name="connsiteX623" fmla="*/ 1832556 w 4679404"/>
              <a:gd name="connsiteY623" fmla="*/ 960651 h 4679404"/>
              <a:gd name="connsiteX624" fmla="*/ 1828215 w 4679404"/>
              <a:gd name="connsiteY624" fmla="*/ 975828 h 4679404"/>
              <a:gd name="connsiteX625" fmla="*/ 1821713 w 4679404"/>
              <a:gd name="connsiteY625" fmla="*/ 993179 h 4679404"/>
              <a:gd name="connsiteX626" fmla="*/ 1813038 w 4679404"/>
              <a:gd name="connsiteY626" fmla="*/ 1010530 h 4679404"/>
              <a:gd name="connsiteX627" fmla="*/ 1800021 w 4679404"/>
              <a:gd name="connsiteY627" fmla="*/ 1023547 h 4679404"/>
              <a:gd name="connsiteX628" fmla="*/ 1789178 w 4679404"/>
              <a:gd name="connsiteY628" fmla="*/ 1036556 h 4679404"/>
              <a:gd name="connsiteX629" fmla="*/ 1776169 w 4679404"/>
              <a:gd name="connsiteY629" fmla="*/ 1047399 h 4679404"/>
              <a:gd name="connsiteX630" fmla="*/ 1763152 w 4679404"/>
              <a:gd name="connsiteY630" fmla="*/ 1060415 h 4679404"/>
              <a:gd name="connsiteX631" fmla="*/ 1745801 w 4679404"/>
              <a:gd name="connsiteY631" fmla="*/ 1069091 h 4679404"/>
              <a:gd name="connsiteX632" fmla="*/ 1728450 w 4679404"/>
              <a:gd name="connsiteY632" fmla="*/ 1075592 h 4679404"/>
              <a:gd name="connsiteX633" fmla="*/ 1713273 w 4679404"/>
              <a:gd name="connsiteY633" fmla="*/ 1082101 h 4679404"/>
              <a:gd name="connsiteX634" fmla="*/ 1695922 w 4679404"/>
              <a:gd name="connsiteY634" fmla="*/ 1086435 h 4679404"/>
              <a:gd name="connsiteX635" fmla="*/ 1676404 w 4679404"/>
              <a:gd name="connsiteY635" fmla="*/ 1090776 h 4679404"/>
              <a:gd name="connsiteX636" fmla="*/ 1656879 w 4679404"/>
              <a:gd name="connsiteY636" fmla="*/ 1090776 h 4679404"/>
              <a:gd name="connsiteX637" fmla="*/ 1639528 w 4679404"/>
              <a:gd name="connsiteY637" fmla="*/ 1090776 h 4679404"/>
              <a:gd name="connsiteX638" fmla="*/ 1620010 w 4679404"/>
              <a:gd name="connsiteY638" fmla="*/ 1086435 h 4679404"/>
              <a:gd name="connsiteX639" fmla="*/ 1602659 w 4679404"/>
              <a:gd name="connsiteY639" fmla="*/ 1082101 h 4679404"/>
              <a:gd name="connsiteX640" fmla="*/ 1587483 w 4679404"/>
              <a:gd name="connsiteY640" fmla="*/ 1075592 h 4679404"/>
              <a:gd name="connsiteX641" fmla="*/ 1570132 w 4679404"/>
              <a:gd name="connsiteY641" fmla="*/ 1069091 h 4679404"/>
              <a:gd name="connsiteX642" fmla="*/ 1552781 w 4679404"/>
              <a:gd name="connsiteY642" fmla="*/ 1060415 h 4679404"/>
              <a:gd name="connsiteX643" fmla="*/ 1539764 w 4679404"/>
              <a:gd name="connsiteY643" fmla="*/ 1047399 h 4679404"/>
              <a:gd name="connsiteX644" fmla="*/ 1526754 w 4679404"/>
              <a:gd name="connsiteY644" fmla="*/ 1036556 h 4679404"/>
              <a:gd name="connsiteX645" fmla="*/ 1515912 w 4679404"/>
              <a:gd name="connsiteY645" fmla="*/ 1023547 h 4679404"/>
              <a:gd name="connsiteX646" fmla="*/ 1502895 w 4679404"/>
              <a:gd name="connsiteY646" fmla="*/ 1010530 h 4679404"/>
              <a:gd name="connsiteX647" fmla="*/ 1494219 w 4679404"/>
              <a:gd name="connsiteY647" fmla="*/ 993179 h 4679404"/>
              <a:gd name="connsiteX648" fmla="*/ 1487718 w 4679404"/>
              <a:gd name="connsiteY648" fmla="*/ 975828 h 4679404"/>
              <a:gd name="connsiteX649" fmla="*/ 1481210 w 4679404"/>
              <a:gd name="connsiteY649" fmla="*/ 960651 h 4679404"/>
              <a:gd name="connsiteX650" fmla="*/ 1476868 w 4679404"/>
              <a:gd name="connsiteY650" fmla="*/ 943300 h 4679404"/>
              <a:gd name="connsiteX651" fmla="*/ 1472534 w 4679404"/>
              <a:gd name="connsiteY651" fmla="*/ 923782 h 4679404"/>
              <a:gd name="connsiteX652" fmla="*/ 1472534 w 4679404"/>
              <a:gd name="connsiteY652" fmla="*/ 906431 h 4679404"/>
              <a:gd name="connsiteX653" fmla="*/ 1472534 w 4679404"/>
              <a:gd name="connsiteY653" fmla="*/ 886906 h 4679404"/>
              <a:gd name="connsiteX654" fmla="*/ 1476868 w 4679404"/>
              <a:gd name="connsiteY654" fmla="*/ 867388 h 4679404"/>
              <a:gd name="connsiteX655" fmla="*/ 1481210 w 4679404"/>
              <a:gd name="connsiteY655" fmla="*/ 850037 h 4679404"/>
              <a:gd name="connsiteX656" fmla="*/ 1487718 w 4679404"/>
              <a:gd name="connsiteY656" fmla="*/ 834860 h 4679404"/>
              <a:gd name="connsiteX657" fmla="*/ 1494219 w 4679404"/>
              <a:gd name="connsiteY657" fmla="*/ 817509 h 4679404"/>
              <a:gd name="connsiteX658" fmla="*/ 1502895 w 4679404"/>
              <a:gd name="connsiteY658" fmla="*/ 800158 h 4679404"/>
              <a:gd name="connsiteX659" fmla="*/ 1515912 w 4679404"/>
              <a:gd name="connsiteY659" fmla="*/ 787141 h 4679404"/>
              <a:gd name="connsiteX660" fmla="*/ 1526754 w 4679404"/>
              <a:gd name="connsiteY660" fmla="*/ 774132 h 4679404"/>
              <a:gd name="connsiteX661" fmla="*/ 1539764 w 4679404"/>
              <a:gd name="connsiteY661" fmla="*/ 763289 h 4679404"/>
              <a:gd name="connsiteX662" fmla="*/ 1552781 w 4679404"/>
              <a:gd name="connsiteY662" fmla="*/ 750272 h 4679404"/>
              <a:gd name="connsiteX663" fmla="*/ 1570132 w 4679404"/>
              <a:gd name="connsiteY663" fmla="*/ 741597 h 4679404"/>
              <a:gd name="connsiteX664" fmla="*/ 1587483 w 4679404"/>
              <a:gd name="connsiteY664" fmla="*/ 735096 h 4679404"/>
              <a:gd name="connsiteX665" fmla="*/ 1602659 w 4679404"/>
              <a:gd name="connsiteY665" fmla="*/ 728587 h 4679404"/>
              <a:gd name="connsiteX666" fmla="*/ 1620010 w 4679404"/>
              <a:gd name="connsiteY666" fmla="*/ 724246 h 4679404"/>
              <a:gd name="connsiteX667" fmla="*/ 2305901 w 4679404"/>
              <a:gd name="connsiteY667" fmla="*/ 698095 h 4679404"/>
              <a:gd name="connsiteX668" fmla="*/ 2334043 w 4679404"/>
              <a:gd name="connsiteY668" fmla="*/ 700291 h 4679404"/>
              <a:gd name="connsiteX669" fmla="*/ 2366527 w 4679404"/>
              <a:gd name="connsiteY669" fmla="*/ 702488 h 4679404"/>
              <a:gd name="connsiteX670" fmla="*/ 2392509 w 4679404"/>
              <a:gd name="connsiteY670" fmla="*/ 711280 h 4679404"/>
              <a:gd name="connsiteX671" fmla="*/ 2418492 w 4679404"/>
              <a:gd name="connsiteY671" fmla="*/ 722269 h 4679404"/>
              <a:gd name="connsiteX672" fmla="*/ 2444474 w 4679404"/>
              <a:gd name="connsiteY672" fmla="*/ 735455 h 4679404"/>
              <a:gd name="connsiteX673" fmla="*/ 2468290 w 4679404"/>
              <a:gd name="connsiteY673" fmla="*/ 748647 h 4679404"/>
              <a:gd name="connsiteX674" fmla="*/ 2492105 w 4679404"/>
              <a:gd name="connsiteY674" fmla="*/ 766225 h 4679404"/>
              <a:gd name="connsiteX675" fmla="*/ 2511594 w 4679404"/>
              <a:gd name="connsiteY675" fmla="*/ 786007 h 4679404"/>
              <a:gd name="connsiteX676" fmla="*/ 2528916 w 4679404"/>
              <a:gd name="connsiteY676" fmla="*/ 803592 h 4679404"/>
              <a:gd name="connsiteX677" fmla="*/ 2546237 w 4679404"/>
              <a:gd name="connsiteY677" fmla="*/ 827766 h 4679404"/>
              <a:gd name="connsiteX678" fmla="*/ 2561392 w 4679404"/>
              <a:gd name="connsiteY678" fmla="*/ 851940 h 4679404"/>
              <a:gd name="connsiteX679" fmla="*/ 2572220 w 4679404"/>
              <a:gd name="connsiteY679" fmla="*/ 878318 h 4679404"/>
              <a:gd name="connsiteX680" fmla="*/ 2583040 w 4679404"/>
              <a:gd name="connsiteY680" fmla="*/ 906885 h 4679404"/>
              <a:gd name="connsiteX681" fmla="*/ 2591701 w 4679404"/>
              <a:gd name="connsiteY681" fmla="*/ 933263 h 4679404"/>
              <a:gd name="connsiteX682" fmla="*/ 2593868 w 4679404"/>
              <a:gd name="connsiteY682" fmla="*/ 964033 h 4679404"/>
              <a:gd name="connsiteX683" fmla="*/ 2596035 w 4679404"/>
              <a:gd name="connsiteY683" fmla="*/ 992600 h 4679404"/>
              <a:gd name="connsiteX684" fmla="*/ 2593868 w 4679404"/>
              <a:gd name="connsiteY684" fmla="*/ 1021175 h 4679404"/>
              <a:gd name="connsiteX685" fmla="*/ 2591701 w 4679404"/>
              <a:gd name="connsiteY685" fmla="*/ 1051945 h 4679404"/>
              <a:gd name="connsiteX686" fmla="*/ 2583040 w 4679404"/>
              <a:gd name="connsiteY686" fmla="*/ 1078316 h 4679404"/>
              <a:gd name="connsiteX687" fmla="*/ 2572220 w 4679404"/>
              <a:gd name="connsiteY687" fmla="*/ 1106890 h 4679404"/>
              <a:gd name="connsiteX688" fmla="*/ 2561392 w 4679404"/>
              <a:gd name="connsiteY688" fmla="*/ 1133268 h 4679404"/>
              <a:gd name="connsiteX689" fmla="*/ 2546237 w 4679404"/>
              <a:gd name="connsiteY689" fmla="*/ 1157442 h 4679404"/>
              <a:gd name="connsiteX690" fmla="*/ 2528916 w 4679404"/>
              <a:gd name="connsiteY690" fmla="*/ 1181616 h 4679404"/>
              <a:gd name="connsiteX691" fmla="*/ 2511594 w 4679404"/>
              <a:gd name="connsiteY691" fmla="*/ 1199201 h 4679404"/>
              <a:gd name="connsiteX692" fmla="*/ 2492105 w 4679404"/>
              <a:gd name="connsiteY692" fmla="*/ 1218983 h 4679404"/>
              <a:gd name="connsiteX693" fmla="*/ 2468290 w 4679404"/>
              <a:gd name="connsiteY693" fmla="*/ 1236561 h 4679404"/>
              <a:gd name="connsiteX694" fmla="*/ 2444474 w 4679404"/>
              <a:gd name="connsiteY694" fmla="*/ 1249746 h 4679404"/>
              <a:gd name="connsiteX695" fmla="*/ 2418492 w 4679404"/>
              <a:gd name="connsiteY695" fmla="*/ 1262939 h 4679404"/>
              <a:gd name="connsiteX696" fmla="*/ 2392509 w 4679404"/>
              <a:gd name="connsiteY696" fmla="*/ 1273928 h 4679404"/>
              <a:gd name="connsiteX697" fmla="*/ 2366527 w 4679404"/>
              <a:gd name="connsiteY697" fmla="*/ 1282720 h 4679404"/>
              <a:gd name="connsiteX698" fmla="*/ 2334043 w 4679404"/>
              <a:gd name="connsiteY698" fmla="*/ 1284917 h 4679404"/>
              <a:gd name="connsiteX699" fmla="*/ 2305901 w 4679404"/>
              <a:gd name="connsiteY699" fmla="*/ 1287113 h 4679404"/>
              <a:gd name="connsiteX700" fmla="*/ 2277751 w 4679404"/>
              <a:gd name="connsiteY700" fmla="*/ 1284917 h 4679404"/>
              <a:gd name="connsiteX701" fmla="*/ 2247434 w 4679404"/>
              <a:gd name="connsiteY701" fmla="*/ 1282720 h 4679404"/>
              <a:gd name="connsiteX702" fmla="*/ 2221452 w 4679404"/>
              <a:gd name="connsiteY702" fmla="*/ 1273928 h 4679404"/>
              <a:gd name="connsiteX703" fmla="*/ 2195469 w 4679404"/>
              <a:gd name="connsiteY703" fmla="*/ 1262939 h 4679404"/>
              <a:gd name="connsiteX704" fmla="*/ 2169487 w 4679404"/>
              <a:gd name="connsiteY704" fmla="*/ 1249746 h 4679404"/>
              <a:gd name="connsiteX705" fmla="*/ 2145671 w 4679404"/>
              <a:gd name="connsiteY705" fmla="*/ 1236561 h 4679404"/>
              <a:gd name="connsiteX706" fmla="*/ 2121856 w 4679404"/>
              <a:gd name="connsiteY706" fmla="*/ 1218983 h 4679404"/>
              <a:gd name="connsiteX707" fmla="*/ 2102367 w 4679404"/>
              <a:gd name="connsiteY707" fmla="*/ 1199201 h 4679404"/>
              <a:gd name="connsiteX708" fmla="*/ 2082878 w 4679404"/>
              <a:gd name="connsiteY708" fmla="*/ 1181616 h 4679404"/>
              <a:gd name="connsiteX709" fmla="*/ 2067724 w 4679404"/>
              <a:gd name="connsiteY709" fmla="*/ 1157442 h 4679404"/>
              <a:gd name="connsiteX710" fmla="*/ 2052569 w 4679404"/>
              <a:gd name="connsiteY710" fmla="*/ 1133268 h 4679404"/>
              <a:gd name="connsiteX711" fmla="*/ 2041741 w 4679404"/>
              <a:gd name="connsiteY711" fmla="*/ 1106890 h 4679404"/>
              <a:gd name="connsiteX712" fmla="*/ 2028754 w 4679404"/>
              <a:gd name="connsiteY712" fmla="*/ 1078316 h 4679404"/>
              <a:gd name="connsiteX713" fmla="*/ 2022253 w 4679404"/>
              <a:gd name="connsiteY713" fmla="*/ 1051945 h 4679404"/>
              <a:gd name="connsiteX714" fmla="*/ 2020093 w 4679404"/>
              <a:gd name="connsiteY714" fmla="*/ 1021175 h 4679404"/>
              <a:gd name="connsiteX715" fmla="*/ 2017926 w 4679404"/>
              <a:gd name="connsiteY715" fmla="*/ 992600 h 4679404"/>
              <a:gd name="connsiteX716" fmla="*/ 2020093 w 4679404"/>
              <a:gd name="connsiteY716" fmla="*/ 964033 h 4679404"/>
              <a:gd name="connsiteX717" fmla="*/ 2022253 w 4679404"/>
              <a:gd name="connsiteY717" fmla="*/ 933263 h 4679404"/>
              <a:gd name="connsiteX718" fmla="*/ 2028754 w 4679404"/>
              <a:gd name="connsiteY718" fmla="*/ 906885 h 4679404"/>
              <a:gd name="connsiteX719" fmla="*/ 2041741 w 4679404"/>
              <a:gd name="connsiteY719" fmla="*/ 878318 h 4679404"/>
              <a:gd name="connsiteX720" fmla="*/ 2052569 w 4679404"/>
              <a:gd name="connsiteY720" fmla="*/ 851940 h 4679404"/>
              <a:gd name="connsiteX721" fmla="*/ 2067724 w 4679404"/>
              <a:gd name="connsiteY721" fmla="*/ 827766 h 4679404"/>
              <a:gd name="connsiteX722" fmla="*/ 2082878 w 4679404"/>
              <a:gd name="connsiteY722" fmla="*/ 803592 h 4679404"/>
              <a:gd name="connsiteX723" fmla="*/ 2102367 w 4679404"/>
              <a:gd name="connsiteY723" fmla="*/ 786007 h 4679404"/>
              <a:gd name="connsiteX724" fmla="*/ 2121856 w 4679404"/>
              <a:gd name="connsiteY724" fmla="*/ 766225 h 4679404"/>
              <a:gd name="connsiteX725" fmla="*/ 2145671 w 4679404"/>
              <a:gd name="connsiteY725" fmla="*/ 748647 h 4679404"/>
              <a:gd name="connsiteX726" fmla="*/ 2169487 w 4679404"/>
              <a:gd name="connsiteY726" fmla="*/ 735455 h 4679404"/>
              <a:gd name="connsiteX727" fmla="*/ 2195469 w 4679404"/>
              <a:gd name="connsiteY727" fmla="*/ 722269 h 4679404"/>
              <a:gd name="connsiteX728" fmla="*/ 2221452 w 4679404"/>
              <a:gd name="connsiteY728" fmla="*/ 711280 h 4679404"/>
              <a:gd name="connsiteX729" fmla="*/ 2247434 w 4679404"/>
              <a:gd name="connsiteY729" fmla="*/ 702488 h 4679404"/>
              <a:gd name="connsiteX730" fmla="*/ 2277751 w 4679404"/>
              <a:gd name="connsiteY730" fmla="*/ 700291 h 4679404"/>
              <a:gd name="connsiteX731" fmla="*/ 1173900 w 4679404"/>
              <a:gd name="connsiteY731" fmla="*/ 665370 h 4679404"/>
              <a:gd name="connsiteX732" fmla="*/ 1188937 w 4679404"/>
              <a:gd name="connsiteY732" fmla="*/ 665370 h 4679404"/>
              <a:gd name="connsiteX733" fmla="*/ 1201830 w 4679404"/>
              <a:gd name="connsiteY733" fmla="*/ 665370 h 4679404"/>
              <a:gd name="connsiteX734" fmla="*/ 1216867 w 4679404"/>
              <a:gd name="connsiteY734" fmla="*/ 667537 h 4679404"/>
              <a:gd name="connsiteX735" fmla="*/ 1242652 w 4679404"/>
              <a:gd name="connsiteY735" fmla="*/ 676190 h 4679404"/>
              <a:gd name="connsiteX736" fmla="*/ 1268437 w 4679404"/>
              <a:gd name="connsiteY736" fmla="*/ 689185 h 4679404"/>
              <a:gd name="connsiteX737" fmla="*/ 1287772 w 4679404"/>
              <a:gd name="connsiteY737" fmla="*/ 706500 h 4679404"/>
              <a:gd name="connsiteX738" fmla="*/ 1307107 w 4679404"/>
              <a:gd name="connsiteY738" fmla="*/ 725988 h 4679404"/>
              <a:gd name="connsiteX739" fmla="*/ 1317847 w 4679404"/>
              <a:gd name="connsiteY739" fmla="*/ 751964 h 4679404"/>
              <a:gd name="connsiteX740" fmla="*/ 1328594 w 4679404"/>
              <a:gd name="connsiteY740" fmla="*/ 777939 h 4679404"/>
              <a:gd name="connsiteX741" fmla="*/ 1330739 w 4679404"/>
              <a:gd name="connsiteY741" fmla="*/ 793093 h 4679404"/>
              <a:gd name="connsiteX742" fmla="*/ 1330739 w 4679404"/>
              <a:gd name="connsiteY742" fmla="*/ 806088 h 4679404"/>
              <a:gd name="connsiteX743" fmla="*/ 1330739 w 4679404"/>
              <a:gd name="connsiteY743" fmla="*/ 821243 h 4679404"/>
              <a:gd name="connsiteX744" fmla="*/ 1328594 w 4679404"/>
              <a:gd name="connsiteY744" fmla="*/ 836390 h 4679404"/>
              <a:gd name="connsiteX745" fmla="*/ 1317847 w 4679404"/>
              <a:gd name="connsiteY745" fmla="*/ 862373 h 4679404"/>
              <a:gd name="connsiteX746" fmla="*/ 1307107 w 4679404"/>
              <a:gd name="connsiteY746" fmla="*/ 888348 h 4679404"/>
              <a:gd name="connsiteX747" fmla="*/ 1287772 w 4679404"/>
              <a:gd name="connsiteY747" fmla="*/ 907837 h 4679404"/>
              <a:gd name="connsiteX748" fmla="*/ 1268437 w 4679404"/>
              <a:gd name="connsiteY748" fmla="*/ 925151 h 4679404"/>
              <a:gd name="connsiteX749" fmla="*/ 1242652 w 4679404"/>
              <a:gd name="connsiteY749" fmla="*/ 938139 h 4679404"/>
              <a:gd name="connsiteX750" fmla="*/ 1216867 w 4679404"/>
              <a:gd name="connsiteY750" fmla="*/ 946800 h 4679404"/>
              <a:gd name="connsiteX751" fmla="*/ 1201830 w 4679404"/>
              <a:gd name="connsiteY751" fmla="*/ 948967 h 4679404"/>
              <a:gd name="connsiteX752" fmla="*/ 1188937 w 4679404"/>
              <a:gd name="connsiteY752" fmla="*/ 948967 h 4679404"/>
              <a:gd name="connsiteX753" fmla="*/ 1173900 w 4679404"/>
              <a:gd name="connsiteY753" fmla="*/ 948967 h 4679404"/>
              <a:gd name="connsiteX754" fmla="*/ 1161007 w 4679404"/>
              <a:gd name="connsiteY754" fmla="*/ 946800 h 4679404"/>
              <a:gd name="connsiteX755" fmla="*/ 1135230 w 4679404"/>
              <a:gd name="connsiteY755" fmla="*/ 938139 h 4679404"/>
              <a:gd name="connsiteX756" fmla="*/ 1109445 w 4679404"/>
              <a:gd name="connsiteY756" fmla="*/ 925151 h 4679404"/>
              <a:gd name="connsiteX757" fmla="*/ 1090110 w 4679404"/>
              <a:gd name="connsiteY757" fmla="*/ 907837 h 4679404"/>
              <a:gd name="connsiteX758" fmla="*/ 1070775 w 4679404"/>
              <a:gd name="connsiteY758" fmla="*/ 888348 h 4679404"/>
              <a:gd name="connsiteX759" fmla="*/ 1060035 w 4679404"/>
              <a:gd name="connsiteY759" fmla="*/ 862373 h 4679404"/>
              <a:gd name="connsiteX760" fmla="*/ 1049288 w 4679404"/>
              <a:gd name="connsiteY760" fmla="*/ 836390 h 4679404"/>
              <a:gd name="connsiteX761" fmla="*/ 1047142 w 4679404"/>
              <a:gd name="connsiteY761" fmla="*/ 821243 h 4679404"/>
              <a:gd name="connsiteX762" fmla="*/ 1047142 w 4679404"/>
              <a:gd name="connsiteY762" fmla="*/ 806088 h 4679404"/>
              <a:gd name="connsiteX763" fmla="*/ 1047142 w 4679404"/>
              <a:gd name="connsiteY763" fmla="*/ 793093 h 4679404"/>
              <a:gd name="connsiteX764" fmla="*/ 1049288 w 4679404"/>
              <a:gd name="connsiteY764" fmla="*/ 777939 h 4679404"/>
              <a:gd name="connsiteX765" fmla="*/ 1060035 w 4679404"/>
              <a:gd name="connsiteY765" fmla="*/ 751964 h 4679404"/>
              <a:gd name="connsiteX766" fmla="*/ 1070775 w 4679404"/>
              <a:gd name="connsiteY766" fmla="*/ 725988 h 4679404"/>
              <a:gd name="connsiteX767" fmla="*/ 1090110 w 4679404"/>
              <a:gd name="connsiteY767" fmla="*/ 706500 h 4679404"/>
              <a:gd name="connsiteX768" fmla="*/ 1109445 w 4679404"/>
              <a:gd name="connsiteY768" fmla="*/ 689185 h 4679404"/>
              <a:gd name="connsiteX769" fmla="*/ 1135230 w 4679404"/>
              <a:gd name="connsiteY769" fmla="*/ 676190 h 4679404"/>
              <a:gd name="connsiteX770" fmla="*/ 1161007 w 4679404"/>
              <a:gd name="connsiteY770" fmla="*/ 667537 h 4679404"/>
              <a:gd name="connsiteX771" fmla="*/ 692641 w 4679404"/>
              <a:gd name="connsiteY771" fmla="*/ 665370 h 4679404"/>
              <a:gd name="connsiteX772" fmla="*/ 716749 w 4679404"/>
              <a:gd name="connsiteY772" fmla="*/ 667551 h 4679404"/>
              <a:gd name="connsiteX773" fmla="*/ 740857 w 4679404"/>
              <a:gd name="connsiteY773" fmla="*/ 669733 h 4679404"/>
              <a:gd name="connsiteX774" fmla="*/ 762777 w 4679404"/>
              <a:gd name="connsiteY774" fmla="*/ 674096 h 4679404"/>
              <a:gd name="connsiteX775" fmla="*/ 784696 w 4679404"/>
              <a:gd name="connsiteY775" fmla="*/ 685005 h 4679404"/>
              <a:gd name="connsiteX776" fmla="*/ 804419 w 4679404"/>
              <a:gd name="connsiteY776" fmla="*/ 693732 h 4679404"/>
              <a:gd name="connsiteX777" fmla="*/ 824142 w 4679404"/>
              <a:gd name="connsiteY777" fmla="*/ 706822 h 4679404"/>
              <a:gd name="connsiteX778" fmla="*/ 841676 w 4679404"/>
              <a:gd name="connsiteY778" fmla="*/ 717723 h 4679404"/>
              <a:gd name="connsiteX779" fmla="*/ 857021 w 4679404"/>
              <a:gd name="connsiteY779" fmla="*/ 735176 h 4679404"/>
              <a:gd name="connsiteX780" fmla="*/ 874555 w 4679404"/>
              <a:gd name="connsiteY780" fmla="*/ 752630 h 4679404"/>
              <a:gd name="connsiteX781" fmla="*/ 887704 w 4679404"/>
              <a:gd name="connsiteY781" fmla="*/ 767902 h 4679404"/>
              <a:gd name="connsiteX782" fmla="*/ 898663 w 4679404"/>
              <a:gd name="connsiteY782" fmla="*/ 787537 h 4679404"/>
              <a:gd name="connsiteX783" fmla="*/ 907434 w 4679404"/>
              <a:gd name="connsiteY783" fmla="*/ 809346 h 4679404"/>
              <a:gd name="connsiteX784" fmla="*/ 918386 w 4679404"/>
              <a:gd name="connsiteY784" fmla="*/ 831163 h 4679404"/>
              <a:gd name="connsiteX785" fmla="*/ 922772 w 4679404"/>
              <a:gd name="connsiteY785" fmla="*/ 852980 h 4679404"/>
              <a:gd name="connsiteX786" fmla="*/ 924968 w 4679404"/>
              <a:gd name="connsiteY786" fmla="*/ 876978 h 4679404"/>
              <a:gd name="connsiteX787" fmla="*/ 927157 w 4679404"/>
              <a:gd name="connsiteY787" fmla="*/ 900970 h 4679404"/>
              <a:gd name="connsiteX788" fmla="*/ 924968 w 4679404"/>
              <a:gd name="connsiteY788" fmla="*/ 922786 h 4679404"/>
              <a:gd name="connsiteX789" fmla="*/ 922772 w 4679404"/>
              <a:gd name="connsiteY789" fmla="*/ 946785 h 4679404"/>
              <a:gd name="connsiteX790" fmla="*/ 918386 w 4679404"/>
              <a:gd name="connsiteY790" fmla="*/ 968602 h 4679404"/>
              <a:gd name="connsiteX791" fmla="*/ 907434 w 4679404"/>
              <a:gd name="connsiteY791" fmla="*/ 990419 h 4679404"/>
              <a:gd name="connsiteX792" fmla="*/ 898663 w 4679404"/>
              <a:gd name="connsiteY792" fmla="*/ 1012228 h 4679404"/>
              <a:gd name="connsiteX793" fmla="*/ 887704 w 4679404"/>
              <a:gd name="connsiteY793" fmla="*/ 1031863 h 4679404"/>
              <a:gd name="connsiteX794" fmla="*/ 874555 w 4679404"/>
              <a:gd name="connsiteY794" fmla="*/ 1049317 h 4679404"/>
              <a:gd name="connsiteX795" fmla="*/ 857021 w 4679404"/>
              <a:gd name="connsiteY795" fmla="*/ 1064589 h 4679404"/>
              <a:gd name="connsiteX796" fmla="*/ 841676 w 4679404"/>
              <a:gd name="connsiteY796" fmla="*/ 1082042 h 4679404"/>
              <a:gd name="connsiteX797" fmla="*/ 824142 w 4679404"/>
              <a:gd name="connsiteY797" fmla="*/ 1092943 h 4679404"/>
              <a:gd name="connsiteX798" fmla="*/ 804419 w 4679404"/>
              <a:gd name="connsiteY798" fmla="*/ 1106033 h 4679404"/>
              <a:gd name="connsiteX799" fmla="*/ 784696 w 4679404"/>
              <a:gd name="connsiteY799" fmla="*/ 1114760 h 4679404"/>
              <a:gd name="connsiteX800" fmla="*/ 762777 w 4679404"/>
              <a:gd name="connsiteY800" fmla="*/ 1125668 h 4679404"/>
              <a:gd name="connsiteX801" fmla="*/ 740857 w 4679404"/>
              <a:gd name="connsiteY801" fmla="*/ 1130032 h 4679404"/>
              <a:gd name="connsiteX802" fmla="*/ 716749 w 4679404"/>
              <a:gd name="connsiteY802" fmla="*/ 1132213 h 4679404"/>
              <a:gd name="connsiteX803" fmla="*/ 692641 w 4679404"/>
              <a:gd name="connsiteY803" fmla="*/ 1134395 h 4679404"/>
              <a:gd name="connsiteX804" fmla="*/ 668532 w 4679404"/>
              <a:gd name="connsiteY804" fmla="*/ 1132213 h 4679404"/>
              <a:gd name="connsiteX805" fmla="*/ 644424 w 4679404"/>
              <a:gd name="connsiteY805" fmla="*/ 1130032 h 4679404"/>
              <a:gd name="connsiteX806" fmla="*/ 622505 w 4679404"/>
              <a:gd name="connsiteY806" fmla="*/ 1125668 h 4679404"/>
              <a:gd name="connsiteX807" fmla="*/ 600585 w 4679404"/>
              <a:gd name="connsiteY807" fmla="*/ 1114760 h 4679404"/>
              <a:gd name="connsiteX808" fmla="*/ 578673 w 4679404"/>
              <a:gd name="connsiteY808" fmla="*/ 1106033 h 4679404"/>
              <a:gd name="connsiteX809" fmla="*/ 561139 w 4679404"/>
              <a:gd name="connsiteY809" fmla="*/ 1092943 h 4679404"/>
              <a:gd name="connsiteX810" fmla="*/ 543605 w 4679404"/>
              <a:gd name="connsiteY810" fmla="*/ 1082042 h 4679404"/>
              <a:gd name="connsiteX811" fmla="*/ 526071 w 4679404"/>
              <a:gd name="connsiteY811" fmla="*/ 1064589 h 4679404"/>
              <a:gd name="connsiteX812" fmla="*/ 510726 w 4679404"/>
              <a:gd name="connsiteY812" fmla="*/ 1049317 h 4679404"/>
              <a:gd name="connsiteX813" fmla="*/ 497578 w 4679404"/>
              <a:gd name="connsiteY813" fmla="*/ 1031863 h 4679404"/>
              <a:gd name="connsiteX814" fmla="*/ 486618 w 4679404"/>
              <a:gd name="connsiteY814" fmla="*/ 1012228 h 4679404"/>
              <a:gd name="connsiteX815" fmla="*/ 475658 w 4679404"/>
              <a:gd name="connsiteY815" fmla="*/ 990419 h 4679404"/>
              <a:gd name="connsiteX816" fmla="*/ 466888 w 4679404"/>
              <a:gd name="connsiteY816" fmla="*/ 968602 h 4679404"/>
              <a:gd name="connsiteX817" fmla="*/ 462510 w 4679404"/>
              <a:gd name="connsiteY817" fmla="*/ 946785 h 4679404"/>
              <a:gd name="connsiteX818" fmla="*/ 460313 w 4679404"/>
              <a:gd name="connsiteY818" fmla="*/ 922786 h 4679404"/>
              <a:gd name="connsiteX819" fmla="*/ 458124 w 4679404"/>
              <a:gd name="connsiteY819" fmla="*/ 900970 h 4679404"/>
              <a:gd name="connsiteX820" fmla="*/ 460313 w 4679404"/>
              <a:gd name="connsiteY820" fmla="*/ 876978 h 4679404"/>
              <a:gd name="connsiteX821" fmla="*/ 462510 w 4679404"/>
              <a:gd name="connsiteY821" fmla="*/ 852980 h 4679404"/>
              <a:gd name="connsiteX822" fmla="*/ 466888 w 4679404"/>
              <a:gd name="connsiteY822" fmla="*/ 831163 h 4679404"/>
              <a:gd name="connsiteX823" fmla="*/ 475658 w 4679404"/>
              <a:gd name="connsiteY823" fmla="*/ 809346 h 4679404"/>
              <a:gd name="connsiteX824" fmla="*/ 486618 w 4679404"/>
              <a:gd name="connsiteY824" fmla="*/ 787537 h 4679404"/>
              <a:gd name="connsiteX825" fmla="*/ 497578 w 4679404"/>
              <a:gd name="connsiteY825" fmla="*/ 767902 h 4679404"/>
              <a:gd name="connsiteX826" fmla="*/ 510726 w 4679404"/>
              <a:gd name="connsiteY826" fmla="*/ 752630 h 4679404"/>
              <a:gd name="connsiteX827" fmla="*/ 526071 w 4679404"/>
              <a:gd name="connsiteY827" fmla="*/ 735176 h 4679404"/>
              <a:gd name="connsiteX828" fmla="*/ 543605 w 4679404"/>
              <a:gd name="connsiteY828" fmla="*/ 717723 h 4679404"/>
              <a:gd name="connsiteX829" fmla="*/ 561139 w 4679404"/>
              <a:gd name="connsiteY829" fmla="*/ 706822 h 4679404"/>
              <a:gd name="connsiteX830" fmla="*/ 578673 w 4679404"/>
              <a:gd name="connsiteY830" fmla="*/ 693732 h 4679404"/>
              <a:gd name="connsiteX831" fmla="*/ 600585 w 4679404"/>
              <a:gd name="connsiteY831" fmla="*/ 685005 h 4679404"/>
              <a:gd name="connsiteX832" fmla="*/ 622505 w 4679404"/>
              <a:gd name="connsiteY832" fmla="*/ 674096 h 4679404"/>
              <a:gd name="connsiteX833" fmla="*/ 644424 w 4679404"/>
              <a:gd name="connsiteY833" fmla="*/ 669733 h 4679404"/>
              <a:gd name="connsiteX834" fmla="*/ 668532 w 4679404"/>
              <a:gd name="connsiteY834" fmla="*/ 667551 h 4679404"/>
              <a:gd name="connsiteX835" fmla="*/ 2705859 w 4679404"/>
              <a:gd name="connsiteY835" fmla="*/ 469025 h 4679404"/>
              <a:gd name="connsiteX836" fmla="*/ 2721475 w 4679404"/>
              <a:gd name="connsiteY836" fmla="*/ 469025 h 4679404"/>
              <a:gd name="connsiteX837" fmla="*/ 2734865 w 4679404"/>
              <a:gd name="connsiteY837" fmla="*/ 469025 h 4679404"/>
              <a:gd name="connsiteX838" fmla="*/ 2750481 w 4679404"/>
              <a:gd name="connsiteY838" fmla="*/ 471171 h 4679404"/>
              <a:gd name="connsiteX839" fmla="*/ 2777254 w 4679404"/>
              <a:gd name="connsiteY839" fmla="*/ 479765 h 4679404"/>
              <a:gd name="connsiteX840" fmla="*/ 2804027 w 4679404"/>
              <a:gd name="connsiteY840" fmla="*/ 492658 h 4679404"/>
              <a:gd name="connsiteX841" fmla="*/ 2824109 w 4679404"/>
              <a:gd name="connsiteY841" fmla="*/ 511993 h 4679404"/>
              <a:gd name="connsiteX842" fmla="*/ 2844191 w 4679404"/>
              <a:gd name="connsiteY842" fmla="*/ 529183 h 4679404"/>
              <a:gd name="connsiteX843" fmla="*/ 2855341 w 4679404"/>
              <a:gd name="connsiteY843" fmla="*/ 557113 h 4679404"/>
              <a:gd name="connsiteX844" fmla="*/ 2866498 w 4679404"/>
              <a:gd name="connsiteY844" fmla="*/ 582890 h 4679404"/>
              <a:gd name="connsiteX845" fmla="*/ 2868731 w 4679404"/>
              <a:gd name="connsiteY845" fmla="*/ 595783 h 4679404"/>
              <a:gd name="connsiteX846" fmla="*/ 2868731 w 4679404"/>
              <a:gd name="connsiteY846" fmla="*/ 610820 h 4679404"/>
              <a:gd name="connsiteX847" fmla="*/ 2868731 w 4679404"/>
              <a:gd name="connsiteY847" fmla="*/ 623713 h 4679404"/>
              <a:gd name="connsiteX848" fmla="*/ 2866498 w 4679404"/>
              <a:gd name="connsiteY848" fmla="*/ 638750 h 4679404"/>
              <a:gd name="connsiteX849" fmla="*/ 2855341 w 4679404"/>
              <a:gd name="connsiteY849" fmla="*/ 664535 h 4679404"/>
              <a:gd name="connsiteX850" fmla="*/ 2844191 w 4679404"/>
              <a:gd name="connsiteY850" fmla="*/ 690320 h 4679404"/>
              <a:gd name="connsiteX851" fmla="*/ 2824109 w 4679404"/>
              <a:gd name="connsiteY851" fmla="*/ 709655 h 4679404"/>
              <a:gd name="connsiteX852" fmla="*/ 2804027 w 4679404"/>
              <a:gd name="connsiteY852" fmla="*/ 728990 h 4679404"/>
              <a:gd name="connsiteX853" fmla="*/ 2777254 w 4679404"/>
              <a:gd name="connsiteY853" fmla="*/ 739730 h 4679404"/>
              <a:gd name="connsiteX854" fmla="*/ 2750481 w 4679404"/>
              <a:gd name="connsiteY854" fmla="*/ 748325 h 4679404"/>
              <a:gd name="connsiteX855" fmla="*/ 2734865 w 4679404"/>
              <a:gd name="connsiteY855" fmla="*/ 752622 h 4679404"/>
              <a:gd name="connsiteX856" fmla="*/ 2721475 w 4679404"/>
              <a:gd name="connsiteY856" fmla="*/ 752622 h 4679404"/>
              <a:gd name="connsiteX857" fmla="*/ 2705859 w 4679404"/>
              <a:gd name="connsiteY857" fmla="*/ 752622 h 4679404"/>
              <a:gd name="connsiteX858" fmla="*/ 2692469 w 4679404"/>
              <a:gd name="connsiteY858" fmla="*/ 748325 h 4679404"/>
              <a:gd name="connsiteX859" fmla="*/ 2665695 w 4679404"/>
              <a:gd name="connsiteY859" fmla="*/ 739730 h 4679404"/>
              <a:gd name="connsiteX860" fmla="*/ 2638922 w 4679404"/>
              <a:gd name="connsiteY860" fmla="*/ 728990 h 4679404"/>
              <a:gd name="connsiteX861" fmla="*/ 2618840 w 4679404"/>
              <a:gd name="connsiteY861" fmla="*/ 709655 h 4679404"/>
              <a:gd name="connsiteX862" fmla="*/ 2598759 w 4679404"/>
              <a:gd name="connsiteY862" fmla="*/ 690320 h 4679404"/>
              <a:gd name="connsiteX863" fmla="*/ 2587609 w 4679404"/>
              <a:gd name="connsiteY863" fmla="*/ 664535 h 4679404"/>
              <a:gd name="connsiteX864" fmla="*/ 2576451 w 4679404"/>
              <a:gd name="connsiteY864" fmla="*/ 638750 h 4679404"/>
              <a:gd name="connsiteX865" fmla="*/ 2574218 w 4679404"/>
              <a:gd name="connsiteY865" fmla="*/ 623713 h 4679404"/>
              <a:gd name="connsiteX866" fmla="*/ 2574218 w 4679404"/>
              <a:gd name="connsiteY866" fmla="*/ 610820 h 4679404"/>
              <a:gd name="connsiteX867" fmla="*/ 2574218 w 4679404"/>
              <a:gd name="connsiteY867" fmla="*/ 595783 h 4679404"/>
              <a:gd name="connsiteX868" fmla="*/ 2576451 w 4679404"/>
              <a:gd name="connsiteY868" fmla="*/ 582890 h 4679404"/>
              <a:gd name="connsiteX869" fmla="*/ 2587609 w 4679404"/>
              <a:gd name="connsiteY869" fmla="*/ 557113 h 4679404"/>
              <a:gd name="connsiteX870" fmla="*/ 2598759 w 4679404"/>
              <a:gd name="connsiteY870" fmla="*/ 529183 h 4679404"/>
              <a:gd name="connsiteX871" fmla="*/ 2618840 w 4679404"/>
              <a:gd name="connsiteY871" fmla="*/ 511993 h 4679404"/>
              <a:gd name="connsiteX872" fmla="*/ 2638922 w 4679404"/>
              <a:gd name="connsiteY872" fmla="*/ 492658 h 4679404"/>
              <a:gd name="connsiteX873" fmla="*/ 2665695 w 4679404"/>
              <a:gd name="connsiteY873" fmla="*/ 479765 h 4679404"/>
              <a:gd name="connsiteX874" fmla="*/ 2692469 w 4679404"/>
              <a:gd name="connsiteY874" fmla="*/ 471171 h 4679404"/>
              <a:gd name="connsiteX875" fmla="*/ 1238018 w 4679404"/>
              <a:gd name="connsiteY875" fmla="*/ 381765 h 4679404"/>
              <a:gd name="connsiteX876" fmla="*/ 1256987 w 4679404"/>
              <a:gd name="connsiteY876" fmla="*/ 386224 h 4679404"/>
              <a:gd name="connsiteX877" fmla="*/ 1273847 w 4679404"/>
              <a:gd name="connsiteY877" fmla="*/ 390690 h 4679404"/>
              <a:gd name="connsiteX878" fmla="*/ 1288592 w 4679404"/>
              <a:gd name="connsiteY878" fmla="*/ 399614 h 4679404"/>
              <a:gd name="connsiteX879" fmla="*/ 1301235 w 4679404"/>
              <a:gd name="connsiteY879" fmla="*/ 412997 h 4679404"/>
              <a:gd name="connsiteX880" fmla="*/ 1313879 w 4679404"/>
              <a:gd name="connsiteY880" fmla="*/ 426387 h 4679404"/>
              <a:gd name="connsiteX881" fmla="*/ 1322313 w 4679404"/>
              <a:gd name="connsiteY881" fmla="*/ 442003 h 4679404"/>
              <a:gd name="connsiteX882" fmla="*/ 1328631 w 4679404"/>
              <a:gd name="connsiteY882" fmla="*/ 462085 h 4679404"/>
              <a:gd name="connsiteX883" fmla="*/ 1330739 w 4679404"/>
              <a:gd name="connsiteY883" fmla="*/ 479934 h 4679404"/>
              <a:gd name="connsiteX884" fmla="*/ 1328631 w 4679404"/>
              <a:gd name="connsiteY884" fmla="*/ 500016 h 4679404"/>
              <a:gd name="connsiteX885" fmla="*/ 1322313 w 4679404"/>
              <a:gd name="connsiteY885" fmla="*/ 520090 h 4679404"/>
              <a:gd name="connsiteX886" fmla="*/ 1313879 w 4679404"/>
              <a:gd name="connsiteY886" fmla="*/ 533480 h 4679404"/>
              <a:gd name="connsiteX887" fmla="*/ 1301235 w 4679404"/>
              <a:gd name="connsiteY887" fmla="*/ 549096 h 4679404"/>
              <a:gd name="connsiteX888" fmla="*/ 1288592 w 4679404"/>
              <a:gd name="connsiteY888" fmla="*/ 562487 h 4679404"/>
              <a:gd name="connsiteX889" fmla="*/ 1273847 w 4679404"/>
              <a:gd name="connsiteY889" fmla="*/ 571411 h 4679404"/>
              <a:gd name="connsiteX890" fmla="*/ 1256987 w 4679404"/>
              <a:gd name="connsiteY890" fmla="*/ 575869 h 4679404"/>
              <a:gd name="connsiteX891" fmla="*/ 1238018 w 4679404"/>
              <a:gd name="connsiteY891" fmla="*/ 578102 h 4679404"/>
              <a:gd name="connsiteX892" fmla="*/ 1219056 w 4679404"/>
              <a:gd name="connsiteY892" fmla="*/ 575869 h 4679404"/>
              <a:gd name="connsiteX893" fmla="*/ 1200095 w 4679404"/>
              <a:gd name="connsiteY893" fmla="*/ 571411 h 4679404"/>
              <a:gd name="connsiteX894" fmla="*/ 1187451 w 4679404"/>
              <a:gd name="connsiteY894" fmla="*/ 562487 h 4679404"/>
              <a:gd name="connsiteX895" fmla="*/ 1172699 w 4679404"/>
              <a:gd name="connsiteY895" fmla="*/ 549096 h 4679404"/>
              <a:gd name="connsiteX896" fmla="*/ 1162164 w 4679404"/>
              <a:gd name="connsiteY896" fmla="*/ 533480 h 4679404"/>
              <a:gd name="connsiteX897" fmla="*/ 1151622 w 4679404"/>
              <a:gd name="connsiteY897" fmla="*/ 520090 h 4679404"/>
              <a:gd name="connsiteX898" fmla="*/ 1147412 w 4679404"/>
              <a:gd name="connsiteY898" fmla="*/ 500016 h 4679404"/>
              <a:gd name="connsiteX899" fmla="*/ 1145304 w 4679404"/>
              <a:gd name="connsiteY899" fmla="*/ 479934 h 4679404"/>
              <a:gd name="connsiteX900" fmla="*/ 1147412 w 4679404"/>
              <a:gd name="connsiteY900" fmla="*/ 462085 h 4679404"/>
              <a:gd name="connsiteX901" fmla="*/ 1151622 w 4679404"/>
              <a:gd name="connsiteY901" fmla="*/ 442003 h 4679404"/>
              <a:gd name="connsiteX902" fmla="*/ 1162164 w 4679404"/>
              <a:gd name="connsiteY902" fmla="*/ 426387 h 4679404"/>
              <a:gd name="connsiteX903" fmla="*/ 1172699 w 4679404"/>
              <a:gd name="connsiteY903" fmla="*/ 412997 h 4679404"/>
              <a:gd name="connsiteX904" fmla="*/ 1187451 w 4679404"/>
              <a:gd name="connsiteY904" fmla="*/ 399614 h 4679404"/>
              <a:gd name="connsiteX905" fmla="*/ 1200095 w 4679404"/>
              <a:gd name="connsiteY905" fmla="*/ 390690 h 4679404"/>
              <a:gd name="connsiteX906" fmla="*/ 1219056 w 4679404"/>
              <a:gd name="connsiteY906" fmla="*/ 386224 h 4679404"/>
              <a:gd name="connsiteX907" fmla="*/ 2480435 w 4679404"/>
              <a:gd name="connsiteY907" fmla="*/ 185429 h 4679404"/>
              <a:gd name="connsiteX908" fmla="*/ 2499617 w 4679404"/>
              <a:gd name="connsiteY908" fmla="*/ 187537 h 4679404"/>
              <a:gd name="connsiteX909" fmla="*/ 2518798 w 4679404"/>
              <a:gd name="connsiteY909" fmla="*/ 193855 h 4679404"/>
              <a:gd name="connsiteX910" fmla="*/ 2531588 w 4679404"/>
              <a:gd name="connsiteY910" fmla="*/ 202289 h 4679404"/>
              <a:gd name="connsiteX911" fmla="*/ 2546508 w 4679404"/>
              <a:gd name="connsiteY911" fmla="*/ 214925 h 4679404"/>
              <a:gd name="connsiteX912" fmla="*/ 2559298 w 4679404"/>
              <a:gd name="connsiteY912" fmla="*/ 227569 h 4679404"/>
              <a:gd name="connsiteX913" fmla="*/ 2567827 w 4679404"/>
              <a:gd name="connsiteY913" fmla="*/ 242321 h 4679404"/>
              <a:gd name="connsiteX914" fmla="*/ 2572088 w 4679404"/>
              <a:gd name="connsiteY914" fmla="*/ 259181 h 4679404"/>
              <a:gd name="connsiteX915" fmla="*/ 2574218 w 4679404"/>
              <a:gd name="connsiteY915" fmla="*/ 278143 h 4679404"/>
              <a:gd name="connsiteX916" fmla="*/ 2572088 w 4679404"/>
              <a:gd name="connsiteY916" fmla="*/ 297104 h 4679404"/>
              <a:gd name="connsiteX917" fmla="*/ 2567827 w 4679404"/>
              <a:gd name="connsiteY917" fmla="*/ 316073 h 4679404"/>
              <a:gd name="connsiteX918" fmla="*/ 2559298 w 4679404"/>
              <a:gd name="connsiteY918" fmla="*/ 328717 h 4679404"/>
              <a:gd name="connsiteX919" fmla="*/ 2546508 w 4679404"/>
              <a:gd name="connsiteY919" fmla="*/ 343462 h 4679404"/>
              <a:gd name="connsiteX920" fmla="*/ 2531588 w 4679404"/>
              <a:gd name="connsiteY920" fmla="*/ 353997 h 4679404"/>
              <a:gd name="connsiteX921" fmla="*/ 2518798 w 4679404"/>
              <a:gd name="connsiteY921" fmla="*/ 364539 h 4679404"/>
              <a:gd name="connsiteX922" fmla="*/ 2499617 w 4679404"/>
              <a:gd name="connsiteY922" fmla="*/ 368749 h 4679404"/>
              <a:gd name="connsiteX923" fmla="*/ 2480435 w 4679404"/>
              <a:gd name="connsiteY923" fmla="*/ 370857 h 4679404"/>
              <a:gd name="connsiteX924" fmla="*/ 2463385 w 4679404"/>
              <a:gd name="connsiteY924" fmla="*/ 368749 h 4679404"/>
              <a:gd name="connsiteX925" fmla="*/ 2444203 w 4679404"/>
              <a:gd name="connsiteY925" fmla="*/ 364539 h 4679404"/>
              <a:gd name="connsiteX926" fmla="*/ 2429283 w 4679404"/>
              <a:gd name="connsiteY926" fmla="*/ 353997 h 4679404"/>
              <a:gd name="connsiteX927" fmla="*/ 2416493 w 4679404"/>
              <a:gd name="connsiteY927" fmla="*/ 343462 h 4679404"/>
              <a:gd name="connsiteX928" fmla="*/ 2403703 w 4679404"/>
              <a:gd name="connsiteY928" fmla="*/ 328717 h 4679404"/>
              <a:gd name="connsiteX929" fmla="*/ 2395174 w 4679404"/>
              <a:gd name="connsiteY929" fmla="*/ 316073 h 4679404"/>
              <a:gd name="connsiteX930" fmla="*/ 2390913 w 4679404"/>
              <a:gd name="connsiteY930" fmla="*/ 297104 h 4679404"/>
              <a:gd name="connsiteX931" fmla="*/ 2388783 w 4679404"/>
              <a:gd name="connsiteY931" fmla="*/ 278143 h 4679404"/>
              <a:gd name="connsiteX932" fmla="*/ 2390913 w 4679404"/>
              <a:gd name="connsiteY932" fmla="*/ 259181 h 4679404"/>
              <a:gd name="connsiteX933" fmla="*/ 2395174 w 4679404"/>
              <a:gd name="connsiteY933" fmla="*/ 242321 h 4679404"/>
              <a:gd name="connsiteX934" fmla="*/ 2403703 w 4679404"/>
              <a:gd name="connsiteY934" fmla="*/ 227569 h 4679404"/>
              <a:gd name="connsiteX935" fmla="*/ 2416493 w 4679404"/>
              <a:gd name="connsiteY935" fmla="*/ 214925 h 4679404"/>
              <a:gd name="connsiteX936" fmla="*/ 2429283 w 4679404"/>
              <a:gd name="connsiteY936" fmla="*/ 202289 h 4679404"/>
              <a:gd name="connsiteX937" fmla="*/ 2444203 w 4679404"/>
              <a:gd name="connsiteY937" fmla="*/ 193855 h 4679404"/>
              <a:gd name="connsiteX938" fmla="*/ 2463385 w 4679404"/>
              <a:gd name="connsiteY938" fmla="*/ 187537 h 4679404"/>
              <a:gd name="connsiteX939" fmla="*/ 2960376 w 4679404"/>
              <a:gd name="connsiteY939" fmla="*/ 87260 h 4679404"/>
              <a:gd name="connsiteX940" fmla="*/ 2979558 w 4679404"/>
              <a:gd name="connsiteY940" fmla="*/ 91477 h 4679404"/>
              <a:gd name="connsiteX941" fmla="*/ 2998739 w 4679404"/>
              <a:gd name="connsiteY941" fmla="*/ 95687 h 4679404"/>
              <a:gd name="connsiteX942" fmla="*/ 3013659 w 4679404"/>
              <a:gd name="connsiteY942" fmla="*/ 104121 h 4679404"/>
              <a:gd name="connsiteX943" fmla="*/ 3026449 w 4679404"/>
              <a:gd name="connsiteY943" fmla="*/ 116757 h 4679404"/>
              <a:gd name="connsiteX944" fmla="*/ 3039239 w 4679404"/>
              <a:gd name="connsiteY944" fmla="*/ 129400 h 4679404"/>
              <a:gd name="connsiteX945" fmla="*/ 3047768 w 4679404"/>
              <a:gd name="connsiteY945" fmla="*/ 144152 h 4679404"/>
              <a:gd name="connsiteX946" fmla="*/ 3052029 w 4679404"/>
              <a:gd name="connsiteY946" fmla="*/ 163114 h 4679404"/>
              <a:gd name="connsiteX947" fmla="*/ 3054160 w 4679404"/>
              <a:gd name="connsiteY947" fmla="*/ 179974 h 4679404"/>
              <a:gd name="connsiteX948" fmla="*/ 3052029 w 4679404"/>
              <a:gd name="connsiteY948" fmla="*/ 198936 h 4679404"/>
              <a:gd name="connsiteX949" fmla="*/ 3047768 w 4679404"/>
              <a:gd name="connsiteY949" fmla="*/ 217905 h 4679404"/>
              <a:gd name="connsiteX950" fmla="*/ 3039239 w 4679404"/>
              <a:gd name="connsiteY950" fmla="*/ 230549 h 4679404"/>
              <a:gd name="connsiteX951" fmla="*/ 3026449 w 4679404"/>
              <a:gd name="connsiteY951" fmla="*/ 245293 h 4679404"/>
              <a:gd name="connsiteX952" fmla="*/ 3013659 w 4679404"/>
              <a:gd name="connsiteY952" fmla="*/ 257937 h 4679404"/>
              <a:gd name="connsiteX953" fmla="*/ 2998739 w 4679404"/>
              <a:gd name="connsiteY953" fmla="*/ 266370 h 4679404"/>
              <a:gd name="connsiteX954" fmla="*/ 2979558 w 4679404"/>
              <a:gd name="connsiteY954" fmla="*/ 270580 h 4679404"/>
              <a:gd name="connsiteX955" fmla="*/ 2960376 w 4679404"/>
              <a:gd name="connsiteY955" fmla="*/ 272689 h 4679404"/>
              <a:gd name="connsiteX956" fmla="*/ 2943326 w 4679404"/>
              <a:gd name="connsiteY956" fmla="*/ 270580 h 4679404"/>
              <a:gd name="connsiteX957" fmla="*/ 2924144 w 4679404"/>
              <a:gd name="connsiteY957" fmla="*/ 266370 h 4679404"/>
              <a:gd name="connsiteX958" fmla="*/ 2909224 w 4679404"/>
              <a:gd name="connsiteY958" fmla="*/ 257937 h 4679404"/>
              <a:gd name="connsiteX959" fmla="*/ 2896434 w 4679404"/>
              <a:gd name="connsiteY959" fmla="*/ 245293 h 4679404"/>
              <a:gd name="connsiteX960" fmla="*/ 2883644 w 4679404"/>
              <a:gd name="connsiteY960" fmla="*/ 230549 h 4679404"/>
              <a:gd name="connsiteX961" fmla="*/ 2875115 w 4679404"/>
              <a:gd name="connsiteY961" fmla="*/ 217905 h 4679404"/>
              <a:gd name="connsiteX962" fmla="*/ 2870854 w 4679404"/>
              <a:gd name="connsiteY962" fmla="*/ 198936 h 4679404"/>
              <a:gd name="connsiteX963" fmla="*/ 2868724 w 4679404"/>
              <a:gd name="connsiteY963" fmla="*/ 179974 h 4679404"/>
              <a:gd name="connsiteX964" fmla="*/ 2870854 w 4679404"/>
              <a:gd name="connsiteY964" fmla="*/ 163114 h 4679404"/>
              <a:gd name="connsiteX965" fmla="*/ 2875115 w 4679404"/>
              <a:gd name="connsiteY965" fmla="*/ 144152 h 4679404"/>
              <a:gd name="connsiteX966" fmla="*/ 2883644 w 4679404"/>
              <a:gd name="connsiteY966" fmla="*/ 129400 h 4679404"/>
              <a:gd name="connsiteX967" fmla="*/ 2896434 w 4679404"/>
              <a:gd name="connsiteY967" fmla="*/ 116757 h 4679404"/>
              <a:gd name="connsiteX968" fmla="*/ 2909224 w 4679404"/>
              <a:gd name="connsiteY968" fmla="*/ 104121 h 4679404"/>
              <a:gd name="connsiteX969" fmla="*/ 2924144 w 4679404"/>
              <a:gd name="connsiteY969" fmla="*/ 95687 h 4679404"/>
              <a:gd name="connsiteX970" fmla="*/ 2943326 w 4679404"/>
              <a:gd name="connsiteY970" fmla="*/ 91477 h 4679404"/>
              <a:gd name="connsiteX971" fmla="*/ 953359 w 4679404"/>
              <a:gd name="connsiteY971" fmla="*/ 87260 h 4679404"/>
              <a:gd name="connsiteX972" fmla="*/ 972541 w 4679404"/>
              <a:gd name="connsiteY972" fmla="*/ 91477 h 4679404"/>
              <a:gd name="connsiteX973" fmla="*/ 991722 w 4679404"/>
              <a:gd name="connsiteY973" fmla="*/ 95687 h 4679404"/>
              <a:gd name="connsiteX974" fmla="*/ 1004512 w 4679404"/>
              <a:gd name="connsiteY974" fmla="*/ 104121 h 4679404"/>
              <a:gd name="connsiteX975" fmla="*/ 1019432 w 4679404"/>
              <a:gd name="connsiteY975" fmla="*/ 116757 h 4679404"/>
              <a:gd name="connsiteX976" fmla="*/ 1032222 w 4679404"/>
              <a:gd name="connsiteY976" fmla="*/ 129400 h 4679404"/>
              <a:gd name="connsiteX977" fmla="*/ 1040751 w 4679404"/>
              <a:gd name="connsiteY977" fmla="*/ 144152 h 4679404"/>
              <a:gd name="connsiteX978" fmla="*/ 1045012 w 4679404"/>
              <a:gd name="connsiteY978" fmla="*/ 163114 h 4679404"/>
              <a:gd name="connsiteX979" fmla="*/ 1047142 w 4679404"/>
              <a:gd name="connsiteY979" fmla="*/ 179974 h 4679404"/>
              <a:gd name="connsiteX980" fmla="*/ 1045012 w 4679404"/>
              <a:gd name="connsiteY980" fmla="*/ 198936 h 4679404"/>
              <a:gd name="connsiteX981" fmla="*/ 1040751 w 4679404"/>
              <a:gd name="connsiteY981" fmla="*/ 217905 h 4679404"/>
              <a:gd name="connsiteX982" fmla="*/ 1032222 w 4679404"/>
              <a:gd name="connsiteY982" fmla="*/ 230549 h 4679404"/>
              <a:gd name="connsiteX983" fmla="*/ 1019432 w 4679404"/>
              <a:gd name="connsiteY983" fmla="*/ 245293 h 4679404"/>
              <a:gd name="connsiteX984" fmla="*/ 1004512 w 4679404"/>
              <a:gd name="connsiteY984" fmla="*/ 257937 h 4679404"/>
              <a:gd name="connsiteX985" fmla="*/ 991722 w 4679404"/>
              <a:gd name="connsiteY985" fmla="*/ 266370 h 4679404"/>
              <a:gd name="connsiteX986" fmla="*/ 972541 w 4679404"/>
              <a:gd name="connsiteY986" fmla="*/ 270580 h 4679404"/>
              <a:gd name="connsiteX987" fmla="*/ 953359 w 4679404"/>
              <a:gd name="connsiteY987" fmla="*/ 272689 h 4679404"/>
              <a:gd name="connsiteX988" fmla="*/ 936309 w 4679404"/>
              <a:gd name="connsiteY988" fmla="*/ 270580 h 4679404"/>
              <a:gd name="connsiteX989" fmla="*/ 917127 w 4679404"/>
              <a:gd name="connsiteY989" fmla="*/ 266370 h 4679404"/>
              <a:gd name="connsiteX990" fmla="*/ 902207 w 4679404"/>
              <a:gd name="connsiteY990" fmla="*/ 257937 h 4679404"/>
              <a:gd name="connsiteX991" fmla="*/ 889417 w 4679404"/>
              <a:gd name="connsiteY991" fmla="*/ 245293 h 4679404"/>
              <a:gd name="connsiteX992" fmla="*/ 876627 w 4679404"/>
              <a:gd name="connsiteY992" fmla="*/ 230549 h 4679404"/>
              <a:gd name="connsiteX993" fmla="*/ 868098 w 4679404"/>
              <a:gd name="connsiteY993" fmla="*/ 217905 h 4679404"/>
              <a:gd name="connsiteX994" fmla="*/ 863837 w 4679404"/>
              <a:gd name="connsiteY994" fmla="*/ 198936 h 4679404"/>
              <a:gd name="connsiteX995" fmla="*/ 861707 w 4679404"/>
              <a:gd name="connsiteY995" fmla="*/ 179974 h 4679404"/>
              <a:gd name="connsiteX996" fmla="*/ 863837 w 4679404"/>
              <a:gd name="connsiteY996" fmla="*/ 163114 h 4679404"/>
              <a:gd name="connsiteX997" fmla="*/ 868098 w 4679404"/>
              <a:gd name="connsiteY997" fmla="*/ 144152 h 4679404"/>
              <a:gd name="connsiteX998" fmla="*/ 876627 w 4679404"/>
              <a:gd name="connsiteY998" fmla="*/ 129400 h 4679404"/>
              <a:gd name="connsiteX999" fmla="*/ 889417 w 4679404"/>
              <a:gd name="connsiteY999" fmla="*/ 116757 h 4679404"/>
              <a:gd name="connsiteX1000" fmla="*/ 902207 w 4679404"/>
              <a:gd name="connsiteY1000" fmla="*/ 104121 h 4679404"/>
              <a:gd name="connsiteX1001" fmla="*/ 917127 w 4679404"/>
              <a:gd name="connsiteY1001" fmla="*/ 95687 h 4679404"/>
              <a:gd name="connsiteX1002" fmla="*/ 936309 w 4679404"/>
              <a:gd name="connsiteY1002" fmla="*/ 91477 h 4679404"/>
              <a:gd name="connsiteX1003" fmla="*/ 1915401 w 4679404"/>
              <a:gd name="connsiteY1003" fmla="*/ 0 h 4679404"/>
              <a:gd name="connsiteX1004" fmla="*/ 1943976 w 4679404"/>
              <a:gd name="connsiteY1004" fmla="*/ 2196 h 4679404"/>
              <a:gd name="connsiteX1005" fmla="*/ 1972550 w 4679404"/>
              <a:gd name="connsiteY1005" fmla="*/ 4393 h 4679404"/>
              <a:gd name="connsiteX1006" fmla="*/ 2001124 w 4679404"/>
              <a:gd name="connsiteY1006" fmla="*/ 10989 h 4679404"/>
              <a:gd name="connsiteX1007" fmla="*/ 2027502 w 4679404"/>
              <a:gd name="connsiteY1007" fmla="*/ 21978 h 4679404"/>
              <a:gd name="connsiteX1008" fmla="*/ 2051683 w 4679404"/>
              <a:gd name="connsiteY1008" fmla="*/ 32974 h 4679404"/>
              <a:gd name="connsiteX1009" fmla="*/ 2075865 w 4679404"/>
              <a:gd name="connsiteY1009" fmla="*/ 48356 h 4679404"/>
              <a:gd name="connsiteX1010" fmla="*/ 2097843 w 4679404"/>
              <a:gd name="connsiteY1010" fmla="*/ 65941 h 4679404"/>
              <a:gd name="connsiteX1011" fmla="*/ 2119828 w 4679404"/>
              <a:gd name="connsiteY1011" fmla="*/ 83526 h 4679404"/>
              <a:gd name="connsiteX1012" fmla="*/ 2139610 w 4679404"/>
              <a:gd name="connsiteY1012" fmla="*/ 105512 h 4679404"/>
              <a:gd name="connsiteX1013" fmla="*/ 2154998 w 4679404"/>
              <a:gd name="connsiteY1013" fmla="*/ 127490 h 4679404"/>
              <a:gd name="connsiteX1014" fmla="*/ 2170380 w 4679404"/>
              <a:gd name="connsiteY1014" fmla="*/ 151671 h 4679404"/>
              <a:gd name="connsiteX1015" fmla="*/ 2181369 w 4679404"/>
              <a:gd name="connsiteY1015" fmla="*/ 175845 h 4679404"/>
              <a:gd name="connsiteX1016" fmla="*/ 2192365 w 4679404"/>
              <a:gd name="connsiteY1016" fmla="*/ 202223 h 4679404"/>
              <a:gd name="connsiteX1017" fmla="*/ 2198954 w 4679404"/>
              <a:gd name="connsiteY1017" fmla="*/ 230805 h 4679404"/>
              <a:gd name="connsiteX1018" fmla="*/ 2201158 w 4679404"/>
              <a:gd name="connsiteY1018" fmla="*/ 259379 h 4679404"/>
              <a:gd name="connsiteX1019" fmla="*/ 2203354 w 4679404"/>
              <a:gd name="connsiteY1019" fmla="*/ 290149 h 4679404"/>
              <a:gd name="connsiteX1020" fmla="*/ 2201158 w 4679404"/>
              <a:gd name="connsiteY1020" fmla="*/ 318724 h 4679404"/>
              <a:gd name="connsiteX1021" fmla="*/ 2198954 w 4679404"/>
              <a:gd name="connsiteY1021" fmla="*/ 347298 h 4679404"/>
              <a:gd name="connsiteX1022" fmla="*/ 2192365 w 4679404"/>
              <a:gd name="connsiteY1022" fmla="*/ 375879 h 4679404"/>
              <a:gd name="connsiteX1023" fmla="*/ 2181369 w 4679404"/>
              <a:gd name="connsiteY1023" fmla="*/ 402250 h 4679404"/>
              <a:gd name="connsiteX1024" fmla="*/ 2170380 w 4679404"/>
              <a:gd name="connsiteY1024" fmla="*/ 426431 h 4679404"/>
              <a:gd name="connsiteX1025" fmla="*/ 2154998 w 4679404"/>
              <a:gd name="connsiteY1025" fmla="*/ 450613 h 4679404"/>
              <a:gd name="connsiteX1026" fmla="*/ 2139610 w 4679404"/>
              <a:gd name="connsiteY1026" fmla="*/ 472591 h 4679404"/>
              <a:gd name="connsiteX1027" fmla="*/ 2119828 w 4679404"/>
              <a:gd name="connsiteY1027" fmla="*/ 494576 h 4679404"/>
              <a:gd name="connsiteX1028" fmla="*/ 2097843 w 4679404"/>
              <a:gd name="connsiteY1028" fmla="*/ 514358 h 4679404"/>
              <a:gd name="connsiteX1029" fmla="*/ 2075865 w 4679404"/>
              <a:gd name="connsiteY1029" fmla="*/ 529747 h 4679404"/>
              <a:gd name="connsiteX1030" fmla="*/ 2051683 w 4679404"/>
              <a:gd name="connsiteY1030" fmla="*/ 545128 h 4679404"/>
              <a:gd name="connsiteX1031" fmla="*/ 2027502 w 4679404"/>
              <a:gd name="connsiteY1031" fmla="*/ 556124 h 4679404"/>
              <a:gd name="connsiteX1032" fmla="*/ 2001124 w 4679404"/>
              <a:gd name="connsiteY1032" fmla="*/ 567113 h 4679404"/>
              <a:gd name="connsiteX1033" fmla="*/ 1972550 w 4679404"/>
              <a:gd name="connsiteY1033" fmla="*/ 573702 h 4679404"/>
              <a:gd name="connsiteX1034" fmla="*/ 1943976 w 4679404"/>
              <a:gd name="connsiteY1034" fmla="*/ 575906 h 4679404"/>
              <a:gd name="connsiteX1035" fmla="*/ 1915401 w 4679404"/>
              <a:gd name="connsiteY1035" fmla="*/ 578102 h 4679404"/>
              <a:gd name="connsiteX1036" fmla="*/ 1886820 w 4679404"/>
              <a:gd name="connsiteY1036" fmla="*/ 575906 h 4679404"/>
              <a:gd name="connsiteX1037" fmla="*/ 1858246 w 4679404"/>
              <a:gd name="connsiteY1037" fmla="*/ 573702 h 4679404"/>
              <a:gd name="connsiteX1038" fmla="*/ 1827475 w 4679404"/>
              <a:gd name="connsiteY1038" fmla="*/ 567113 h 4679404"/>
              <a:gd name="connsiteX1039" fmla="*/ 1801097 w 4679404"/>
              <a:gd name="connsiteY1039" fmla="*/ 556124 h 4679404"/>
              <a:gd name="connsiteX1040" fmla="*/ 1776916 w 4679404"/>
              <a:gd name="connsiteY1040" fmla="*/ 545128 h 4679404"/>
              <a:gd name="connsiteX1041" fmla="*/ 1752734 w 4679404"/>
              <a:gd name="connsiteY1041" fmla="*/ 529747 h 4679404"/>
              <a:gd name="connsiteX1042" fmla="*/ 1732953 w 4679404"/>
              <a:gd name="connsiteY1042" fmla="*/ 514358 h 4679404"/>
              <a:gd name="connsiteX1043" fmla="*/ 1710975 w 4679404"/>
              <a:gd name="connsiteY1043" fmla="*/ 494576 h 4679404"/>
              <a:gd name="connsiteX1044" fmla="*/ 1691186 w 4679404"/>
              <a:gd name="connsiteY1044" fmla="*/ 472591 h 4679404"/>
              <a:gd name="connsiteX1045" fmla="*/ 1673600 w 4679404"/>
              <a:gd name="connsiteY1045" fmla="*/ 450613 h 4679404"/>
              <a:gd name="connsiteX1046" fmla="*/ 1660415 w 4679404"/>
              <a:gd name="connsiteY1046" fmla="*/ 426431 h 4679404"/>
              <a:gd name="connsiteX1047" fmla="*/ 1647223 w 4679404"/>
              <a:gd name="connsiteY1047" fmla="*/ 402250 h 4679404"/>
              <a:gd name="connsiteX1048" fmla="*/ 1638430 w 4679404"/>
              <a:gd name="connsiteY1048" fmla="*/ 375879 h 4679404"/>
              <a:gd name="connsiteX1049" fmla="*/ 1631841 w 4679404"/>
              <a:gd name="connsiteY1049" fmla="*/ 347298 h 4679404"/>
              <a:gd name="connsiteX1050" fmla="*/ 1629637 w 4679404"/>
              <a:gd name="connsiteY1050" fmla="*/ 318724 h 4679404"/>
              <a:gd name="connsiteX1051" fmla="*/ 1625245 w 4679404"/>
              <a:gd name="connsiteY1051" fmla="*/ 290149 h 4679404"/>
              <a:gd name="connsiteX1052" fmla="*/ 1629637 w 4679404"/>
              <a:gd name="connsiteY1052" fmla="*/ 259379 h 4679404"/>
              <a:gd name="connsiteX1053" fmla="*/ 1631841 w 4679404"/>
              <a:gd name="connsiteY1053" fmla="*/ 230805 h 4679404"/>
              <a:gd name="connsiteX1054" fmla="*/ 1638430 w 4679404"/>
              <a:gd name="connsiteY1054" fmla="*/ 202223 h 4679404"/>
              <a:gd name="connsiteX1055" fmla="*/ 1647223 w 4679404"/>
              <a:gd name="connsiteY1055" fmla="*/ 175845 h 4679404"/>
              <a:gd name="connsiteX1056" fmla="*/ 1660415 w 4679404"/>
              <a:gd name="connsiteY1056" fmla="*/ 151671 h 4679404"/>
              <a:gd name="connsiteX1057" fmla="*/ 1673600 w 4679404"/>
              <a:gd name="connsiteY1057" fmla="*/ 127490 h 4679404"/>
              <a:gd name="connsiteX1058" fmla="*/ 1691186 w 4679404"/>
              <a:gd name="connsiteY1058" fmla="*/ 105512 h 4679404"/>
              <a:gd name="connsiteX1059" fmla="*/ 1710975 w 4679404"/>
              <a:gd name="connsiteY1059" fmla="*/ 83526 h 4679404"/>
              <a:gd name="connsiteX1060" fmla="*/ 1732953 w 4679404"/>
              <a:gd name="connsiteY1060" fmla="*/ 65941 h 4679404"/>
              <a:gd name="connsiteX1061" fmla="*/ 1752734 w 4679404"/>
              <a:gd name="connsiteY1061" fmla="*/ 48356 h 4679404"/>
              <a:gd name="connsiteX1062" fmla="*/ 1776916 w 4679404"/>
              <a:gd name="connsiteY1062" fmla="*/ 32974 h 4679404"/>
              <a:gd name="connsiteX1063" fmla="*/ 1801097 w 4679404"/>
              <a:gd name="connsiteY1063" fmla="*/ 21978 h 4679404"/>
              <a:gd name="connsiteX1064" fmla="*/ 1827475 w 4679404"/>
              <a:gd name="connsiteY1064" fmla="*/ 10989 h 4679404"/>
              <a:gd name="connsiteX1065" fmla="*/ 1858246 w 4679404"/>
              <a:gd name="connsiteY1065" fmla="*/ 4393 h 4679404"/>
              <a:gd name="connsiteX1066" fmla="*/ 1886820 w 4679404"/>
              <a:gd name="connsiteY1066" fmla="*/ 2196 h 46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</a:cxnLst>
            <a:rect l="l" t="t" r="r" b="b"/>
            <a:pathLst>
              <a:path w="4679404" h="4679404">
                <a:moveTo>
                  <a:pt x="4280185" y="3545002"/>
                </a:moveTo>
                <a:lnTo>
                  <a:pt x="4336902" y="3547191"/>
                </a:lnTo>
                <a:lnTo>
                  <a:pt x="4387081" y="3555932"/>
                </a:lnTo>
                <a:lnTo>
                  <a:pt x="4435070" y="3566863"/>
                </a:lnTo>
                <a:lnTo>
                  <a:pt x="4459069" y="3573415"/>
                </a:lnTo>
                <a:lnTo>
                  <a:pt x="4480886" y="3584345"/>
                </a:lnTo>
                <a:lnTo>
                  <a:pt x="4507066" y="3595276"/>
                </a:lnTo>
                <a:lnTo>
                  <a:pt x="4531057" y="3612758"/>
                </a:lnTo>
                <a:lnTo>
                  <a:pt x="4552874" y="3630249"/>
                </a:lnTo>
                <a:lnTo>
                  <a:pt x="4574691" y="3652102"/>
                </a:lnTo>
                <a:lnTo>
                  <a:pt x="4594326" y="3671774"/>
                </a:lnTo>
                <a:lnTo>
                  <a:pt x="4609598" y="3695816"/>
                </a:lnTo>
                <a:lnTo>
                  <a:pt x="4624869" y="3722048"/>
                </a:lnTo>
                <a:lnTo>
                  <a:pt x="4637952" y="3750461"/>
                </a:lnTo>
                <a:lnTo>
                  <a:pt x="4648861" y="3778874"/>
                </a:lnTo>
                <a:lnTo>
                  <a:pt x="4655406" y="3807294"/>
                </a:lnTo>
                <a:lnTo>
                  <a:pt x="4657587" y="3837889"/>
                </a:lnTo>
                <a:lnTo>
                  <a:pt x="4659769" y="3866310"/>
                </a:lnTo>
                <a:lnTo>
                  <a:pt x="4659769" y="3890352"/>
                </a:lnTo>
                <a:lnTo>
                  <a:pt x="4657587" y="3914395"/>
                </a:lnTo>
                <a:lnTo>
                  <a:pt x="4653224" y="3936248"/>
                </a:lnTo>
                <a:lnTo>
                  <a:pt x="4648861" y="3958109"/>
                </a:lnTo>
                <a:lnTo>
                  <a:pt x="4640134" y="3979962"/>
                </a:lnTo>
                <a:lnTo>
                  <a:pt x="4633589" y="4001823"/>
                </a:lnTo>
                <a:lnTo>
                  <a:pt x="4624869" y="4019306"/>
                </a:lnTo>
                <a:lnTo>
                  <a:pt x="4611779" y="4038977"/>
                </a:lnTo>
                <a:lnTo>
                  <a:pt x="4587781" y="4078321"/>
                </a:lnTo>
                <a:lnTo>
                  <a:pt x="4563782" y="4108923"/>
                </a:lnTo>
                <a:lnTo>
                  <a:pt x="4539784" y="4137336"/>
                </a:lnTo>
                <a:lnTo>
                  <a:pt x="4517974" y="4161386"/>
                </a:lnTo>
                <a:lnTo>
                  <a:pt x="4452524" y="4218212"/>
                </a:lnTo>
                <a:lnTo>
                  <a:pt x="4352174" y="4301270"/>
                </a:lnTo>
                <a:lnTo>
                  <a:pt x="4299813" y="4347173"/>
                </a:lnTo>
                <a:lnTo>
                  <a:pt x="4256187" y="4384328"/>
                </a:lnTo>
                <a:lnTo>
                  <a:pt x="4221280" y="4421490"/>
                </a:lnTo>
                <a:lnTo>
                  <a:pt x="4195100" y="4449903"/>
                </a:lnTo>
                <a:lnTo>
                  <a:pt x="4175472" y="4471756"/>
                </a:lnTo>
                <a:lnTo>
                  <a:pt x="4155837" y="4497988"/>
                </a:lnTo>
                <a:lnTo>
                  <a:pt x="4557237" y="4497988"/>
                </a:lnTo>
                <a:lnTo>
                  <a:pt x="4583417" y="4500177"/>
                </a:lnTo>
                <a:lnTo>
                  <a:pt x="4609598" y="4504547"/>
                </a:lnTo>
                <a:lnTo>
                  <a:pt x="4631407" y="4511100"/>
                </a:lnTo>
                <a:lnTo>
                  <a:pt x="4648861" y="4524219"/>
                </a:lnTo>
                <a:lnTo>
                  <a:pt x="4661951" y="4535142"/>
                </a:lnTo>
                <a:lnTo>
                  <a:pt x="4672859" y="4552632"/>
                </a:lnTo>
                <a:lnTo>
                  <a:pt x="4677223" y="4570115"/>
                </a:lnTo>
                <a:lnTo>
                  <a:pt x="4679404" y="4587605"/>
                </a:lnTo>
                <a:lnTo>
                  <a:pt x="4677223" y="4607277"/>
                </a:lnTo>
                <a:lnTo>
                  <a:pt x="4672859" y="4624760"/>
                </a:lnTo>
                <a:lnTo>
                  <a:pt x="4664132" y="4637879"/>
                </a:lnTo>
                <a:lnTo>
                  <a:pt x="4655406" y="4653173"/>
                </a:lnTo>
                <a:lnTo>
                  <a:pt x="4640134" y="4664103"/>
                </a:lnTo>
                <a:lnTo>
                  <a:pt x="4622688" y="4672845"/>
                </a:lnTo>
                <a:lnTo>
                  <a:pt x="4603053" y="4677223"/>
                </a:lnTo>
                <a:lnTo>
                  <a:pt x="4579054" y="4679404"/>
                </a:lnTo>
                <a:lnTo>
                  <a:pt x="4016216" y="4679404"/>
                </a:lnTo>
                <a:lnTo>
                  <a:pt x="3987854" y="4677223"/>
                </a:lnTo>
                <a:lnTo>
                  <a:pt x="3966037" y="4672845"/>
                </a:lnTo>
                <a:lnTo>
                  <a:pt x="3944228" y="4661921"/>
                </a:lnTo>
                <a:lnTo>
                  <a:pt x="3926775" y="4648802"/>
                </a:lnTo>
                <a:lnTo>
                  <a:pt x="3911503" y="4631319"/>
                </a:lnTo>
                <a:lnTo>
                  <a:pt x="3900594" y="4611648"/>
                </a:lnTo>
                <a:lnTo>
                  <a:pt x="3896231" y="4594158"/>
                </a:lnTo>
                <a:lnTo>
                  <a:pt x="3894049" y="4572304"/>
                </a:lnTo>
                <a:lnTo>
                  <a:pt x="3896231" y="4557003"/>
                </a:lnTo>
                <a:lnTo>
                  <a:pt x="3898413" y="4539520"/>
                </a:lnTo>
                <a:lnTo>
                  <a:pt x="3904958" y="4522030"/>
                </a:lnTo>
                <a:lnTo>
                  <a:pt x="3915866" y="4500177"/>
                </a:lnTo>
                <a:lnTo>
                  <a:pt x="3924593" y="4478316"/>
                </a:lnTo>
                <a:lnTo>
                  <a:pt x="3935501" y="4458644"/>
                </a:lnTo>
                <a:lnTo>
                  <a:pt x="3948591" y="4441161"/>
                </a:lnTo>
                <a:lnTo>
                  <a:pt x="3959492" y="4428042"/>
                </a:lnTo>
                <a:lnTo>
                  <a:pt x="4055487" y="4329683"/>
                </a:lnTo>
                <a:lnTo>
                  <a:pt x="4144928" y="4246626"/>
                </a:lnTo>
                <a:lnTo>
                  <a:pt x="4212553" y="4183239"/>
                </a:lnTo>
                <a:lnTo>
                  <a:pt x="4238733" y="4161386"/>
                </a:lnTo>
                <a:lnTo>
                  <a:pt x="4260550" y="4148267"/>
                </a:lnTo>
                <a:lnTo>
                  <a:pt x="4288912" y="4124224"/>
                </a:lnTo>
                <a:lnTo>
                  <a:pt x="4319448" y="4102371"/>
                </a:lnTo>
                <a:lnTo>
                  <a:pt x="4343447" y="4080510"/>
                </a:lnTo>
                <a:lnTo>
                  <a:pt x="4363082" y="4056468"/>
                </a:lnTo>
                <a:lnTo>
                  <a:pt x="4384899" y="4034607"/>
                </a:lnTo>
                <a:lnTo>
                  <a:pt x="4402352" y="4010564"/>
                </a:lnTo>
                <a:lnTo>
                  <a:pt x="4417617" y="3988711"/>
                </a:lnTo>
                <a:lnTo>
                  <a:pt x="4428525" y="3964668"/>
                </a:lnTo>
                <a:lnTo>
                  <a:pt x="4437252" y="3940626"/>
                </a:lnTo>
                <a:lnTo>
                  <a:pt x="4445979" y="3916576"/>
                </a:lnTo>
                <a:lnTo>
                  <a:pt x="4450342" y="3894723"/>
                </a:lnTo>
                <a:lnTo>
                  <a:pt x="4450342" y="3870680"/>
                </a:lnTo>
                <a:lnTo>
                  <a:pt x="4450342" y="3846638"/>
                </a:lnTo>
                <a:lnTo>
                  <a:pt x="4445979" y="3826966"/>
                </a:lnTo>
                <a:lnTo>
                  <a:pt x="4437252" y="3805105"/>
                </a:lnTo>
                <a:lnTo>
                  <a:pt x="4426344" y="3783252"/>
                </a:lnTo>
                <a:lnTo>
                  <a:pt x="4413253" y="3765762"/>
                </a:lnTo>
                <a:lnTo>
                  <a:pt x="4400171" y="3750461"/>
                </a:lnTo>
                <a:lnTo>
                  <a:pt x="4382717" y="3735160"/>
                </a:lnTo>
                <a:lnTo>
                  <a:pt x="4363082" y="3722048"/>
                </a:lnTo>
                <a:lnTo>
                  <a:pt x="4343447" y="3713306"/>
                </a:lnTo>
                <a:lnTo>
                  <a:pt x="4321630" y="3706747"/>
                </a:lnTo>
                <a:lnTo>
                  <a:pt x="4299813" y="3704565"/>
                </a:lnTo>
                <a:lnTo>
                  <a:pt x="4275822" y="3702376"/>
                </a:lnTo>
                <a:lnTo>
                  <a:pt x="4251824" y="3704565"/>
                </a:lnTo>
                <a:lnTo>
                  <a:pt x="4227825" y="3708936"/>
                </a:lnTo>
                <a:lnTo>
                  <a:pt x="4206008" y="3713306"/>
                </a:lnTo>
                <a:lnTo>
                  <a:pt x="4186373" y="3722048"/>
                </a:lnTo>
                <a:lnTo>
                  <a:pt x="4168927" y="3737349"/>
                </a:lnTo>
                <a:lnTo>
                  <a:pt x="4149292" y="3752650"/>
                </a:lnTo>
                <a:lnTo>
                  <a:pt x="4131838" y="3767951"/>
                </a:lnTo>
                <a:lnTo>
                  <a:pt x="4118748" y="3789804"/>
                </a:lnTo>
                <a:lnTo>
                  <a:pt x="4107840" y="3811665"/>
                </a:lnTo>
                <a:lnTo>
                  <a:pt x="4092568" y="3853190"/>
                </a:lnTo>
                <a:lnTo>
                  <a:pt x="4081659" y="3879422"/>
                </a:lnTo>
                <a:lnTo>
                  <a:pt x="4072933" y="3899093"/>
                </a:lnTo>
                <a:lnTo>
                  <a:pt x="4062032" y="3916576"/>
                </a:lnTo>
                <a:lnTo>
                  <a:pt x="4051123" y="3931877"/>
                </a:lnTo>
                <a:lnTo>
                  <a:pt x="4038033" y="3942808"/>
                </a:lnTo>
                <a:lnTo>
                  <a:pt x="4024943" y="3953738"/>
                </a:lnTo>
                <a:lnTo>
                  <a:pt x="4005308" y="3958109"/>
                </a:lnTo>
                <a:lnTo>
                  <a:pt x="3985673" y="3960290"/>
                </a:lnTo>
                <a:lnTo>
                  <a:pt x="3968219" y="3958109"/>
                </a:lnTo>
                <a:lnTo>
                  <a:pt x="3950773" y="3953738"/>
                </a:lnTo>
                <a:lnTo>
                  <a:pt x="3935501" y="3944997"/>
                </a:lnTo>
                <a:lnTo>
                  <a:pt x="3922411" y="3934066"/>
                </a:lnTo>
                <a:lnTo>
                  <a:pt x="3909321" y="3920954"/>
                </a:lnTo>
                <a:lnTo>
                  <a:pt x="3902776" y="3905653"/>
                </a:lnTo>
                <a:lnTo>
                  <a:pt x="3898413" y="3885981"/>
                </a:lnTo>
                <a:lnTo>
                  <a:pt x="3896231" y="3866310"/>
                </a:lnTo>
                <a:lnTo>
                  <a:pt x="3898413" y="3837889"/>
                </a:lnTo>
                <a:lnTo>
                  <a:pt x="3902776" y="3811665"/>
                </a:lnTo>
                <a:lnTo>
                  <a:pt x="3909321" y="3783252"/>
                </a:lnTo>
                <a:lnTo>
                  <a:pt x="3920229" y="3754831"/>
                </a:lnTo>
                <a:lnTo>
                  <a:pt x="3933320" y="3728607"/>
                </a:lnTo>
                <a:lnTo>
                  <a:pt x="3950773" y="3698005"/>
                </a:lnTo>
                <a:lnTo>
                  <a:pt x="3970401" y="3676144"/>
                </a:lnTo>
                <a:lnTo>
                  <a:pt x="3992218" y="3652102"/>
                </a:lnTo>
                <a:lnTo>
                  <a:pt x="4016216" y="3628060"/>
                </a:lnTo>
                <a:lnTo>
                  <a:pt x="4044578" y="3608388"/>
                </a:lnTo>
                <a:lnTo>
                  <a:pt x="4075114" y="3590905"/>
                </a:lnTo>
                <a:lnTo>
                  <a:pt x="4110021" y="3573415"/>
                </a:lnTo>
                <a:lnTo>
                  <a:pt x="4149292" y="3562492"/>
                </a:lnTo>
                <a:lnTo>
                  <a:pt x="4188555" y="3553743"/>
                </a:lnTo>
                <a:lnTo>
                  <a:pt x="4232188" y="3547191"/>
                </a:lnTo>
                <a:close/>
                <a:moveTo>
                  <a:pt x="3473292" y="1058044"/>
                </a:moveTo>
                <a:lnTo>
                  <a:pt x="3512533" y="1103881"/>
                </a:lnTo>
                <a:lnTo>
                  <a:pt x="3547418" y="1149725"/>
                </a:lnTo>
                <a:lnTo>
                  <a:pt x="3582303" y="1197745"/>
                </a:lnTo>
                <a:lnTo>
                  <a:pt x="3617195" y="1243589"/>
                </a:lnTo>
                <a:lnTo>
                  <a:pt x="3649898" y="1293790"/>
                </a:lnTo>
                <a:lnTo>
                  <a:pt x="3680420" y="1343998"/>
                </a:lnTo>
                <a:lnTo>
                  <a:pt x="3708767" y="1398569"/>
                </a:lnTo>
                <a:lnTo>
                  <a:pt x="3739289" y="1453141"/>
                </a:lnTo>
                <a:lnTo>
                  <a:pt x="3767636" y="1512075"/>
                </a:lnTo>
                <a:lnTo>
                  <a:pt x="3793802" y="1575381"/>
                </a:lnTo>
                <a:lnTo>
                  <a:pt x="3817785" y="1636497"/>
                </a:lnTo>
                <a:lnTo>
                  <a:pt x="3839588" y="1699803"/>
                </a:lnTo>
                <a:lnTo>
                  <a:pt x="3859208" y="1763108"/>
                </a:lnTo>
                <a:lnTo>
                  <a:pt x="3878836" y="1830777"/>
                </a:lnTo>
                <a:lnTo>
                  <a:pt x="3896275" y="1898446"/>
                </a:lnTo>
                <a:lnTo>
                  <a:pt x="3913721" y="1968296"/>
                </a:lnTo>
                <a:lnTo>
                  <a:pt x="3924622" y="2035965"/>
                </a:lnTo>
                <a:lnTo>
                  <a:pt x="3935523" y="2107997"/>
                </a:lnTo>
                <a:lnTo>
                  <a:pt x="3948606" y="2180029"/>
                </a:lnTo>
                <a:lnTo>
                  <a:pt x="3955144" y="2254250"/>
                </a:lnTo>
                <a:lnTo>
                  <a:pt x="3963870" y="2328464"/>
                </a:lnTo>
                <a:lnTo>
                  <a:pt x="3966045" y="2404867"/>
                </a:lnTo>
                <a:lnTo>
                  <a:pt x="3970408" y="2483452"/>
                </a:lnTo>
                <a:lnTo>
                  <a:pt x="3970408" y="2564218"/>
                </a:lnTo>
                <a:lnTo>
                  <a:pt x="3968226" y="2677724"/>
                </a:lnTo>
                <a:lnTo>
                  <a:pt x="3963870" y="2793412"/>
                </a:lnTo>
                <a:lnTo>
                  <a:pt x="3952969" y="2902555"/>
                </a:lnTo>
                <a:lnTo>
                  <a:pt x="3939887" y="3011697"/>
                </a:lnTo>
                <a:lnTo>
                  <a:pt x="3920259" y="3118658"/>
                </a:lnTo>
                <a:lnTo>
                  <a:pt x="3898457" y="3221256"/>
                </a:lnTo>
                <a:lnTo>
                  <a:pt x="3872291" y="3319483"/>
                </a:lnTo>
                <a:lnTo>
                  <a:pt x="3843951" y="3417710"/>
                </a:lnTo>
                <a:lnTo>
                  <a:pt x="3809059" y="3513755"/>
                </a:lnTo>
                <a:lnTo>
                  <a:pt x="3771999" y="3605437"/>
                </a:lnTo>
                <a:lnTo>
                  <a:pt x="3728388" y="3692749"/>
                </a:lnTo>
                <a:lnTo>
                  <a:pt x="3682602" y="3777886"/>
                </a:lnTo>
                <a:lnTo>
                  <a:pt x="3632452" y="3860833"/>
                </a:lnTo>
                <a:lnTo>
                  <a:pt x="3580128" y="3937229"/>
                </a:lnTo>
                <a:lnTo>
                  <a:pt x="3523434" y="4013632"/>
                </a:lnTo>
                <a:lnTo>
                  <a:pt x="3462391" y="4085664"/>
                </a:lnTo>
                <a:lnTo>
                  <a:pt x="3396977" y="4155515"/>
                </a:lnTo>
                <a:lnTo>
                  <a:pt x="3327207" y="4221002"/>
                </a:lnTo>
                <a:lnTo>
                  <a:pt x="3253074" y="4279944"/>
                </a:lnTo>
                <a:lnTo>
                  <a:pt x="3176759" y="4334515"/>
                </a:lnTo>
                <a:lnTo>
                  <a:pt x="3098269" y="4386898"/>
                </a:lnTo>
                <a:lnTo>
                  <a:pt x="3015416" y="4434924"/>
                </a:lnTo>
                <a:lnTo>
                  <a:pt x="2928200" y="4478580"/>
                </a:lnTo>
                <a:lnTo>
                  <a:pt x="2836628" y="4520053"/>
                </a:lnTo>
                <a:lnTo>
                  <a:pt x="2742874" y="4552801"/>
                </a:lnTo>
                <a:lnTo>
                  <a:pt x="2644757" y="4583359"/>
                </a:lnTo>
                <a:lnTo>
                  <a:pt x="2544466" y="4609554"/>
                </a:lnTo>
                <a:lnTo>
                  <a:pt x="2439803" y="4631378"/>
                </a:lnTo>
                <a:lnTo>
                  <a:pt x="2330785" y="4646657"/>
                </a:lnTo>
                <a:lnTo>
                  <a:pt x="2219592" y="4657573"/>
                </a:lnTo>
                <a:lnTo>
                  <a:pt x="2108392" y="4666307"/>
                </a:lnTo>
                <a:lnTo>
                  <a:pt x="1988473" y="4668489"/>
                </a:lnTo>
                <a:lnTo>
                  <a:pt x="1870735" y="4666307"/>
                </a:lnTo>
                <a:lnTo>
                  <a:pt x="1755179" y="4657573"/>
                </a:lnTo>
                <a:lnTo>
                  <a:pt x="1646161" y="4646657"/>
                </a:lnTo>
                <a:lnTo>
                  <a:pt x="1539324" y="4629196"/>
                </a:lnTo>
                <a:lnTo>
                  <a:pt x="1434670" y="4607372"/>
                </a:lnTo>
                <a:lnTo>
                  <a:pt x="1332189" y="4581177"/>
                </a:lnTo>
                <a:lnTo>
                  <a:pt x="1234072" y="4550612"/>
                </a:lnTo>
                <a:lnTo>
                  <a:pt x="1138144" y="4513508"/>
                </a:lnTo>
                <a:lnTo>
                  <a:pt x="1044382" y="4474216"/>
                </a:lnTo>
                <a:lnTo>
                  <a:pt x="957174" y="4430561"/>
                </a:lnTo>
                <a:lnTo>
                  <a:pt x="872139" y="4380353"/>
                </a:lnTo>
                <a:lnTo>
                  <a:pt x="791468" y="4330145"/>
                </a:lnTo>
                <a:lnTo>
                  <a:pt x="715153" y="4273391"/>
                </a:lnTo>
                <a:lnTo>
                  <a:pt x="643201" y="4212275"/>
                </a:lnTo>
                <a:lnTo>
                  <a:pt x="573432" y="4148969"/>
                </a:lnTo>
                <a:lnTo>
                  <a:pt x="510199" y="4081301"/>
                </a:lnTo>
                <a:lnTo>
                  <a:pt x="446967" y="4009269"/>
                </a:lnTo>
                <a:lnTo>
                  <a:pt x="392462" y="3932866"/>
                </a:lnTo>
                <a:lnTo>
                  <a:pt x="337956" y="3854281"/>
                </a:lnTo>
                <a:lnTo>
                  <a:pt x="289988" y="3771333"/>
                </a:lnTo>
                <a:lnTo>
                  <a:pt x="242021" y="3686204"/>
                </a:lnTo>
                <a:lnTo>
                  <a:pt x="200591" y="3596703"/>
                </a:lnTo>
                <a:lnTo>
                  <a:pt x="163524" y="3505029"/>
                </a:lnTo>
                <a:lnTo>
                  <a:pt x="130821" y="3408976"/>
                </a:lnTo>
                <a:lnTo>
                  <a:pt x="98117" y="3308567"/>
                </a:lnTo>
                <a:lnTo>
                  <a:pt x="71952" y="3208159"/>
                </a:lnTo>
                <a:lnTo>
                  <a:pt x="50150" y="3105561"/>
                </a:lnTo>
                <a:lnTo>
                  <a:pt x="34885" y="2998600"/>
                </a:lnTo>
                <a:lnTo>
                  <a:pt x="19621" y="2891646"/>
                </a:lnTo>
                <a:lnTo>
                  <a:pt x="8720" y="2780314"/>
                </a:lnTo>
                <a:lnTo>
                  <a:pt x="4363" y="2671172"/>
                </a:lnTo>
                <a:lnTo>
                  <a:pt x="0" y="2555484"/>
                </a:lnTo>
                <a:lnTo>
                  <a:pt x="4363" y="2441978"/>
                </a:lnTo>
                <a:lnTo>
                  <a:pt x="10901" y="2328464"/>
                </a:lnTo>
                <a:lnTo>
                  <a:pt x="19621" y="2217140"/>
                </a:lnTo>
                <a:lnTo>
                  <a:pt x="34885" y="2107997"/>
                </a:lnTo>
                <a:lnTo>
                  <a:pt x="54506" y="2001036"/>
                </a:lnTo>
                <a:lnTo>
                  <a:pt x="78490" y="1898446"/>
                </a:lnTo>
                <a:lnTo>
                  <a:pt x="104655" y="1798030"/>
                </a:lnTo>
                <a:lnTo>
                  <a:pt x="135184" y="1699803"/>
                </a:lnTo>
                <a:lnTo>
                  <a:pt x="163524" y="1621218"/>
                </a:lnTo>
                <a:lnTo>
                  <a:pt x="194053" y="1544823"/>
                </a:lnTo>
                <a:lnTo>
                  <a:pt x="231120" y="1470601"/>
                </a:lnTo>
                <a:lnTo>
                  <a:pt x="266004" y="1398569"/>
                </a:lnTo>
                <a:lnTo>
                  <a:pt x="305245" y="1328719"/>
                </a:lnTo>
                <a:lnTo>
                  <a:pt x="346676" y="1261050"/>
                </a:lnTo>
                <a:lnTo>
                  <a:pt x="390280" y="1197745"/>
                </a:lnTo>
                <a:lnTo>
                  <a:pt x="438248" y="1134446"/>
                </a:lnTo>
                <a:lnTo>
                  <a:pt x="442611" y="1154089"/>
                </a:lnTo>
                <a:lnTo>
                  <a:pt x="451330" y="1169368"/>
                </a:lnTo>
                <a:lnTo>
                  <a:pt x="460050" y="1186829"/>
                </a:lnTo>
                <a:lnTo>
                  <a:pt x="470951" y="1204297"/>
                </a:lnTo>
                <a:lnTo>
                  <a:pt x="484034" y="1217394"/>
                </a:lnTo>
                <a:lnTo>
                  <a:pt x="494935" y="1232673"/>
                </a:lnTo>
                <a:lnTo>
                  <a:pt x="510199" y="1247953"/>
                </a:lnTo>
                <a:lnTo>
                  <a:pt x="523282" y="1258868"/>
                </a:lnTo>
                <a:lnTo>
                  <a:pt x="538547" y="1267595"/>
                </a:lnTo>
                <a:lnTo>
                  <a:pt x="555985" y="1278511"/>
                </a:lnTo>
                <a:lnTo>
                  <a:pt x="573432" y="1287245"/>
                </a:lnTo>
                <a:lnTo>
                  <a:pt x="590870" y="1293790"/>
                </a:lnTo>
                <a:lnTo>
                  <a:pt x="610498" y="1300342"/>
                </a:lnTo>
                <a:lnTo>
                  <a:pt x="630119" y="1304706"/>
                </a:lnTo>
                <a:lnTo>
                  <a:pt x="647565" y="1306887"/>
                </a:lnTo>
                <a:lnTo>
                  <a:pt x="669367" y="1306887"/>
                </a:lnTo>
                <a:lnTo>
                  <a:pt x="697707" y="1304706"/>
                </a:lnTo>
                <a:lnTo>
                  <a:pt x="723873" y="1300342"/>
                </a:lnTo>
                <a:lnTo>
                  <a:pt x="750038" y="1291608"/>
                </a:lnTo>
                <a:lnTo>
                  <a:pt x="774022" y="1282874"/>
                </a:lnTo>
                <a:lnTo>
                  <a:pt x="798006" y="1271966"/>
                </a:lnTo>
                <a:lnTo>
                  <a:pt x="819808" y="1254498"/>
                </a:lnTo>
                <a:lnTo>
                  <a:pt x="839436" y="1237037"/>
                </a:lnTo>
                <a:lnTo>
                  <a:pt x="859056" y="1217394"/>
                </a:lnTo>
                <a:lnTo>
                  <a:pt x="856875" y="1243589"/>
                </a:lnTo>
                <a:lnTo>
                  <a:pt x="859056" y="1267595"/>
                </a:lnTo>
                <a:lnTo>
                  <a:pt x="861238" y="1293790"/>
                </a:lnTo>
                <a:lnTo>
                  <a:pt x="867776" y="1315621"/>
                </a:lnTo>
                <a:lnTo>
                  <a:pt x="874321" y="1339634"/>
                </a:lnTo>
                <a:lnTo>
                  <a:pt x="885222" y="1361459"/>
                </a:lnTo>
                <a:lnTo>
                  <a:pt x="896123" y="1381108"/>
                </a:lnTo>
                <a:lnTo>
                  <a:pt x="911388" y="1400751"/>
                </a:lnTo>
                <a:lnTo>
                  <a:pt x="926645" y="1416030"/>
                </a:lnTo>
                <a:lnTo>
                  <a:pt x="944091" y="1433498"/>
                </a:lnTo>
                <a:lnTo>
                  <a:pt x="963711" y="1448777"/>
                </a:lnTo>
                <a:lnTo>
                  <a:pt x="983332" y="1459686"/>
                </a:lnTo>
                <a:lnTo>
                  <a:pt x="1002960" y="1470601"/>
                </a:lnTo>
                <a:lnTo>
                  <a:pt x="1026944" y="1477154"/>
                </a:lnTo>
                <a:lnTo>
                  <a:pt x="1048746" y="1483699"/>
                </a:lnTo>
                <a:lnTo>
                  <a:pt x="1074911" y="1485881"/>
                </a:lnTo>
                <a:lnTo>
                  <a:pt x="1098895" y="1488070"/>
                </a:lnTo>
                <a:lnTo>
                  <a:pt x="1131599" y="1485881"/>
                </a:lnTo>
                <a:lnTo>
                  <a:pt x="1162120" y="1481517"/>
                </a:lnTo>
                <a:lnTo>
                  <a:pt x="1157764" y="1483699"/>
                </a:lnTo>
                <a:lnTo>
                  <a:pt x="1120697" y="1531725"/>
                </a:lnTo>
                <a:lnTo>
                  <a:pt x="1087994" y="1579744"/>
                </a:lnTo>
                <a:lnTo>
                  <a:pt x="1053109" y="1632134"/>
                </a:lnTo>
                <a:lnTo>
                  <a:pt x="1022580" y="1686705"/>
                </a:lnTo>
                <a:lnTo>
                  <a:pt x="994240" y="1745640"/>
                </a:lnTo>
                <a:lnTo>
                  <a:pt x="968075" y="1806764"/>
                </a:lnTo>
                <a:lnTo>
                  <a:pt x="941909" y="1870069"/>
                </a:lnTo>
                <a:lnTo>
                  <a:pt x="920107" y="1937738"/>
                </a:lnTo>
                <a:lnTo>
                  <a:pt x="898305" y="2007588"/>
                </a:lnTo>
                <a:lnTo>
                  <a:pt x="883040" y="2079621"/>
                </a:lnTo>
                <a:lnTo>
                  <a:pt x="867776" y="2153834"/>
                </a:lnTo>
                <a:lnTo>
                  <a:pt x="856875" y="2230237"/>
                </a:lnTo>
                <a:lnTo>
                  <a:pt x="845974" y="2308822"/>
                </a:lnTo>
                <a:lnTo>
                  <a:pt x="839436" y="2389588"/>
                </a:lnTo>
                <a:lnTo>
                  <a:pt x="835073" y="2472536"/>
                </a:lnTo>
                <a:lnTo>
                  <a:pt x="832891" y="2555484"/>
                </a:lnTo>
                <a:lnTo>
                  <a:pt x="835073" y="2642795"/>
                </a:lnTo>
                <a:lnTo>
                  <a:pt x="839436" y="2725743"/>
                </a:lnTo>
                <a:lnTo>
                  <a:pt x="845974" y="2808691"/>
                </a:lnTo>
                <a:lnTo>
                  <a:pt x="856875" y="2887275"/>
                </a:lnTo>
                <a:lnTo>
                  <a:pt x="867776" y="2963678"/>
                </a:lnTo>
                <a:lnTo>
                  <a:pt x="883040" y="3040074"/>
                </a:lnTo>
                <a:lnTo>
                  <a:pt x="898305" y="3112113"/>
                </a:lnTo>
                <a:lnTo>
                  <a:pt x="920107" y="3184145"/>
                </a:lnTo>
                <a:lnTo>
                  <a:pt x="941909" y="3249633"/>
                </a:lnTo>
                <a:lnTo>
                  <a:pt x="968075" y="3317301"/>
                </a:lnTo>
                <a:lnTo>
                  <a:pt x="994240" y="3380600"/>
                </a:lnTo>
                <a:lnTo>
                  <a:pt x="1024762" y="3439542"/>
                </a:lnTo>
                <a:lnTo>
                  <a:pt x="1057465" y="3494113"/>
                </a:lnTo>
                <a:lnTo>
                  <a:pt x="1090176" y="3548684"/>
                </a:lnTo>
                <a:lnTo>
                  <a:pt x="1127235" y="3601074"/>
                </a:lnTo>
                <a:lnTo>
                  <a:pt x="1166483" y="3646911"/>
                </a:lnTo>
                <a:lnTo>
                  <a:pt x="1207914" y="3690567"/>
                </a:lnTo>
                <a:lnTo>
                  <a:pt x="1247155" y="3734230"/>
                </a:lnTo>
                <a:lnTo>
                  <a:pt x="1292948" y="3771333"/>
                </a:lnTo>
                <a:lnTo>
                  <a:pt x="1336552" y="3808444"/>
                </a:lnTo>
                <a:lnTo>
                  <a:pt x="1384520" y="3841184"/>
                </a:lnTo>
                <a:lnTo>
                  <a:pt x="1432488" y="3869560"/>
                </a:lnTo>
                <a:lnTo>
                  <a:pt x="1478274" y="3900126"/>
                </a:lnTo>
                <a:lnTo>
                  <a:pt x="1532779" y="3924132"/>
                </a:lnTo>
                <a:lnTo>
                  <a:pt x="1582929" y="3943781"/>
                </a:lnTo>
                <a:lnTo>
                  <a:pt x="1637442" y="3963424"/>
                </a:lnTo>
                <a:lnTo>
                  <a:pt x="1691947" y="3978703"/>
                </a:lnTo>
                <a:lnTo>
                  <a:pt x="1746453" y="3991800"/>
                </a:lnTo>
                <a:lnTo>
                  <a:pt x="1803147" y="4002716"/>
                </a:lnTo>
                <a:lnTo>
                  <a:pt x="1862016" y="4009269"/>
                </a:lnTo>
                <a:lnTo>
                  <a:pt x="1920885" y="4011450"/>
                </a:lnTo>
                <a:lnTo>
                  <a:pt x="1984117" y="4013632"/>
                </a:lnTo>
                <a:lnTo>
                  <a:pt x="2062606" y="4011450"/>
                </a:lnTo>
                <a:lnTo>
                  <a:pt x="2138921" y="4004898"/>
                </a:lnTo>
                <a:lnTo>
                  <a:pt x="2213047" y="3991800"/>
                </a:lnTo>
                <a:lnTo>
                  <a:pt x="2284999" y="3976521"/>
                </a:lnTo>
                <a:lnTo>
                  <a:pt x="2354769" y="3952515"/>
                </a:lnTo>
                <a:lnTo>
                  <a:pt x="2426721" y="3926321"/>
                </a:lnTo>
                <a:lnTo>
                  <a:pt x="2494316" y="3893573"/>
                </a:lnTo>
                <a:lnTo>
                  <a:pt x="2561904" y="3856463"/>
                </a:lnTo>
                <a:lnTo>
                  <a:pt x="2594608" y="3836820"/>
                </a:lnTo>
                <a:lnTo>
                  <a:pt x="2625137" y="3812807"/>
                </a:lnTo>
                <a:lnTo>
                  <a:pt x="2655658" y="3790983"/>
                </a:lnTo>
                <a:lnTo>
                  <a:pt x="2688362" y="3766970"/>
                </a:lnTo>
                <a:lnTo>
                  <a:pt x="2716709" y="3740775"/>
                </a:lnTo>
                <a:lnTo>
                  <a:pt x="2745056" y="3714580"/>
                </a:lnTo>
                <a:lnTo>
                  <a:pt x="2771222" y="3686204"/>
                </a:lnTo>
                <a:lnTo>
                  <a:pt x="2799562" y="3655645"/>
                </a:lnTo>
                <a:lnTo>
                  <a:pt x="2823545" y="3622898"/>
                </a:lnTo>
                <a:lnTo>
                  <a:pt x="2849711" y="3592340"/>
                </a:lnTo>
                <a:lnTo>
                  <a:pt x="2873695" y="3557418"/>
                </a:lnTo>
                <a:lnTo>
                  <a:pt x="2897679" y="3522489"/>
                </a:lnTo>
                <a:lnTo>
                  <a:pt x="2941283" y="3448268"/>
                </a:lnTo>
                <a:lnTo>
                  <a:pt x="2980531" y="3367502"/>
                </a:lnTo>
                <a:lnTo>
                  <a:pt x="3000152" y="3328217"/>
                </a:lnTo>
                <a:lnTo>
                  <a:pt x="3019780" y="3284554"/>
                </a:lnTo>
                <a:lnTo>
                  <a:pt x="3032863" y="3240899"/>
                </a:lnTo>
                <a:lnTo>
                  <a:pt x="3050301" y="3195061"/>
                </a:lnTo>
                <a:lnTo>
                  <a:pt x="3065566" y="3147035"/>
                </a:lnTo>
                <a:lnTo>
                  <a:pt x="3076467" y="3099016"/>
                </a:lnTo>
                <a:lnTo>
                  <a:pt x="3089550" y="3050990"/>
                </a:lnTo>
                <a:lnTo>
                  <a:pt x="3098269" y="3000789"/>
                </a:lnTo>
                <a:lnTo>
                  <a:pt x="3115715" y="2896009"/>
                </a:lnTo>
                <a:lnTo>
                  <a:pt x="3128798" y="2789048"/>
                </a:lnTo>
                <a:lnTo>
                  <a:pt x="3137517" y="2675542"/>
                </a:lnTo>
                <a:lnTo>
                  <a:pt x="3139699" y="2555484"/>
                </a:lnTo>
                <a:lnTo>
                  <a:pt x="3137517" y="2446341"/>
                </a:lnTo>
                <a:lnTo>
                  <a:pt x="3128798" y="2341562"/>
                </a:lnTo>
                <a:lnTo>
                  <a:pt x="3117890" y="2241153"/>
                </a:lnTo>
                <a:lnTo>
                  <a:pt x="3102633" y="2140737"/>
                </a:lnTo>
                <a:lnTo>
                  <a:pt x="3080830" y="2046881"/>
                </a:lnTo>
                <a:lnTo>
                  <a:pt x="3056846" y="1955199"/>
                </a:lnTo>
                <a:lnTo>
                  <a:pt x="3028499" y="1867880"/>
                </a:lnTo>
                <a:lnTo>
                  <a:pt x="2993614" y="1782751"/>
                </a:lnTo>
                <a:lnTo>
                  <a:pt x="2969630" y="1728179"/>
                </a:lnTo>
                <a:lnTo>
                  <a:pt x="2941283" y="1675789"/>
                </a:lnTo>
                <a:lnTo>
                  <a:pt x="2910761" y="1625589"/>
                </a:lnTo>
                <a:lnTo>
                  <a:pt x="2878058" y="1575381"/>
                </a:lnTo>
                <a:lnTo>
                  <a:pt x="2910761" y="1581926"/>
                </a:lnTo>
                <a:lnTo>
                  <a:pt x="2943465" y="1584115"/>
                </a:lnTo>
                <a:lnTo>
                  <a:pt x="2967449" y="1584115"/>
                </a:lnTo>
                <a:lnTo>
                  <a:pt x="2989251" y="1579744"/>
                </a:lnTo>
                <a:lnTo>
                  <a:pt x="3013235" y="1575381"/>
                </a:lnTo>
                <a:lnTo>
                  <a:pt x="3030681" y="1566647"/>
                </a:lnTo>
                <a:lnTo>
                  <a:pt x="3052483" y="1557920"/>
                </a:lnTo>
                <a:lnTo>
                  <a:pt x="3072104" y="1549186"/>
                </a:lnTo>
                <a:lnTo>
                  <a:pt x="3091731" y="1533907"/>
                </a:lnTo>
                <a:lnTo>
                  <a:pt x="3106989" y="1520809"/>
                </a:lnTo>
                <a:lnTo>
                  <a:pt x="3122253" y="1505530"/>
                </a:lnTo>
                <a:lnTo>
                  <a:pt x="3137517" y="1488070"/>
                </a:lnTo>
                <a:lnTo>
                  <a:pt x="3148419" y="1470601"/>
                </a:lnTo>
                <a:lnTo>
                  <a:pt x="3161501" y="1450959"/>
                </a:lnTo>
                <a:lnTo>
                  <a:pt x="3170221" y="1431309"/>
                </a:lnTo>
                <a:lnTo>
                  <a:pt x="3176759" y="1409485"/>
                </a:lnTo>
                <a:lnTo>
                  <a:pt x="3181122" y="1387654"/>
                </a:lnTo>
                <a:lnTo>
                  <a:pt x="3187667" y="1363640"/>
                </a:lnTo>
                <a:lnTo>
                  <a:pt x="3216007" y="1361459"/>
                </a:lnTo>
                <a:lnTo>
                  <a:pt x="3244354" y="1359277"/>
                </a:lnTo>
                <a:lnTo>
                  <a:pt x="3272694" y="1352732"/>
                </a:lnTo>
                <a:lnTo>
                  <a:pt x="3298860" y="1341816"/>
                </a:lnTo>
                <a:lnTo>
                  <a:pt x="3322843" y="1330900"/>
                </a:lnTo>
                <a:lnTo>
                  <a:pt x="3346827" y="1315621"/>
                </a:lnTo>
                <a:lnTo>
                  <a:pt x="3368630" y="1300342"/>
                </a:lnTo>
                <a:lnTo>
                  <a:pt x="3390439" y="1280692"/>
                </a:lnTo>
                <a:lnTo>
                  <a:pt x="3407878" y="1258868"/>
                </a:lnTo>
                <a:lnTo>
                  <a:pt x="3425324" y="1237037"/>
                </a:lnTo>
                <a:lnTo>
                  <a:pt x="3440581" y="1213024"/>
                </a:lnTo>
                <a:lnTo>
                  <a:pt x="3451482" y="1189018"/>
                </a:lnTo>
                <a:lnTo>
                  <a:pt x="3462391" y="1162823"/>
                </a:lnTo>
                <a:lnTo>
                  <a:pt x="3468928" y="1134446"/>
                </a:lnTo>
                <a:lnTo>
                  <a:pt x="3471110" y="1106063"/>
                </a:lnTo>
                <a:lnTo>
                  <a:pt x="3473292" y="1077686"/>
                </a:lnTo>
                <a:close/>
                <a:moveTo>
                  <a:pt x="1124702" y="1014417"/>
                </a:moveTo>
                <a:lnTo>
                  <a:pt x="1144220" y="1014417"/>
                </a:lnTo>
                <a:lnTo>
                  <a:pt x="1163745" y="1014417"/>
                </a:lnTo>
                <a:lnTo>
                  <a:pt x="1183263" y="1018751"/>
                </a:lnTo>
                <a:lnTo>
                  <a:pt x="1198440" y="1023093"/>
                </a:lnTo>
                <a:lnTo>
                  <a:pt x="1215791" y="1029601"/>
                </a:lnTo>
                <a:lnTo>
                  <a:pt x="1233142" y="1036102"/>
                </a:lnTo>
                <a:lnTo>
                  <a:pt x="1248326" y="1044778"/>
                </a:lnTo>
                <a:lnTo>
                  <a:pt x="1263510" y="1057795"/>
                </a:lnTo>
                <a:lnTo>
                  <a:pt x="1274352" y="1068637"/>
                </a:lnTo>
                <a:lnTo>
                  <a:pt x="1287362" y="1081647"/>
                </a:lnTo>
                <a:lnTo>
                  <a:pt x="1298204" y="1094664"/>
                </a:lnTo>
                <a:lnTo>
                  <a:pt x="1309054" y="1112015"/>
                </a:lnTo>
                <a:lnTo>
                  <a:pt x="1315555" y="1129365"/>
                </a:lnTo>
                <a:lnTo>
                  <a:pt x="1319897" y="1144542"/>
                </a:lnTo>
                <a:lnTo>
                  <a:pt x="1324231" y="1161893"/>
                </a:lnTo>
                <a:lnTo>
                  <a:pt x="1330739" y="1181411"/>
                </a:lnTo>
                <a:lnTo>
                  <a:pt x="1330739" y="1200936"/>
                </a:lnTo>
                <a:lnTo>
                  <a:pt x="1330739" y="1218287"/>
                </a:lnTo>
                <a:lnTo>
                  <a:pt x="1324231" y="1237805"/>
                </a:lnTo>
                <a:lnTo>
                  <a:pt x="1319897" y="1255156"/>
                </a:lnTo>
                <a:lnTo>
                  <a:pt x="1315555" y="1270333"/>
                </a:lnTo>
                <a:lnTo>
                  <a:pt x="1309054" y="1287684"/>
                </a:lnTo>
                <a:lnTo>
                  <a:pt x="1298204" y="1305035"/>
                </a:lnTo>
                <a:lnTo>
                  <a:pt x="1287362" y="1318052"/>
                </a:lnTo>
                <a:lnTo>
                  <a:pt x="1274352" y="1331062"/>
                </a:lnTo>
                <a:lnTo>
                  <a:pt x="1263510" y="1341904"/>
                </a:lnTo>
                <a:lnTo>
                  <a:pt x="1248326" y="1354921"/>
                </a:lnTo>
                <a:lnTo>
                  <a:pt x="1233142" y="1363596"/>
                </a:lnTo>
                <a:lnTo>
                  <a:pt x="1215791" y="1370098"/>
                </a:lnTo>
                <a:lnTo>
                  <a:pt x="1198440" y="1376606"/>
                </a:lnTo>
                <a:lnTo>
                  <a:pt x="1183263" y="1380940"/>
                </a:lnTo>
                <a:lnTo>
                  <a:pt x="1163745" y="1385281"/>
                </a:lnTo>
                <a:lnTo>
                  <a:pt x="1144220" y="1385281"/>
                </a:lnTo>
                <a:lnTo>
                  <a:pt x="1124702" y="1385281"/>
                </a:lnTo>
                <a:lnTo>
                  <a:pt x="1107351" y="1380940"/>
                </a:lnTo>
                <a:lnTo>
                  <a:pt x="1090000" y="1376606"/>
                </a:lnTo>
                <a:lnTo>
                  <a:pt x="1072649" y="1370098"/>
                </a:lnTo>
                <a:lnTo>
                  <a:pt x="1057473" y="1363596"/>
                </a:lnTo>
                <a:lnTo>
                  <a:pt x="1040122" y="1354921"/>
                </a:lnTo>
                <a:lnTo>
                  <a:pt x="1024938" y="1341904"/>
                </a:lnTo>
                <a:lnTo>
                  <a:pt x="1014095" y="1331062"/>
                </a:lnTo>
                <a:lnTo>
                  <a:pt x="1001085" y="1318052"/>
                </a:lnTo>
                <a:lnTo>
                  <a:pt x="990236" y="1305035"/>
                </a:lnTo>
                <a:lnTo>
                  <a:pt x="981560" y="1287684"/>
                </a:lnTo>
                <a:lnTo>
                  <a:pt x="972885" y="1270333"/>
                </a:lnTo>
                <a:lnTo>
                  <a:pt x="968551" y="1255156"/>
                </a:lnTo>
                <a:lnTo>
                  <a:pt x="964209" y="1237805"/>
                </a:lnTo>
                <a:lnTo>
                  <a:pt x="959875" y="1218287"/>
                </a:lnTo>
                <a:lnTo>
                  <a:pt x="959875" y="1200936"/>
                </a:lnTo>
                <a:lnTo>
                  <a:pt x="959875" y="1181411"/>
                </a:lnTo>
                <a:lnTo>
                  <a:pt x="964209" y="1161893"/>
                </a:lnTo>
                <a:lnTo>
                  <a:pt x="968551" y="1144542"/>
                </a:lnTo>
                <a:lnTo>
                  <a:pt x="972885" y="1129365"/>
                </a:lnTo>
                <a:lnTo>
                  <a:pt x="981560" y="1112015"/>
                </a:lnTo>
                <a:lnTo>
                  <a:pt x="990236" y="1094664"/>
                </a:lnTo>
                <a:lnTo>
                  <a:pt x="1001085" y="1081647"/>
                </a:lnTo>
                <a:lnTo>
                  <a:pt x="1014095" y="1068637"/>
                </a:lnTo>
                <a:lnTo>
                  <a:pt x="1024938" y="1057795"/>
                </a:lnTo>
                <a:lnTo>
                  <a:pt x="1040122" y="1044778"/>
                </a:lnTo>
                <a:lnTo>
                  <a:pt x="1057473" y="1036102"/>
                </a:lnTo>
                <a:lnTo>
                  <a:pt x="1072649" y="1029601"/>
                </a:lnTo>
                <a:lnTo>
                  <a:pt x="1090000" y="1023093"/>
                </a:lnTo>
                <a:lnTo>
                  <a:pt x="1107351" y="1018751"/>
                </a:lnTo>
                <a:close/>
                <a:moveTo>
                  <a:pt x="3119603" y="719912"/>
                </a:moveTo>
                <a:lnTo>
                  <a:pt x="3146010" y="722064"/>
                </a:lnTo>
                <a:lnTo>
                  <a:pt x="3170221" y="724217"/>
                </a:lnTo>
                <a:lnTo>
                  <a:pt x="3194424" y="730674"/>
                </a:lnTo>
                <a:lnTo>
                  <a:pt x="3216431" y="739283"/>
                </a:lnTo>
                <a:lnTo>
                  <a:pt x="3240642" y="750053"/>
                </a:lnTo>
                <a:lnTo>
                  <a:pt x="3258250" y="762967"/>
                </a:lnTo>
                <a:lnTo>
                  <a:pt x="3278053" y="775882"/>
                </a:lnTo>
                <a:lnTo>
                  <a:pt x="3297857" y="790956"/>
                </a:lnTo>
                <a:lnTo>
                  <a:pt x="3313260" y="810327"/>
                </a:lnTo>
                <a:lnTo>
                  <a:pt x="3326467" y="827554"/>
                </a:lnTo>
                <a:lnTo>
                  <a:pt x="3339675" y="846925"/>
                </a:lnTo>
                <a:lnTo>
                  <a:pt x="3350678" y="870609"/>
                </a:lnTo>
                <a:lnTo>
                  <a:pt x="3357275" y="892140"/>
                </a:lnTo>
                <a:lnTo>
                  <a:pt x="3366082" y="915817"/>
                </a:lnTo>
                <a:lnTo>
                  <a:pt x="3368278" y="939501"/>
                </a:lnTo>
                <a:lnTo>
                  <a:pt x="3370482" y="965329"/>
                </a:lnTo>
                <a:lnTo>
                  <a:pt x="3368278" y="991165"/>
                </a:lnTo>
                <a:lnTo>
                  <a:pt x="3366082" y="1014849"/>
                </a:lnTo>
                <a:lnTo>
                  <a:pt x="3357275" y="1038526"/>
                </a:lnTo>
                <a:lnTo>
                  <a:pt x="3350678" y="1060057"/>
                </a:lnTo>
                <a:lnTo>
                  <a:pt x="3339675" y="1083741"/>
                </a:lnTo>
                <a:lnTo>
                  <a:pt x="3326467" y="1103112"/>
                </a:lnTo>
                <a:lnTo>
                  <a:pt x="3313260" y="1120339"/>
                </a:lnTo>
                <a:lnTo>
                  <a:pt x="3297857" y="1139710"/>
                </a:lnTo>
                <a:lnTo>
                  <a:pt x="3278053" y="1154777"/>
                </a:lnTo>
                <a:lnTo>
                  <a:pt x="3258250" y="1167699"/>
                </a:lnTo>
                <a:lnTo>
                  <a:pt x="3240642" y="1180613"/>
                </a:lnTo>
                <a:lnTo>
                  <a:pt x="3216431" y="1191375"/>
                </a:lnTo>
                <a:lnTo>
                  <a:pt x="3194424" y="1199992"/>
                </a:lnTo>
                <a:lnTo>
                  <a:pt x="3170221" y="1206449"/>
                </a:lnTo>
                <a:lnTo>
                  <a:pt x="3146010" y="1208602"/>
                </a:lnTo>
                <a:lnTo>
                  <a:pt x="3119603" y="1210754"/>
                </a:lnTo>
                <a:lnTo>
                  <a:pt x="3093196" y="1208602"/>
                </a:lnTo>
                <a:lnTo>
                  <a:pt x="3068985" y="1206449"/>
                </a:lnTo>
                <a:lnTo>
                  <a:pt x="3044781" y="1199992"/>
                </a:lnTo>
                <a:lnTo>
                  <a:pt x="3022774" y="1191375"/>
                </a:lnTo>
                <a:lnTo>
                  <a:pt x="3021874" y="1190980"/>
                </a:lnTo>
                <a:lnTo>
                  <a:pt x="3032533" y="1205907"/>
                </a:lnTo>
                <a:lnTo>
                  <a:pt x="3043383" y="1221091"/>
                </a:lnTo>
                <a:lnTo>
                  <a:pt x="3049884" y="1238442"/>
                </a:lnTo>
                <a:lnTo>
                  <a:pt x="3054225" y="1255793"/>
                </a:lnTo>
                <a:lnTo>
                  <a:pt x="3058560" y="1270970"/>
                </a:lnTo>
                <a:lnTo>
                  <a:pt x="3065068" y="1290488"/>
                </a:lnTo>
                <a:lnTo>
                  <a:pt x="3065068" y="1310013"/>
                </a:lnTo>
                <a:lnTo>
                  <a:pt x="3065068" y="1329531"/>
                </a:lnTo>
                <a:lnTo>
                  <a:pt x="3058560" y="1346882"/>
                </a:lnTo>
                <a:lnTo>
                  <a:pt x="3054225" y="1364233"/>
                </a:lnTo>
                <a:lnTo>
                  <a:pt x="3049884" y="1381577"/>
                </a:lnTo>
                <a:lnTo>
                  <a:pt x="3043383" y="1396761"/>
                </a:lnTo>
                <a:lnTo>
                  <a:pt x="3032533" y="1414112"/>
                </a:lnTo>
                <a:lnTo>
                  <a:pt x="3021691" y="1429296"/>
                </a:lnTo>
                <a:lnTo>
                  <a:pt x="3008681" y="1440138"/>
                </a:lnTo>
                <a:lnTo>
                  <a:pt x="2997838" y="1453148"/>
                </a:lnTo>
                <a:lnTo>
                  <a:pt x="2982655" y="1463998"/>
                </a:lnTo>
                <a:lnTo>
                  <a:pt x="2967471" y="1472673"/>
                </a:lnTo>
                <a:lnTo>
                  <a:pt x="2950120" y="1481349"/>
                </a:lnTo>
                <a:lnTo>
                  <a:pt x="2932769" y="1485683"/>
                </a:lnTo>
                <a:lnTo>
                  <a:pt x="2917592" y="1490017"/>
                </a:lnTo>
                <a:lnTo>
                  <a:pt x="2898067" y="1494358"/>
                </a:lnTo>
                <a:lnTo>
                  <a:pt x="2878549" y="1494358"/>
                </a:lnTo>
                <a:lnTo>
                  <a:pt x="2859031" y="1494358"/>
                </a:lnTo>
                <a:lnTo>
                  <a:pt x="2841680" y="1490017"/>
                </a:lnTo>
                <a:lnTo>
                  <a:pt x="2824329" y="1485683"/>
                </a:lnTo>
                <a:lnTo>
                  <a:pt x="2806978" y="1481349"/>
                </a:lnTo>
                <a:lnTo>
                  <a:pt x="2791801" y="1472673"/>
                </a:lnTo>
                <a:lnTo>
                  <a:pt x="2774450" y="1463998"/>
                </a:lnTo>
                <a:lnTo>
                  <a:pt x="2759266" y="1453148"/>
                </a:lnTo>
                <a:lnTo>
                  <a:pt x="2748424" y="1440138"/>
                </a:lnTo>
                <a:lnTo>
                  <a:pt x="2735414" y="1429296"/>
                </a:lnTo>
                <a:lnTo>
                  <a:pt x="2724564" y="1414112"/>
                </a:lnTo>
                <a:lnTo>
                  <a:pt x="2715889" y="1396761"/>
                </a:lnTo>
                <a:lnTo>
                  <a:pt x="2707213" y="1381577"/>
                </a:lnTo>
                <a:lnTo>
                  <a:pt x="2702879" y="1364233"/>
                </a:lnTo>
                <a:lnTo>
                  <a:pt x="2698538" y="1346882"/>
                </a:lnTo>
                <a:lnTo>
                  <a:pt x="2694204" y="1329531"/>
                </a:lnTo>
                <a:lnTo>
                  <a:pt x="2694204" y="1310013"/>
                </a:lnTo>
                <a:lnTo>
                  <a:pt x="2694204" y="1290488"/>
                </a:lnTo>
                <a:lnTo>
                  <a:pt x="2698538" y="1270970"/>
                </a:lnTo>
                <a:lnTo>
                  <a:pt x="2702879" y="1255793"/>
                </a:lnTo>
                <a:lnTo>
                  <a:pt x="2707213" y="1238442"/>
                </a:lnTo>
                <a:lnTo>
                  <a:pt x="2715889" y="1221091"/>
                </a:lnTo>
                <a:lnTo>
                  <a:pt x="2724564" y="1205907"/>
                </a:lnTo>
                <a:lnTo>
                  <a:pt x="2735414" y="1190724"/>
                </a:lnTo>
                <a:lnTo>
                  <a:pt x="2748424" y="1177714"/>
                </a:lnTo>
                <a:lnTo>
                  <a:pt x="2759266" y="1166871"/>
                </a:lnTo>
                <a:lnTo>
                  <a:pt x="2774450" y="1153855"/>
                </a:lnTo>
                <a:lnTo>
                  <a:pt x="2791801" y="1145179"/>
                </a:lnTo>
                <a:lnTo>
                  <a:pt x="2806978" y="1138678"/>
                </a:lnTo>
                <a:lnTo>
                  <a:pt x="2824329" y="1134337"/>
                </a:lnTo>
                <a:lnTo>
                  <a:pt x="2841680" y="1127828"/>
                </a:lnTo>
                <a:lnTo>
                  <a:pt x="2859031" y="1123494"/>
                </a:lnTo>
                <a:lnTo>
                  <a:pt x="2878549" y="1123494"/>
                </a:lnTo>
                <a:lnTo>
                  <a:pt x="2898067" y="1123494"/>
                </a:lnTo>
                <a:lnTo>
                  <a:pt x="2917592" y="1127828"/>
                </a:lnTo>
                <a:lnTo>
                  <a:pt x="2932769" y="1134337"/>
                </a:lnTo>
                <a:lnTo>
                  <a:pt x="2938142" y="1135684"/>
                </a:lnTo>
                <a:lnTo>
                  <a:pt x="2925938" y="1120339"/>
                </a:lnTo>
                <a:lnTo>
                  <a:pt x="2912738" y="1103112"/>
                </a:lnTo>
                <a:lnTo>
                  <a:pt x="2899531" y="1083741"/>
                </a:lnTo>
                <a:lnTo>
                  <a:pt x="2888527" y="1060057"/>
                </a:lnTo>
                <a:lnTo>
                  <a:pt x="2879727" y="1038526"/>
                </a:lnTo>
                <a:lnTo>
                  <a:pt x="2873124" y="1014849"/>
                </a:lnTo>
                <a:lnTo>
                  <a:pt x="2870927" y="991165"/>
                </a:lnTo>
                <a:lnTo>
                  <a:pt x="2868724" y="965329"/>
                </a:lnTo>
                <a:lnTo>
                  <a:pt x="2870927" y="939501"/>
                </a:lnTo>
                <a:lnTo>
                  <a:pt x="2873124" y="915817"/>
                </a:lnTo>
                <a:lnTo>
                  <a:pt x="2879727" y="892140"/>
                </a:lnTo>
                <a:lnTo>
                  <a:pt x="2888527" y="870609"/>
                </a:lnTo>
                <a:lnTo>
                  <a:pt x="2899531" y="846925"/>
                </a:lnTo>
                <a:lnTo>
                  <a:pt x="2912738" y="827554"/>
                </a:lnTo>
                <a:lnTo>
                  <a:pt x="2925938" y="810327"/>
                </a:lnTo>
                <a:lnTo>
                  <a:pt x="2941349" y="790956"/>
                </a:lnTo>
                <a:lnTo>
                  <a:pt x="2961153" y="775882"/>
                </a:lnTo>
                <a:lnTo>
                  <a:pt x="2978760" y="762967"/>
                </a:lnTo>
                <a:lnTo>
                  <a:pt x="2998563" y="750053"/>
                </a:lnTo>
                <a:lnTo>
                  <a:pt x="3022774" y="739283"/>
                </a:lnTo>
                <a:lnTo>
                  <a:pt x="3044781" y="730674"/>
                </a:lnTo>
                <a:lnTo>
                  <a:pt x="3068985" y="724217"/>
                </a:lnTo>
                <a:lnTo>
                  <a:pt x="3093196" y="722064"/>
                </a:lnTo>
                <a:close/>
                <a:moveTo>
                  <a:pt x="1639528" y="719912"/>
                </a:moveTo>
                <a:lnTo>
                  <a:pt x="1656879" y="719912"/>
                </a:lnTo>
                <a:lnTo>
                  <a:pt x="1676404" y="719912"/>
                </a:lnTo>
                <a:lnTo>
                  <a:pt x="1695922" y="724246"/>
                </a:lnTo>
                <a:lnTo>
                  <a:pt x="1713273" y="728587"/>
                </a:lnTo>
                <a:lnTo>
                  <a:pt x="1728450" y="735096"/>
                </a:lnTo>
                <a:lnTo>
                  <a:pt x="1745801" y="741597"/>
                </a:lnTo>
                <a:lnTo>
                  <a:pt x="1763152" y="750272"/>
                </a:lnTo>
                <a:lnTo>
                  <a:pt x="1776169" y="763289"/>
                </a:lnTo>
                <a:lnTo>
                  <a:pt x="1789178" y="774132"/>
                </a:lnTo>
                <a:lnTo>
                  <a:pt x="1800021" y="787141"/>
                </a:lnTo>
                <a:lnTo>
                  <a:pt x="1813038" y="800158"/>
                </a:lnTo>
                <a:lnTo>
                  <a:pt x="1821713" y="817509"/>
                </a:lnTo>
                <a:lnTo>
                  <a:pt x="1828215" y="834860"/>
                </a:lnTo>
                <a:lnTo>
                  <a:pt x="1832556" y="850037"/>
                </a:lnTo>
                <a:lnTo>
                  <a:pt x="1839057" y="867388"/>
                </a:lnTo>
                <a:lnTo>
                  <a:pt x="1843398" y="886906"/>
                </a:lnTo>
                <a:lnTo>
                  <a:pt x="1843398" y="906431"/>
                </a:lnTo>
                <a:lnTo>
                  <a:pt x="1843398" y="923782"/>
                </a:lnTo>
                <a:lnTo>
                  <a:pt x="1839057" y="943300"/>
                </a:lnTo>
                <a:lnTo>
                  <a:pt x="1832556" y="960651"/>
                </a:lnTo>
                <a:lnTo>
                  <a:pt x="1828215" y="975828"/>
                </a:lnTo>
                <a:lnTo>
                  <a:pt x="1821713" y="993179"/>
                </a:lnTo>
                <a:lnTo>
                  <a:pt x="1813038" y="1010530"/>
                </a:lnTo>
                <a:lnTo>
                  <a:pt x="1800021" y="1023547"/>
                </a:lnTo>
                <a:lnTo>
                  <a:pt x="1789178" y="1036556"/>
                </a:lnTo>
                <a:lnTo>
                  <a:pt x="1776169" y="1047399"/>
                </a:lnTo>
                <a:lnTo>
                  <a:pt x="1763152" y="1060415"/>
                </a:lnTo>
                <a:lnTo>
                  <a:pt x="1745801" y="1069091"/>
                </a:lnTo>
                <a:lnTo>
                  <a:pt x="1728450" y="1075592"/>
                </a:lnTo>
                <a:lnTo>
                  <a:pt x="1713273" y="1082101"/>
                </a:lnTo>
                <a:lnTo>
                  <a:pt x="1695922" y="1086435"/>
                </a:lnTo>
                <a:lnTo>
                  <a:pt x="1676404" y="1090776"/>
                </a:lnTo>
                <a:lnTo>
                  <a:pt x="1656879" y="1090776"/>
                </a:lnTo>
                <a:lnTo>
                  <a:pt x="1639528" y="1090776"/>
                </a:lnTo>
                <a:lnTo>
                  <a:pt x="1620010" y="1086435"/>
                </a:lnTo>
                <a:lnTo>
                  <a:pt x="1602659" y="1082101"/>
                </a:lnTo>
                <a:lnTo>
                  <a:pt x="1587483" y="1075592"/>
                </a:lnTo>
                <a:lnTo>
                  <a:pt x="1570132" y="1069091"/>
                </a:lnTo>
                <a:lnTo>
                  <a:pt x="1552781" y="1060415"/>
                </a:lnTo>
                <a:lnTo>
                  <a:pt x="1539764" y="1047399"/>
                </a:lnTo>
                <a:lnTo>
                  <a:pt x="1526754" y="1036556"/>
                </a:lnTo>
                <a:lnTo>
                  <a:pt x="1515912" y="1023547"/>
                </a:lnTo>
                <a:lnTo>
                  <a:pt x="1502895" y="1010530"/>
                </a:lnTo>
                <a:lnTo>
                  <a:pt x="1494219" y="993179"/>
                </a:lnTo>
                <a:lnTo>
                  <a:pt x="1487718" y="975828"/>
                </a:lnTo>
                <a:lnTo>
                  <a:pt x="1481210" y="960651"/>
                </a:lnTo>
                <a:lnTo>
                  <a:pt x="1476868" y="943300"/>
                </a:lnTo>
                <a:lnTo>
                  <a:pt x="1472534" y="923782"/>
                </a:lnTo>
                <a:lnTo>
                  <a:pt x="1472534" y="906431"/>
                </a:lnTo>
                <a:lnTo>
                  <a:pt x="1472534" y="886906"/>
                </a:lnTo>
                <a:lnTo>
                  <a:pt x="1476868" y="867388"/>
                </a:lnTo>
                <a:lnTo>
                  <a:pt x="1481210" y="850037"/>
                </a:lnTo>
                <a:lnTo>
                  <a:pt x="1487718" y="834860"/>
                </a:lnTo>
                <a:lnTo>
                  <a:pt x="1494219" y="817509"/>
                </a:lnTo>
                <a:lnTo>
                  <a:pt x="1502895" y="800158"/>
                </a:lnTo>
                <a:lnTo>
                  <a:pt x="1515912" y="787141"/>
                </a:lnTo>
                <a:lnTo>
                  <a:pt x="1526754" y="774132"/>
                </a:lnTo>
                <a:lnTo>
                  <a:pt x="1539764" y="763289"/>
                </a:lnTo>
                <a:lnTo>
                  <a:pt x="1552781" y="750272"/>
                </a:lnTo>
                <a:lnTo>
                  <a:pt x="1570132" y="741597"/>
                </a:lnTo>
                <a:lnTo>
                  <a:pt x="1587483" y="735096"/>
                </a:lnTo>
                <a:lnTo>
                  <a:pt x="1602659" y="728587"/>
                </a:lnTo>
                <a:lnTo>
                  <a:pt x="1620010" y="724246"/>
                </a:lnTo>
                <a:close/>
                <a:moveTo>
                  <a:pt x="2305901" y="698095"/>
                </a:moveTo>
                <a:lnTo>
                  <a:pt x="2334043" y="700291"/>
                </a:lnTo>
                <a:lnTo>
                  <a:pt x="2366527" y="702488"/>
                </a:lnTo>
                <a:lnTo>
                  <a:pt x="2392509" y="711280"/>
                </a:lnTo>
                <a:lnTo>
                  <a:pt x="2418492" y="722269"/>
                </a:lnTo>
                <a:lnTo>
                  <a:pt x="2444474" y="735455"/>
                </a:lnTo>
                <a:lnTo>
                  <a:pt x="2468290" y="748647"/>
                </a:lnTo>
                <a:lnTo>
                  <a:pt x="2492105" y="766225"/>
                </a:lnTo>
                <a:lnTo>
                  <a:pt x="2511594" y="786007"/>
                </a:lnTo>
                <a:lnTo>
                  <a:pt x="2528916" y="803592"/>
                </a:lnTo>
                <a:lnTo>
                  <a:pt x="2546237" y="827766"/>
                </a:lnTo>
                <a:lnTo>
                  <a:pt x="2561392" y="851940"/>
                </a:lnTo>
                <a:lnTo>
                  <a:pt x="2572220" y="878318"/>
                </a:lnTo>
                <a:lnTo>
                  <a:pt x="2583040" y="906885"/>
                </a:lnTo>
                <a:lnTo>
                  <a:pt x="2591701" y="933263"/>
                </a:lnTo>
                <a:lnTo>
                  <a:pt x="2593868" y="964033"/>
                </a:lnTo>
                <a:lnTo>
                  <a:pt x="2596035" y="992600"/>
                </a:lnTo>
                <a:lnTo>
                  <a:pt x="2593868" y="1021175"/>
                </a:lnTo>
                <a:lnTo>
                  <a:pt x="2591701" y="1051945"/>
                </a:lnTo>
                <a:lnTo>
                  <a:pt x="2583040" y="1078316"/>
                </a:lnTo>
                <a:lnTo>
                  <a:pt x="2572220" y="1106890"/>
                </a:lnTo>
                <a:lnTo>
                  <a:pt x="2561392" y="1133268"/>
                </a:lnTo>
                <a:lnTo>
                  <a:pt x="2546237" y="1157442"/>
                </a:lnTo>
                <a:lnTo>
                  <a:pt x="2528916" y="1181616"/>
                </a:lnTo>
                <a:lnTo>
                  <a:pt x="2511594" y="1199201"/>
                </a:lnTo>
                <a:lnTo>
                  <a:pt x="2492105" y="1218983"/>
                </a:lnTo>
                <a:lnTo>
                  <a:pt x="2468290" y="1236561"/>
                </a:lnTo>
                <a:lnTo>
                  <a:pt x="2444474" y="1249746"/>
                </a:lnTo>
                <a:lnTo>
                  <a:pt x="2418492" y="1262939"/>
                </a:lnTo>
                <a:lnTo>
                  <a:pt x="2392509" y="1273928"/>
                </a:lnTo>
                <a:lnTo>
                  <a:pt x="2366527" y="1282720"/>
                </a:lnTo>
                <a:lnTo>
                  <a:pt x="2334043" y="1284917"/>
                </a:lnTo>
                <a:lnTo>
                  <a:pt x="2305901" y="1287113"/>
                </a:lnTo>
                <a:lnTo>
                  <a:pt x="2277751" y="1284917"/>
                </a:lnTo>
                <a:lnTo>
                  <a:pt x="2247434" y="1282720"/>
                </a:lnTo>
                <a:lnTo>
                  <a:pt x="2221452" y="1273928"/>
                </a:lnTo>
                <a:lnTo>
                  <a:pt x="2195469" y="1262939"/>
                </a:lnTo>
                <a:lnTo>
                  <a:pt x="2169487" y="1249746"/>
                </a:lnTo>
                <a:lnTo>
                  <a:pt x="2145671" y="1236561"/>
                </a:lnTo>
                <a:lnTo>
                  <a:pt x="2121856" y="1218983"/>
                </a:lnTo>
                <a:lnTo>
                  <a:pt x="2102367" y="1199201"/>
                </a:lnTo>
                <a:lnTo>
                  <a:pt x="2082878" y="1181616"/>
                </a:lnTo>
                <a:lnTo>
                  <a:pt x="2067724" y="1157442"/>
                </a:lnTo>
                <a:lnTo>
                  <a:pt x="2052569" y="1133268"/>
                </a:lnTo>
                <a:lnTo>
                  <a:pt x="2041741" y="1106890"/>
                </a:lnTo>
                <a:lnTo>
                  <a:pt x="2028754" y="1078316"/>
                </a:lnTo>
                <a:lnTo>
                  <a:pt x="2022253" y="1051945"/>
                </a:lnTo>
                <a:lnTo>
                  <a:pt x="2020093" y="1021175"/>
                </a:lnTo>
                <a:lnTo>
                  <a:pt x="2017926" y="992600"/>
                </a:lnTo>
                <a:lnTo>
                  <a:pt x="2020093" y="964033"/>
                </a:lnTo>
                <a:lnTo>
                  <a:pt x="2022253" y="933263"/>
                </a:lnTo>
                <a:lnTo>
                  <a:pt x="2028754" y="906885"/>
                </a:lnTo>
                <a:lnTo>
                  <a:pt x="2041741" y="878318"/>
                </a:lnTo>
                <a:lnTo>
                  <a:pt x="2052569" y="851940"/>
                </a:lnTo>
                <a:lnTo>
                  <a:pt x="2067724" y="827766"/>
                </a:lnTo>
                <a:lnTo>
                  <a:pt x="2082878" y="803592"/>
                </a:lnTo>
                <a:lnTo>
                  <a:pt x="2102367" y="786007"/>
                </a:lnTo>
                <a:lnTo>
                  <a:pt x="2121856" y="766225"/>
                </a:lnTo>
                <a:lnTo>
                  <a:pt x="2145671" y="748647"/>
                </a:lnTo>
                <a:lnTo>
                  <a:pt x="2169487" y="735455"/>
                </a:lnTo>
                <a:lnTo>
                  <a:pt x="2195469" y="722269"/>
                </a:lnTo>
                <a:lnTo>
                  <a:pt x="2221452" y="711280"/>
                </a:lnTo>
                <a:lnTo>
                  <a:pt x="2247434" y="702488"/>
                </a:lnTo>
                <a:lnTo>
                  <a:pt x="2277751" y="700291"/>
                </a:lnTo>
                <a:close/>
                <a:moveTo>
                  <a:pt x="1173900" y="665370"/>
                </a:moveTo>
                <a:lnTo>
                  <a:pt x="1188937" y="665370"/>
                </a:lnTo>
                <a:lnTo>
                  <a:pt x="1201830" y="665370"/>
                </a:lnTo>
                <a:lnTo>
                  <a:pt x="1216867" y="667537"/>
                </a:lnTo>
                <a:lnTo>
                  <a:pt x="1242652" y="676190"/>
                </a:lnTo>
                <a:lnTo>
                  <a:pt x="1268437" y="689185"/>
                </a:lnTo>
                <a:lnTo>
                  <a:pt x="1287772" y="706500"/>
                </a:lnTo>
                <a:lnTo>
                  <a:pt x="1307107" y="725988"/>
                </a:lnTo>
                <a:lnTo>
                  <a:pt x="1317847" y="751964"/>
                </a:lnTo>
                <a:lnTo>
                  <a:pt x="1328594" y="777939"/>
                </a:lnTo>
                <a:lnTo>
                  <a:pt x="1330739" y="793093"/>
                </a:lnTo>
                <a:lnTo>
                  <a:pt x="1330739" y="806088"/>
                </a:lnTo>
                <a:lnTo>
                  <a:pt x="1330739" y="821243"/>
                </a:lnTo>
                <a:lnTo>
                  <a:pt x="1328594" y="836390"/>
                </a:lnTo>
                <a:lnTo>
                  <a:pt x="1317847" y="862373"/>
                </a:lnTo>
                <a:lnTo>
                  <a:pt x="1307107" y="888348"/>
                </a:lnTo>
                <a:lnTo>
                  <a:pt x="1287772" y="907837"/>
                </a:lnTo>
                <a:lnTo>
                  <a:pt x="1268437" y="925151"/>
                </a:lnTo>
                <a:lnTo>
                  <a:pt x="1242652" y="938139"/>
                </a:lnTo>
                <a:lnTo>
                  <a:pt x="1216867" y="946800"/>
                </a:lnTo>
                <a:lnTo>
                  <a:pt x="1201830" y="948967"/>
                </a:lnTo>
                <a:lnTo>
                  <a:pt x="1188937" y="948967"/>
                </a:lnTo>
                <a:lnTo>
                  <a:pt x="1173900" y="948967"/>
                </a:lnTo>
                <a:lnTo>
                  <a:pt x="1161007" y="946800"/>
                </a:lnTo>
                <a:lnTo>
                  <a:pt x="1135230" y="938139"/>
                </a:lnTo>
                <a:lnTo>
                  <a:pt x="1109445" y="925151"/>
                </a:lnTo>
                <a:lnTo>
                  <a:pt x="1090110" y="907837"/>
                </a:lnTo>
                <a:lnTo>
                  <a:pt x="1070775" y="888348"/>
                </a:lnTo>
                <a:lnTo>
                  <a:pt x="1060035" y="862373"/>
                </a:lnTo>
                <a:lnTo>
                  <a:pt x="1049288" y="836390"/>
                </a:lnTo>
                <a:lnTo>
                  <a:pt x="1047142" y="821243"/>
                </a:lnTo>
                <a:lnTo>
                  <a:pt x="1047142" y="806088"/>
                </a:lnTo>
                <a:lnTo>
                  <a:pt x="1047142" y="793093"/>
                </a:lnTo>
                <a:lnTo>
                  <a:pt x="1049288" y="777939"/>
                </a:lnTo>
                <a:lnTo>
                  <a:pt x="1060035" y="751964"/>
                </a:lnTo>
                <a:lnTo>
                  <a:pt x="1070775" y="725988"/>
                </a:lnTo>
                <a:lnTo>
                  <a:pt x="1090110" y="706500"/>
                </a:lnTo>
                <a:lnTo>
                  <a:pt x="1109445" y="689185"/>
                </a:lnTo>
                <a:lnTo>
                  <a:pt x="1135230" y="676190"/>
                </a:lnTo>
                <a:lnTo>
                  <a:pt x="1161007" y="667537"/>
                </a:lnTo>
                <a:close/>
                <a:moveTo>
                  <a:pt x="692641" y="665370"/>
                </a:moveTo>
                <a:lnTo>
                  <a:pt x="716749" y="667551"/>
                </a:lnTo>
                <a:lnTo>
                  <a:pt x="740857" y="669733"/>
                </a:lnTo>
                <a:lnTo>
                  <a:pt x="762777" y="674096"/>
                </a:lnTo>
                <a:lnTo>
                  <a:pt x="784696" y="685005"/>
                </a:lnTo>
                <a:lnTo>
                  <a:pt x="804419" y="693732"/>
                </a:lnTo>
                <a:lnTo>
                  <a:pt x="824142" y="706822"/>
                </a:lnTo>
                <a:lnTo>
                  <a:pt x="841676" y="717723"/>
                </a:lnTo>
                <a:lnTo>
                  <a:pt x="857021" y="735176"/>
                </a:lnTo>
                <a:lnTo>
                  <a:pt x="874555" y="752630"/>
                </a:lnTo>
                <a:lnTo>
                  <a:pt x="887704" y="767902"/>
                </a:lnTo>
                <a:lnTo>
                  <a:pt x="898663" y="787537"/>
                </a:lnTo>
                <a:lnTo>
                  <a:pt x="907434" y="809346"/>
                </a:lnTo>
                <a:lnTo>
                  <a:pt x="918386" y="831163"/>
                </a:lnTo>
                <a:lnTo>
                  <a:pt x="922772" y="852980"/>
                </a:lnTo>
                <a:lnTo>
                  <a:pt x="924968" y="876978"/>
                </a:lnTo>
                <a:lnTo>
                  <a:pt x="927157" y="900970"/>
                </a:lnTo>
                <a:lnTo>
                  <a:pt x="924968" y="922786"/>
                </a:lnTo>
                <a:lnTo>
                  <a:pt x="922772" y="946785"/>
                </a:lnTo>
                <a:lnTo>
                  <a:pt x="918386" y="968602"/>
                </a:lnTo>
                <a:lnTo>
                  <a:pt x="907434" y="990419"/>
                </a:lnTo>
                <a:lnTo>
                  <a:pt x="898663" y="1012228"/>
                </a:lnTo>
                <a:lnTo>
                  <a:pt x="887704" y="1031863"/>
                </a:lnTo>
                <a:lnTo>
                  <a:pt x="874555" y="1049317"/>
                </a:lnTo>
                <a:lnTo>
                  <a:pt x="857021" y="1064589"/>
                </a:lnTo>
                <a:lnTo>
                  <a:pt x="841676" y="1082042"/>
                </a:lnTo>
                <a:lnTo>
                  <a:pt x="824142" y="1092943"/>
                </a:lnTo>
                <a:lnTo>
                  <a:pt x="804419" y="1106033"/>
                </a:lnTo>
                <a:lnTo>
                  <a:pt x="784696" y="1114760"/>
                </a:lnTo>
                <a:lnTo>
                  <a:pt x="762777" y="1125668"/>
                </a:lnTo>
                <a:lnTo>
                  <a:pt x="740857" y="1130032"/>
                </a:lnTo>
                <a:lnTo>
                  <a:pt x="716749" y="1132213"/>
                </a:lnTo>
                <a:lnTo>
                  <a:pt x="692641" y="1134395"/>
                </a:lnTo>
                <a:lnTo>
                  <a:pt x="668532" y="1132213"/>
                </a:lnTo>
                <a:lnTo>
                  <a:pt x="644424" y="1130032"/>
                </a:lnTo>
                <a:lnTo>
                  <a:pt x="622505" y="1125668"/>
                </a:lnTo>
                <a:lnTo>
                  <a:pt x="600585" y="1114760"/>
                </a:lnTo>
                <a:lnTo>
                  <a:pt x="578673" y="1106033"/>
                </a:lnTo>
                <a:lnTo>
                  <a:pt x="561139" y="1092943"/>
                </a:lnTo>
                <a:lnTo>
                  <a:pt x="543605" y="1082042"/>
                </a:lnTo>
                <a:lnTo>
                  <a:pt x="526071" y="1064589"/>
                </a:lnTo>
                <a:lnTo>
                  <a:pt x="510726" y="1049317"/>
                </a:lnTo>
                <a:lnTo>
                  <a:pt x="497578" y="1031863"/>
                </a:lnTo>
                <a:lnTo>
                  <a:pt x="486618" y="1012228"/>
                </a:lnTo>
                <a:lnTo>
                  <a:pt x="475658" y="990419"/>
                </a:lnTo>
                <a:lnTo>
                  <a:pt x="466888" y="968602"/>
                </a:lnTo>
                <a:lnTo>
                  <a:pt x="462510" y="946785"/>
                </a:lnTo>
                <a:lnTo>
                  <a:pt x="460313" y="922786"/>
                </a:lnTo>
                <a:lnTo>
                  <a:pt x="458124" y="900970"/>
                </a:lnTo>
                <a:lnTo>
                  <a:pt x="460313" y="876978"/>
                </a:lnTo>
                <a:lnTo>
                  <a:pt x="462510" y="852980"/>
                </a:lnTo>
                <a:lnTo>
                  <a:pt x="466888" y="831163"/>
                </a:lnTo>
                <a:lnTo>
                  <a:pt x="475658" y="809346"/>
                </a:lnTo>
                <a:lnTo>
                  <a:pt x="486618" y="787537"/>
                </a:lnTo>
                <a:lnTo>
                  <a:pt x="497578" y="767902"/>
                </a:lnTo>
                <a:lnTo>
                  <a:pt x="510726" y="752630"/>
                </a:lnTo>
                <a:lnTo>
                  <a:pt x="526071" y="735176"/>
                </a:lnTo>
                <a:lnTo>
                  <a:pt x="543605" y="717723"/>
                </a:lnTo>
                <a:lnTo>
                  <a:pt x="561139" y="706822"/>
                </a:lnTo>
                <a:lnTo>
                  <a:pt x="578673" y="693732"/>
                </a:lnTo>
                <a:lnTo>
                  <a:pt x="600585" y="685005"/>
                </a:lnTo>
                <a:lnTo>
                  <a:pt x="622505" y="674096"/>
                </a:lnTo>
                <a:lnTo>
                  <a:pt x="644424" y="669733"/>
                </a:lnTo>
                <a:lnTo>
                  <a:pt x="668532" y="667551"/>
                </a:lnTo>
                <a:close/>
                <a:moveTo>
                  <a:pt x="2705859" y="469025"/>
                </a:moveTo>
                <a:lnTo>
                  <a:pt x="2721475" y="469025"/>
                </a:lnTo>
                <a:lnTo>
                  <a:pt x="2734865" y="469025"/>
                </a:lnTo>
                <a:lnTo>
                  <a:pt x="2750481" y="471171"/>
                </a:lnTo>
                <a:lnTo>
                  <a:pt x="2777254" y="479765"/>
                </a:lnTo>
                <a:lnTo>
                  <a:pt x="2804027" y="492658"/>
                </a:lnTo>
                <a:lnTo>
                  <a:pt x="2824109" y="511993"/>
                </a:lnTo>
                <a:lnTo>
                  <a:pt x="2844191" y="529183"/>
                </a:lnTo>
                <a:lnTo>
                  <a:pt x="2855341" y="557113"/>
                </a:lnTo>
                <a:lnTo>
                  <a:pt x="2866498" y="582890"/>
                </a:lnTo>
                <a:lnTo>
                  <a:pt x="2868731" y="595783"/>
                </a:lnTo>
                <a:lnTo>
                  <a:pt x="2868731" y="610820"/>
                </a:lnTo>
                <a:lnTo>
                  <a:pt x="2868731" y="623713"/>
                </a:lnTo>
                <a:lnTo>
                  <a:pt x="2866498" y="638750"/>
                </a:lnTo>
                <a:lnTo>
                  <a:pt x="2855341" y="664535"/>
                </a:lnTo>
                <a:lnTo>
                  <a:pt x="2844191" y="690320"/>
                </a:lnTo>
                <a:lnTo>
                  <a:pt x="2824109" y="709655"/>
                </a:lnTo>
                <a:lnTo>
                  <a:pt x="2804027" y="728990"/>
                </a:lnTo>
                <a:lnTo>
                  <a:pt x="2777254" y="739730"/>
                </a:lnTo>
                <a:lnTo>
                  <a:pt x="2750481" y="748325"/>
                </a:lnTo>
                <a:lnTo>
                  <a:pt x="2734865" y="752622"/>
                </a:lnTo>
                <a:lnTo>
                  <a:pt x="2721475" y="752622"/>
                </a:lnTo>
                <a:lnTo>
                  <a:pt x="2705859" y="752622"/>
                </a:lnTo>
                <a:lnTo>
                  <a:pt x="2692469" y="748325"/>
                </a:lnTo>
                <a:lnTo>
                  <a:pt x="2665695" y="739730"/>
                </a:lnTo>
                <a:lnTo>
                  <a:pt x="2638922" y="728990"/>
                </a:lnTo>
                <a:lnTo>
                  <a:pt x="2618840" y="709655"/>
                </a:lnTo>
                <a:lnTo>
                  <a:pt x="2598759" y="690320"/>
                </a:lnTo>
                <a:lnTo>
                  <a:pt x="2587609" y="664535"/>
                </a:lnTo>
                <a:lnTo>
                  <a:pt x="2576451" y="638750"/>
                </a:lnTo>
                <a:lnTo>
                  <a:pt x="2574218" y="623713"/>
                </a:lnTo>
                <a:lnTo>
                  <a:pt x="2574218" y="610820"/>
                </a:lnTo>
                <a:lnTo>
                  <a:pt x="2574218" y="595783"/>
                </a:lnTo>
                <a:lnTo>
                  <a:pt x="2576451" y="582890"/>
                </a:lnTo>
                <a:lnTo>
                  <a:pt x="2587609" y="557113"/>
                </a:lnTo>
                <a:lnTo>
                  <a:pt x="2598759" y="529183"/>
                </a:lnTo>
                <a:lnTo>
                  <a:pt x="2618840" y="511993"/>
                </a:lnTo>
                <a:lnTo>
                  <a:pt x="2638922" y="492658"/>
                </a:lnTo>
                <a:lnTo>
                  <a:pt x="2665695" y="479765"/>
                </a:lnTo>
                <a:lnTo>
                  <a:pt x="2692469" y="471171"/>
                </a:lnTo>
                <a:close/>
                <a:moveTo>
                  <a:pt x="1238018" y="381765"/>
                </a:moveTo>
                <a:lnTo>
                  <a:pt x="1256987" y="386224"/>
                </a:lnTo>
                <a:lnTo>
                  <a:pt x="1273847" y="390690"/>
                </a:lnTo>
                <a:lnTo>
                  <a:pt x="1288592" y="399614"/>
                </a:lnTo>
                <a:lnTo>
                  <a:pt x="1301235" y="412997"/>
                </a:lnTo>
                <a:lnTo>
                  <a:pt x="1313879" y="426387"/>
                </a:lnTo>
                <a:lnTo>
                  <a:pt x="1322313" y="442003"/>
                </a:lnTo>
                <a:lnTo>
                  <a:pt x="1328631" y="462085"/>
                </a:lnTo>
                <a:lnTo>
                  <a:pt x="1330739" y="479934"/>
                </a:lnTo>
                <a:lnTo>
                  <a:pt x="1328631" y="500016"/>
                </a:lnTo>
                <a:lnTo>
                  <a:pt x="1322313" y="520090"/>
                </a:lnTo>
                <a:lnTo>
                  <a:pt x="1313879" y="533480"/>
                </a:lnTo>
                <a:lnTo>
                  <a:pt x="1301235" y="549096"/>
                </a:lnTo>
                <a:lnTo>
                  <a:pt x="1288592" y="562487"/>
                </a:lnTo>
                <a:lnTo>
                  <a:pt x="1273847" y="571411"/>
                </a:lnTo>
                <a:lnTo>
                  <a:pt x="1256987" y="575869"/>
                </a:lnTo>
                <a:lnTo>
                  <a:pt x="1238018" y="578102"/>
                </a:lnTo>
                <a:lnTo>
                  <a:pt x="1219056" y="575869"/>
                </a:lnTo>
                <a:lnTo>
                  <a:pt x="1200095" y="571411"/>
                </a:lnTo>
                <a:lnTo>
                  <a:pt x="1187451" y="562487"/>
                </a:lnTo>
                <a:lnTo>
                  <a:pt x="1172699" y="549096"/>
                </a:lnTo>
                <a:lnTo>
                  <a:pt x="1162164" y="533480"/>
                </a:lnTo>
                <a:lnTo>
                  <a:pt x="1151622" y="520090"/>
                </a:lnTo>
                <a:lnTo>
                  <a:pt x="1147412" y="500016"/>
                </a:lnTo>
                <a:lnTo>
                  <a:pt x="1145304" y="479934"/>
                </a:lnTo>
                <a:lnTo>
                  <a:pt x="1147412" y="462085"/>
                </a:lnTo>
                <a:lnTo>
                  <a:pt x="1151622" y="442003"/>
                </a:lnTo>
                <a:lnTo>
                  <a:pt x="1162164" y="426387"/>
                </a:lnTo>
                <a:lnTo>
                  <a:pt x="1172699" y="412997"/>
                </a:lnTo>
                <a:lnTo>
                  <a:pt x="1187451" y="399614"/>
                </a:lnTo>
                <a:lnTo>
                  <a:pt x="1200095" y="390690"/>
                </a:lnTo>
                <a:lnTo>
                  <a:pt x="1219056" y="386224"/>
                </a:lnTo>
                <a:close/>
                <a:moveTo>
                  <a:pt x="2480435" y="185429"/>
                </a:moveTo>
                <a:lnTo>
                  <a:pt x="2499617" y="187537"/>
                </a:lnTo>
                <a:lnTo>
                  <a:pt x="2518798" y="193855"/>
                </a:lnTo>
                <a:lnTo>
                  <a:pt x="2531588" y="202289"/>
                </a:lnTo>
                <a:lnTo>
                  <a:pt x="2546508" y="214925"/>
                </a:lnTo>
                <a:lnTo>
                  <a:pt x="2559298" y="227569"/>
                </a:lnTo>
                <a:lnTo>
                  <a:pt x="2567827" y="242321"/>
                </a:lnTo>
                <a:lnTo>
                  <a:pt x="2572088" y="259181"/>
                </a:lnTo>
                <a:lnTo>
                  <a:pt x="2574218" y="278143"/>
                </a:lnTo>
                <a:lnTo>
                  <a:pt x="2572088" y="297104"/>
                </a:lnTo>
                <a:lnTo>
                  <a:pt x="2567827" y="316073"/>
                </a:lnTo>
                <a:lnTo>
                  <a:pt x="2559298" y="328717"/>
                </a:lnTo>
                <a:lnTo>
                  <a:pt x="2546508" y="343462"/>
                </a:lnTo>
                <a:lnTo>
                  <a:pt x="2531588" y="353997"/>
                </a:lnTo>
                <a:lnTo>
                  <a:pt x="2518798" y="364539"/>
                </a:lnTo>
                <a:lnTo>
                  <a:pt x="2499617" y="368749"/>
                </a:lnTo>
                <a:lnTo>
                  <a:pt x="2480435" y="370857"/>
                </a:lnTo>
                <a:lnTo>
                  <a:pt x="2463385" y="368749"/>
                </a:lnTo>
                <a:lnTo>
                  <a:pt x="2444203" y="364539"/>
                </a:lnTo>
                <a:lnTo>
                  <a:pt x="2429283" y="353997"/>
                </a:lnTo>
                <a:lnTo>
                  <a:pt x="2416493" y="343462"/>
                </a:lnTo>
                <a:lnTo>
                  <a:pt x="2403703" y="328717"/>
                </a:lnTo>
                <a:lnTo>
                  <a:pt x="2395174" y="316073"/>
                </a:lnTo>
                <a:lnTo>
                  <a:pt x="2390913" y="297104"/>
                </a:lnTo>
                <a:lnTo>
                  <a:pt x="2388783" y="278143"/>
                </a:lnTo>
                <a:lnTo>
                  <a:pt x="2390913" y="259181"/>
                </a:lnTo>
                <a:lnTo>
                  <a:pt x="2395174" y="242321"/>
                </a:lnTo>
                <a:lnTo>
                  <a:pt x="2403703" y="227569"/>
                </a:lnTo>
                <a:lnTo>
                  <a:pt x="2416493" y="214925"/>
                </a:lnTo>
                <a:lnTo>
                  <a:pt x="2429283" y="202289"/>
                </a:lnTo>
                <a:lnTo>
                  <a:pt x="2444203" y="193855"/>
                </a:lnTo>
                <a:lnTo>
                  <a:pt x="2463385" y="187537"/>
                </a:lnTo>
                <a:close/>
                <a:moveTo>
                  <a:pt x="2960376" y="87260"/>
                </a:moveTo>
                <a:lnTo>
                  <a:pt x="2979558" y="91477"/>
                </a:lnTo>
                <a:lnTo>
                  <a:pt x="2998739" y="95687"/>
                </a:lnTo>
                <a:lnTo>
                  <a:pt x="3013659" y="104121"/>
                </a:lnTo>
                <a:lnTo>
                  <a:pt x="3026449" y="116757"/>
                </a:lnTo>
                <a:lnTo>
                  <a:pt x="3039239" y="129400"/>
                </a:lnTo>
                <a:lnTo>
                  <a:pt x="3047768" y="144152"/>
                </a:lnTo>
                <a:lnTo>
                  <a:pt x="3052029" y="163114"/>
                </a:lnTo>
                <a:lnTo>
                  <a:pt x="3054160" y="179974"/>
                </a:lnTo>
                <a:lnTo>
                  <a:pt x="3052029" y="198936"/>
                </a:lnTo>
                <a:lnTo>
                  <a:pt x="3047768" y="217905"/>
                </a:lnTo>
                <a:lnTo>
                  <a:pt x="3039239" y="230549"/>
                </a:lnTo>
                <a:lnTo>
                  <a:pt x="3026449" y="245293"/>
                </a:lnTo>
                <a:lnTo>
                  <a:pt x="3013659" y="257937"/>
                </a:lnTo>
                <a:lnTo>
                  <a:pt x="2998739" y="266370"/>
                </a:lnTo>
                <a:lnTo>
                  <a:pt x="2979558" y="270580"/>
                </a:lnTo>
                <a:lnTo>
                  <a:pt x="2960376" y="272689"/>
                </a:lnTo>
                <a:lnTo>
                  <a:pt x="2943326" y="270580"/>
                </a:lnTo>
                <a:lnTo>
                  <a:pt x="2924144" y="266370"/>
                </a:lnTo>
                <a:lnTo>
                  <a:pt x="2909224" y="257937"/>
                </a:lnTo>
                <a:lnTo>
                  <a:pt x="2896434" y="245293"/>
                </a:lnTo>
                <a:lnTo>
                  <a:pt x="2883644" y="230549"/>
                </a:lnTo>
                <a:lnTo>
                  <a:pt x="2875115" y="217905"/>
                </a:lnTo>
                <a:lnTo>
                  <a:pt x="2870854" y="198936"/>
                </a:lnTo>
                <a:lnTo>
                  <a:pt x="2868724" y="179974"/>
                </a:lnTo>
                <a:lnTo>
                  <a:pt x="2870854" y="163114"/>
                </a:lnTo>
                <a:lnTo>
                  <a:pt x="2875115" y="144152"/>
                </a:lnTo>
                <a:lnTo>
                  <a:pt x="2883644" y="129400"/>
                </a:lnTo>
                <a:lnTo>
                  <a:pt x="2896434" y="116757"/>
                </a:lnTo>
                <a:lnTo>
                  <a:pt x="2909224" y="104121"/>
                </a:lnTo>
                <a:lnTo>
                  <a:pt x="2924144" y="95687"/>
                </a:lnTo>
                <a:lnTo>
                  <a:pt x="2943326" y="91477"/>
                </a:lnTo>
                <a:close/>
                <a:moveTo>
                  <a:pt x="953359" y="87260"/>
                </a:moveTo>
                <a:lnTo>
                  <a:pt x="972541" y="91477"/>
                </a:lnTo>
                <a:lnTo>
                  <a:pt x="991722" y="95687"/>
                </a:lnTo>
                <a:lnTo>
                  <a:pt x="1004512" y="104121"/>
                </a:lnTo>
                <a:lnTo>
                  <a:pt x="1019432" y="116757"/>
                </a:lnTo>
                <a:lnTo>
                  <a:pt x="1032222" y="129400"/>
                </a:lnTo>
                <a:lnTo>
                  <a:pt x="1040751" y="144152"/>
                </a:lnTo>
                <a:lnTo>
                  <a:pt x="1045012" y="163114"/>
                </a:lnTo>
                <a:lnTo>
                  <a:pt x="1047142" y="179974"/>
                </a:lnTo>
                <a:lnTo>
                  <a:pt x="1045012" y="198936"/>
                </a:lnTo>
                <a:lnTo>
                  <a:pt x="1040751" y="217905"/>
                </a:lnTo>
                <a:lnTo>
                  <a:pt x="1032222" y="230549"/>
                </a:lnTo>
                <a:lnTo>
                  <a:pt x="1019432" y="245293"/>
                </a:lnTo>
                <a:lnTo>
                  <a:pt x="1004512" y="257937"/>
                </a:lnTo>
                <a:lnTo>
                  <a:pt x="991722" y="266370"/>
                </a:lnTo>
                <a:lnTo>
                  <a:pt x="972541" y="270580"/>
                </a:lnTo>
                <a:lnTo>
                  <a:pt x="953359" y="272689"/>
                </a:lnTo>
                <a:lnTo>
                  <a:pt x="936309" y="270580"/>
                </a:lnTo>
                <a:lnTo>
                  <a:pt x="917127" y="266370"/>
                </a:lnTo>
                <a:lnTo>
                  <a:pt x="902207" y="257937"/>
                </a:lnTo>
                <a:lnTo>
                  <a:pt x="889417" y="245293"/>
                </a:lnTo>
                <a:lnTo>
                  <a:pt x="876627" y="230549"/>
                </a:lnTo>
                <a:lnTo>
                  <a:pt x="868098" y="217905"/>
                </a:lnTo>
                <a:lnTo>
                  <a:pt x="863837" y="198936"/>
                </a:lnTo>
                <a:lnTo>
                  <a:pt x="861707" y="179974"/>
                </a:lnTo>
                <a:lnTo>
                  <a:pt x="863837" y="163114"/>
                </a:lnTo>
                <a:lnTo>
                  <a:pt x="868098" y="144152"/>
                </a:lnTo>
                <a:lnTo>
                  <a:pt x="876627" y="129400"/>
                </a:lnTo>
                <a:lnTo>
                  <a:pt x="889417" y="116757"/>
                </a:lnTo>
                <a:lnTo>
                  <a:pt x="902207" y="104121"/>
                </a:lnTo>
                <a:lnTo>
                  <a:pt x="917127" y="95687"/>
                </a:lnTo>
                <a:lnTo>
                  <a:pt x="936309" y="91477"/>
                </a:lnTo>
                <a:close/>
                <a:moveTo>
                  <a:pt x="1915401" y="0"/>
                </a:moveTo>
                <a:lnTo>
                  <a:pt x="1943976" y="2196"/>
                </a:lnTo>
                <a:lnTo>
                  <a:pt x="1972550" y="4393"/>
                </a:lnTo>
                <a:lnTo>
                  <a:pt x="2001124" y="10989"/>
                </a:lnTo>
                <a:lnTo>
                  <a:pt x="2027502" y="21978"/>
                </a:lnTo>
                <a:lnTo>
                  <a:pt x="2051683" y="32974"/>
                </a:lnTo>
                <a:lnTo>
                  <a:pt x="2075865" y="48356"/>
                </a:lnTo>
                <a:lnTo>
                  <a:pt x="2097843" y="65941"/>
                </a:lnTo>
                <a:lnTo>
                  <a:pt x="2119828" y="83526"/>
                </a:lnTo>
                <a:lnTo>
                  <a:pt x="2139610" y="105512"/>
                </a:lnTo>
                <a:lnTo>
                  <a:pt x="2154998" y="127490"/>
                </a:lnTo>
                <a:lnTo>
                  <a:pt x="2170380" y="151671"/>
                </a:lnTo>
                <a:lnTo>
                  <a:pt x="2181369" y="175845"/>
                </a:lnTo>
                <a:lnTo>
                  <a:pt x="2192365" y="202223"/>
                </a:lnTo>
                <a:lnTo>
                  <a:pt x="2198954" y="230805"/>
                </a:lnTo>
                <a:lnTo>
                  <a:pt x="2201158" y="259379"/>
                </a:lnTo>
                <a:lnTo>
                  <a:pt x="2203354" y="290149"/>
                </a:lnTo>
                <a:lnTo>
                  <a:pt x="2201158" y="318724"/>
                </a:lnTo>
                <a:lnTo>
                  <a:pt x="2198954" y="347298"/>
                </a:lnTo>
                <a:lnTo>
                  <a:pt x="2192365" y="375879"/>
                </a:lnTo>
                <a:lnTo>
                  <a:pt x="2181369" y="402250"/>
                </a:lnTo>
                <a:lnTo>
                  <a:pt x="2170380" y="426431"/>
                </a:lnTo>
                <a:lnTo>
                  <a:pt x="2154998" y="450613"/>
                </a:lnTo>
                <a:lnTo>
                  <a:pt x="2139610" y="472591"/>
                </a:lnTo>
                <a:lnTo>
                  <a:pt x="2119828" y="494576"/>
                </a:lnTo>
                <a:lnTo>
                  <a:pt x="2097843" y="514358"/>
                </a:lnTo>
                <a:lnTo>
                  <a:pt x="2075865" y="529747"/>
                </a:lnTo>
                <a:lnTo>
                  <a:pt x="2051683" y="545128"/>
                </a:lnTo>
                <a:lnTo>
                  <a:pt x="2027502" y="556124"/>
                </a:lnTo>
                <a:lnTo>
                  <a:pt x="2001124" y="567113"/>
                </a:lnTo>
                <a:lnTo>
                  <a:pt x="1972550" y="573702"/>
                </a:lnTo>
                <a:lnTo>
                  <a:pt x="1943976" y="575906"/>
                </a:lnTo>
                <a:lnTo>
                  <a:pt x="1915401" y="578102"/>
                </a:lnTo>
                <a:lnTo>
                  <a:pt x="1886820" y="575906"/>
                </a:lnTo>
                <a:lnTo>
                  <a:pt x="1858246" y="573702"/>
                </a:lnTo>
                <a:lnTo>
                  <a:pt x="1827475" y="567113"/>
                </a:lnTo>
                <a:lnTo>
                  <a:pt x="1801097" y="556124"/>
                </a:lnTo>
                <a:lnTo>
                  <a:pt x="1776916" y="545128"/>
                </a:lnTo>
                <a:lnTo>
                  <a:pt x="1752734" y="529747"/>
                </a:lnTo>
                <a:lnTo>
                  <a:pt x="1732953" y="514358"/>
                </a:lnTo>
                <a:lnTo>
                  <a:pt x="1710975" y="494576"/>
                </a:lnTo>
                <a:lnTo>
                  <a:pt x="1691186" y="472591"/>
                </a:lnTo>
                <a:lnTo>
                  <a:pt x="1673600" y="450613"/>
                </a:lnTo>
                <a:lnTo>
                  <a:pt x="1660415" y="426431"/>
                </a:lnTo>
                <a:lnTo>
                  <a:pt x="1647223" y="402250"/>
                </a:lnTo>
                <a:lnTo>
                  <a:pt x="1638430" y="375879"/>
                </a:lnTo>
                <a:lnTo>
                  <a:pt x="1631841" y="347298"/>
                </a:lnTo>
                <a:lnTo>
                  <a:pt x="1629637" y="318724"/>
                </a:lnTo>
                <a:lnTo>
                  <a:pt x="1625245" y="290149"/>
                </a:lnTo>
                <a:lnTo>
                  <a:pt x="1629637" y="259379"/>
                </a:lnTo>
                <a:lnTo>
                  <a:pt x="1631841" y="230805"/>
                </a:lnTo>
                <a:lnTo>
                  <a:pt x="1638430" y="202223"/>
                </a:lnTo>
                <a:lnTo>
                  <a:pt x="1647223" y="175845"/>
                </a:lnTo>
                <a:lnTo>
                  <a:pt x="1660415" y="151671"/>
                </a:lnTo>
                <a:lnTo>
                  <a:pt x="1673600" y="127490"/>
                </a:lnTo>
                <a:lnTo>
                  <a:pt x="1691186" y="105512"/>
                </a:lnTo>
                <a:lnTo>
                  <a:pt x="1710975" y="83526"/>
                </a:lnTo>
                <a:lnTo>
                  <a:pt x="1732953" y="65941"/>
                </a:lnTo>
                <a:lnTo>
                  <a:pt x="1752734" y="48356"/>
                </a:lnTo>
                <a:lnTo>
                  <a:pt x="1776916" y="32974"/>
                </a:lnTo>
                <a:lnTo>
                  <a:pt x="1801097" y="21978"/>
                </a:lnTo>
                <a:lnTo>
                  <a:pt x="1827475" y="10989"/>
                </a:lnTo>
                <a:lnTo>
                  <a:pt x="1858246" y="4393"/>
                </a:lnTo>
                <a:lnTo>
                  <a:pt x="1886820" y="2196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5133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349768" y="508000"/>
            <a:ext cx="5282638" cy="4504269"/>
          </a:xfrm>
          <a:custGeom>
            <a:avLst/>
            <a:gdLst>
              <a:gd name="connsiteX0" fmla="*/ 1294045 w 5282638"/>
              <a:gd name="connsiteY0" fmla="*/ 0 h 4504269"/>
              <a:gd name="connsiteX1" fmla="*/ 1346091 w 5282638"/>
              <a:gd name="connsiteY1" fmla="*/ 0 h 4504269"/>
              <a:gd name="connsiteX2" fmla="*/ 1398137 w 5282638"/>
              <a:gd name="connsiteY2" fmla="*/ 0 h 4504269"/>
              <a:gd name="connsiteX3" fmla="*/ 1447817 w 5282638"/>
              <a:gd name="connsiteY3" fmla="*/ 2369 h 4504269"/>
              <a:gd name="connsiteX4" fmla="*/ 1497497 w 5282638"/>
              <a:gd name="connsiteY4" fmla="*/ 4739 h 4504269"/>
              <a:gd name="connsiteX5" fmla="*/ 1559005 w 5282638"/>
              <a:gd name="connsiteY5" fmla="*/ 11846 h 4504269"/>
              <a:gd name="connsiteX6" fmla="*/ 1622880 w 5282638"/>
              <a:gd name="connsiteY6" fmla="*/ 26062 h 4504269"/>
              <a:gd name="connsiteX7" fmla="*/ 1677291 w 5282638"/>
              <a:gd name="connsiteY7" fmla="*/ 40277 h 4504269"/>
              <a:gd name="connsiteX8" fmla="*/ 1734068 w 5282638"/>
              <a:gd name="connsiteY8" fmla="*/ 59231 h 4504269"/>
              <a:gd name="connsiteX9" fmla="*/ 1790845 w 5282638"/>
              <a:gd name="connsiteY9" fmla="*/ 82924 h 4504269"/>
              <a:gd name="connsiteX10" fmla="*/ 1845257 w 5282638"/>
              <a:gd name="connsiteY10" fmla="*/ 106616 h 4504269"/>
              <a:gd name="connsiteX11" fmla="*/ 1897302 w 5282638"/>
              <a:gd name="connsiteY11" fmla="*/ 135047 h 4504269"/>
              <a:gd name="connsiteX12" fmla="*/ 1949348 w 5282638"/>
              <a:gd name="connsiteY12" fmla="*/ 163478 h 4504269"/>
              <a:gd name="connsiteX13" fmla="*/ 1996662 w 5282638"/>
              <a:gd name="connsiteY13" fmla="*/ 196647 h 4504269"/>
              <a:gd name="connsiteX14" fmla="*/ 2046342 w 5282638"/>
              <a:gd name="connsiteY14" fmla="*/ 232186 h 4504269"/>
              <a:gd name="connsiteX15" fmla="*/ 2091291 w 5282638"/>
              <a:gd name="connsiteY15" fmla="*/ 267724 h 4504269"/>
              <a:gd name="connsiteX16" fmla="*/ 2133874 w 5282638"/>
              <a:gd name="connsiteY16" fmla="*/ 300894 h 4504269"/>
              <a:gd name="connsiteX17" fmla="*/ 2178822 w 5282638"/>
              <a:gd name="connsiteY17" fmla="*/ 341171 h 4504269"/>
              <a:gd name="connsiteX18" fmla="*/ 2219039 w 5282638"/>
              <a:gd name="connsiteY18" fmla="*/ 379079 h 4504269"/>
              <a:gd name="connsiteX19" fmla="*/ 2256890 w 5282638"/>
              <a:gd name="connsiteY19" fmla="*/ 419356 h 4504269"/>
              <a:gd name="connsiteX20" fmla="*/ 2294742 w 5282638"/>
              <a:gd name="connsiteY20" fmla="*/ 462002 h 4504269"/>
              <a:gd name="connsiteX21" fmla="*/ 2363348 w 5282638"/>
              <a:gd name="connsiteY21" fmla="*/ 542556 h 4504269"/>
              <a:gd name="connsiteX22" fmla="*/ 2427222 w 5282638"/>
              <a:gd name="connsiteY22" fmla="*/ 620741 h 4504269"/>
              <a:gd name="connsiteX23" fmla="*/ 2479268 w 5282638"/>
              <a:gd name="connsiteY23" fmla="*/ 698926 h 4504269"/>
              <a:gd name="connsiteX24" fmla="*/ 2526582 w 5282638"/>
              <a:gd name="connsiteY24" fmla="*/ 767634 h 4504269"/>
              <a:gd name="connsiteX25" fmla="*/ 2566799 w 5282638"/>
              <a:gd name="connsiteY25" fmla="*/ 833973 h 4504269"/>
              <a:gd name="connsiteX26" fmla="*/ 2599919 w 5282638"/>
              <a:gd name="connsiteY26" fmla="*/ 890835 h 4504269"/>
              <a:gd name="connsiteX27" fmla="*/ 2642502 w 5282638"/>
              <a:gd name="connsiteY27" fmla="*/ 969020 h 4504269"/>
              <a:gd name="connsiteX28" fmla="*/ 2682719 w 5282638"/>
              <a:gd name="connsiteY28" fmla="*/ 890835 h 4504269"/>
              <a:gd name="connsiteX29" fmla="*/ 2715839 w 5282638"/>
              <a:gd name="connsiteY29" fmla="*/ 833973 h 4504269"/>
              <a:gd name="connsiteX30" fmla="*/ 2756056 w 5282638"/>
              <a:gd name="connsiteY30" fmla="*/ 767634 h 4504269"/>
              <a:gd name="connsiteX31" fmla="*/ 2801005 w 5282638"/>
              <a:gd name="connsiteY31" fmla="*/ 698926 h 4504269"/>
              <a:gd name="connsiteX32" fmla="*/ 2857782 w 5282638"/>
              <a:gd name="connsiteY32" fmla="*/ 620741 h 4504269"/>
              <a:gd name="connsiteX33" fmla="*/ 2919290 w 5282638"/>
              <a:gd name="connsiteY33" fmla="*/ 542556 h 4504269"/>
              <a:gd name="connsiteX34" fmla="*/ 2987896 w 5282638"/>
              <a:gd name="connsiteY34" fmla="*/ 462002 h 4504269"/>
              <a:gd name="connsiteX35" fmla="*/ 3025748 w 5282638"/>
              <a:gd name="connsiteY35" fmla="*/ 419356 h 4504269"/>
              <a:gd name="connsiteX36" fmla="*/ 3063599 w 5282638"/>
              <a:gd name="connsiteY36" fmla="*/ 379079 h 4504269"/>
              <a:gd name="connsiteX37" fmla="*/ 3103816 w 5282638"/>
              <a:gd name="connsiteY37" fmla="*/ 341171 h 4504269"/>
              <a:gd name="connsiteX38" fmla="*/ 3146399 w 5282638"/>
              <a:gd name="connsiteY38" fmla="*/ 300894 h 4504269"/>
              <a:gd name="connsiteX39" fmla="*/ 3191347 w 5282638"/>
              <a:gd name="connsiteY39" fmla="*/ 267724 h 4504269"/>
              <a:gd name="connsiteX40" fmla="*/ 3236296 w 5282638"/>
              <a:gd name="connsiteY40" fmla="*/ 232186 h 4504269"/>
              <a:gd name="connsiteX41" fmla="*/ 3283610 w 5282638"/>
              <a:gd name="connsiteY41" fmla="*/ 196647 h 4504269"/>
              <a:gd name="connsiteX42" fmla="*/ 3333290 w 5282638"/>
              <a:gd name="connsiteY42" fmla="*/ 163478 h 4504269"/>
              <a:gd name="connsiteX43" fmla="*/ 3385336 w 5282638"/>
              <a:gd name="connsiteY43" fmla="*/ 135047 h 4504269"/>
              <a:gd name="connsiteX44" fmla="*/ 3435016 w 5282638"/>
              <a:gd name="connsiteY44" fmla="*/ 106616 h 4504269"/>
              <a:gd name="connsiteX45" fmla="*/ 3489427 w 5282638"/>
              <a:gd name="connsiteY45" fmla="*/ 82924 h 4504269"/>
              <a:gd name="connsiteX46" fmla="*/ 3546204 w 5282638"/>
              <a:gd name="connsiteY46" fmla="*/ 59231 h 4504269"/>
              <a:gd name="connsiteX47" fmla="*/ 3602982 w 5282638"/>
              <a:gd name="connsiteY47" fmla="*/ 40277 h 4504269"/>
              <a:gd name="connsiteX48" fmla="*/ 3662124 w 5282638"/>
              <a:gd name="connsiteY48" fmla="*/ 26062 h 4504269"/>
              <a:gd name="connsiteX49" fmla="*/ 3721267 w 5282638"/>
              <a:gd name="connsiteY49" fmla="*/ 11846 h 4504269"/>
              <a:gd name="connsiteX50" fmla="*/ 3785142 w 5282638"/>
              <a:gd name="connsiteY50" fmla="*/ 4739 h 4504269"/>
              <a:gd name="connsiteX51" fmla="*/ 3851382 w 5282638"/>
              <a:gd name="connsiteY51" fmla="*/ 0 h 4504269"/>
              <a:gd name="connsiteX52" fmla="*/ 3922353 w 5282638"/>
              <a:gd name="connsiteY52" fmla="*/ 0 h 4504269"/>
              <a:gd name="connsiteX53" fmla="*/ 3988593 w 5282638"/>
              <a:gd name="connsiteY53" fmla="*/ 0 h 4504269"/>
              <a:gd name="connsiteX54" fmla="*/ 4059564 w 5282638"/>
              <a:gd name="connsiteY54" fmla="*/ 4739 h 4504269"/>
              <a:gd name="connsiteX55" fmla="*/ 4128170 w 5282638"/>
              <a:gd name="connsiteY55" fmla="*/ 16585 h 4504269"/>
              <a:gd name="connsiteX56" fmla="*/ 4194410 w 5282638"/>
              <a:gd name="connsiteY56" fmla="*/ 26062 h 4504269"/>
              <a:gd name="connsiteX57" fmla="*/ 4263016 w 5282638"/>
              <a:gd name="connsiteY57" fmla="*/ 42646 h 4504269"/>
              <a:gd name="connsiteX58" fmla="*/ 4326890 w 5282638"/>
              <a:gd name="connsiteY58" fmla="*/ 61600 h 4504269"/>
              <a:gd name="connsiteX59" fmla="*/ 4390764 w 5282638"/>
              <a:gd name="connsiteY59" fmla="*/ 85293 h 4504269"/>
              <a:gd name="connsiteX60" fmla="*/ 4457004 w 5282638"/>
              <a:gd name="connsiteY60" fmla="*/ 113724 h 4504269"/>
              <a:gd name="connsiteX61" fmla="*/ 4518512 w 5282638"/>
              <a:gd name="connsiteY61" fmla="*/ 142155 h 4504269"/>
              <a:gd name="connsiteX62" fmla="*/ 4580021 w 5282638"/>
              <a:gd name="connsiteY62" fmla="*/ 175324 h 4504269"/>
              <a:gd name="connsiteX63" fmla="*/ 4639164 w 5282638"/>
              <a:gd name="connsiteY63" fmla="*/ 210863 h 4504269"/>
              <a:gd name="connsiteX64" fmla="*/ 4698307 w 5282638"/>
              <a:gd name="connsiteY64" fmla="*/ 251140 h 4504269"/>
              <a:gd name="connsiteX65" fmla="*/ 4752718 w 5282638"/>
              <a:gd name="connsiteY65" fmla="*/ 293786 h 4504269"/>
              <a:gd name="connsiteX66" fmla="*/ 4807130 w 5282638"/>
              <a:gd name="connsiteY66" fmla="*/ 338802 h 4504269"/>
              <a:gd name="connsiteX67" fmla="*/ 4861541 w 5282638"/>
              <a:gd name="connsiteY67" fmla="*/ 388556 h 4504269"/>
              <a:gd name="connsiteX68" fmla="*/ 4908856 w 5282638"/>
              <a:gd name="connsiteY68" fmla="*/ 443048 h 4504269"/>
              <a:gd name="connsiteX69" fmla="*/ 4958536 w 5282638"/>
              <a:gd name="connsiteY69" fmla="*/ 497541 h 4504269"/>
              <a:gd name="connsiteX70" fmla="*/ 5001118 w 5282638"/>
              <a:gd name="connsiteY70" fmla="*/ 559141 h 4504269"/>
              <a:gd name="connsiteX71" fmla="*/ 5046066 w 5282638"/>
              <a:gd name="connsiteY71" fmla="*/ 620741 h 4504269"/>
              <a:gd name="connsiteX72" fmla="*/ 5083918 w 5282638"/>
              <a:gd name="connsiteY72" fmla="*/ 684711 h 4504269"/>
              <a:gd name="connsiteX73" fmla="*/ 5117038 w 5282638"/>
              <a:gd name="connsiteY73" fmla="*/ 755788 h 4504269"/>
              <a:gd name="connsiteX74" fmla="*/ 5152524 w 5282638"/>
              <a:gd name="connsiteY74" fmla="*/ 824496 h 4504269"/>
              <a:gd name="connsiteX75" fmla="*/ 5183278 w 5282638"/>
              <a:gd name="connsiteY75" fmla="*/ 900312 h 4504269"/>
              <a:gd name="connsiteX76" fmla="*/ 5206935 w 5282638"/>
              <a:gd name="connsiteY76" fmla="*/ 978497 h 4504269"/>
              <a:gd name="connsiteX77" fmla="*/ 5230592 w 5282638"/>
              <a:gd name="connsiteY77" fmla="*/ 1059051 h 4504269"/>
              <a:gd name="connsiteX78" fmla="*/ 5247152 w 5282638"/>
              <a:gd name="connsiteY78" fmla="*/ 1146713 h 4504269"/>
              <a:gd name="connsiteX79" fmla="*/ 5263712 w 5282638"/>
              <a:gd name="connsiteY79" fmla="*/ 1232005 h 4504269"/>
              <a:gd name="connsiteX80" fmla="*/ 5275541 w 5282638"/>
              <a:gd name="connsiteY80" fmla="*/ 1324406 h 4504269"/>
              <a:gd name="connsiteX81" fmla="*/ 5280272 w 5282638"/>
              <a:gd name="connsiteY81" fmla="*/ 1416806 h 4504269"/>
              <a:gd name="connsiteX82" fmla="*/ 5282638 w 5282638"/>
              <a:gd name="connsiteY82" fmla="*/ 1513945 h 4504269"/>
              <a:gd name="connsiteX83" fmla="*/ 5280272 w 5282638"/>
              <a:gd name="connsiteY83" fmla="*/ 1611084 h 4504269"/>
              <a:gd name="connsiteX84" fmla="*/ 5270810 w 5282638"/>
              <a:gd name="connsiteY84" fmla="*/ 1708223 h 4504269"/>
              <a:gd name="connsiteX85" fmla="*/ 5258981 w 5282638"/>
              <a:gd name="connsiteY85" fmla="*/ 1802992 h 4504269"/>
              <a:gd name="connsiteX86" fmla="*/ 5240055 w 5282638"/>
              <a:gd name="connsiteY86" fmla="*/ 1897762 h 4504269"/>
              <a:gd name="connsiteX87" fmla="*/ 5218764 w 5282638"/>
              <a:gd name="connsiteY87" fmla="*/ 1987793 h 4504269"/>
              <a:gd name="connsiteX88" fmla="*/ 5188010 w 5282638"/>
              <a:gd name="connsiteY88" fmla="*/ 2077824 h 4504269"/>
              <a:gd name="connsiteX89" fmla="*/ 5157255 w 5282638"/>
              <a:gd name="connsiteY89" fmla="*/ 2167856 h 4504269"/>
              <a:gd name="connsiteX90" fmla="*/ 5124135 w 5282638"/>
              <a:gd name="connsiteY90" fmla="*/ 2255517 h 4504269"/>
              <a:gd name="connsiteX91" fmla="*/ 5083918 w 5282638"/>
              <a:gd name="connsiteY91" fmla="*/ 2340810 h 4504269"/>
              <a:gd name="connsiteX92" fmla="*/ 5041335 w 5282638"/>
              <a:gd name="connsiteY92" fmla="*/ 2423734 h 4504269"/>
              <a:gd name="connsiteX93" fmla="*/ 4996386 w 5282638"/>
              <a:gd name="connsiteY93" fmla="*/ 2506657 h 4504269"/>
              <a:gd name="connsiteX94" fmla="*/ 4951438 w 5282638"/>
              <a:gd name="connsiteY94" fmla="*/ 2584842 h 4504269"/>
              <a:gd name="connsiteX95" fmla="*/ 4899392 w 5282638"/>
              <a:gd name="connsiteY95" fmla="*/ 2663027 h 4504269"/>
              <a:gd name="connsiteX96" fmla="*/ 4847346 w 5282638"/>
              <a:gd name="connsiteY96" fmla="*/ 2738843 h 4504269"/>
              <a:gd name="connsiteX97" fmla="*/ 4792936 w 5282638"/>
              <a:gd name="connsiteY97" fmla="*/ 2814658 h 4504269"/>
              <a:gd name="connsiteX98" fmla="*/ 4740890 w 5282638"/>
              <a:gd name="connsiteY98" fmla="*/ 2885736 h 4504269"/>
              <a:gd name="connsiteX99" fmla="*/ 4684112 w 5282638"/>
              <a:gd name="connsiteY99" fmla="*/ 2954443 h 4504269"/>
              <a:gd name="connsiteX100" fmla="*/ 4627336 w 5282638"/>
              <a:gd name="connsiteY100" fmla="*/ 3023151 h 4504269"/>
              <a:gd name="connsiteX101" fmla="*/ 4568192 w 5282638"/>
              <a:gd name="connsiteY101" fmla="*/ 3089490 h 4504269"/>
              <a:gd name="connsiteX102" fmla="*/ 4511416 w 5282638"/>
              <a:gd name="connsiteY102" fmla="*/ 3153460 h 4504269"/>
              <a:gd name="connsiteX103" fmla="*/ 4395496 w 5282638"/>
              <a:gd name="connsiteY103" fmla="*/ 3271922 h 4504269"/>
              <a:gd name="connsiteX104" fmla="*/ 4277210 w 5282638"/>
              <a:gd name="connsiteY104" fmla="*/ 3380907 h 4504269"/>
              <a:gd name="connsiteX105" fmla="*/ 4170753 w 5282638"/>
              <a:gd name="connsiteY105" fmla="*/ 3482784 h 4504269"/>
              <a:gd name="connsiteX106" fmla="*/ 4064296 w 5282638"/>
              <a:gd name="connsiteY106" fmla="*/ 3570446 h 4504269"/>
              <a:gd name="connsiteX107" fmla="*/ 3969667 w 5282638"/>
              <a:gd name="connsiteY107" fmla="*/ 3648631 h 4504269"/>
              <a:gd name="connsiteX108" fmla="*/ 3889233 w 5282638"/>
              <a:gd name="connsiteY108" fmla="*/ 3717339 h 4504269"/>
              <a:gd name="connsiteX109" fmla="*/ 3749656 w 5282638"/>
              <a:gd name="connsiteY109" fmla="*/ 3823955 h 4504269"/>
              <a:gd name="connsiteX110" fmla="*/ 3586422 w 5282638"/>
              <a:gd name="connsiteY110" fmla="*/ 3940048 h 4504269"/>
              <a:gd name="connsiteX111" fmla="*/ 3416090 w 5282638"/>
              <a:gd name="connsiteY111" fmla="*/ 4063248 h 4504269"/>
              <a:gd name="connsiteX112" fmla="*/ 3243393 w 5282638"/>
              <a:gd name="connsiteY112" fmla="*/ 4181710 h 4504269"/>
              <a:gd name="connsiteX113" fmla="*/ 2928753 w 5282638"/>
              <a:gd name="connsiteY113" fmla="*/ 4397311 h 4504269"/>
              <a:gd name="connsiteX114" fmla="*/ 2765110 w 5282638"/>
              <a:gd name="connsiteY114" fmla="*/ 4504269 h 4504269"/>
              <a:gd name="connsiteX115" fmla="*/ 2721299 w 5282638"/>
              <a:gd name="connsiteY115" fmla="*/ 4504269 h 4504269"/>
              <a:gd name="connsiteX116" fmla="*/ 2850685 w 5282638"/>
              <a:gd name="connsiteY116" fmla="*/ 4205403 h 4504269"/>
              <a:gd name="connsiteX117" fmla="*/ 2924022 w 5282638"/>
              <a:gd name="connsiteY117" fmla="*/ 4037187 h 4504269"/>
              <a:gd name="connsiteX118" fmla="*/ 2983164 w 5282638"/>
              <a:gd name="connsiteY118" fmla="*/ 3909248 h 4504269"/>
              <a:gd name="connsiteX119" fmla="*/ 3004456 w 5282638"/>
              <a:gd name="connsiteY119" fmla="*/ 3866601 h 4504269"/>
              <a:gd name="connsiteX120" fmla="*/ 3025748 w 5282638"/>
              <a:gd name="connsiteY120" fmla="*/ 3833432 h 4504269"/>
              <a:gd name="connsiteX121" fmla="*/ 3047039 w 5282638"/>
              <a:gd name="connsiteY121" fmla="*/ 3802632 h 4504269"/>
              <a:gd name="connsiteX122" fmla="*/ 3073062 w 5282638"/>
              <a:gd name="connsiteY122" fmla="*/ 3776570 h 4504269"/>
              <a:gd name="connsiteX123" fmla="*/ 3099084 w 5282638"/>
              <a:gd name="connsiteY123" fmla="*/ 3755247 h 4504269"/>
              <a:gd name="connsiteX124" fmla="*/ 3127473 w 5282638"/>
              <a:gd name="connsiteY124" fmla="*/ 3731555 h 4504269"/>
              <a:gd name="connsiteX125" fmla="*/ 3158228 w 5282638"/>
              <a:gd name="connsiteY125" fmla="*/ 3717339 h 4504269"/>
              <a:gd name="connsiteX126" fmla="*/ 3191347 w 5282638"/>
              <a:gd name="connsiteY126" fmla="*/ 3700754 h 4504269"/>
              <a:gd name="connsiteX127" fmla="*/ 3222102 w 5282638"/>
              <a:gd name="connsiteY127" fmla="*/ 3686539 h 4504269"/>
              <a:gd name="connsiteX128" fmla="*/ 3257587 w 5282638"/>
              <a:gd name="connsiteY128" fmla="*/ 3677062 h 4504269"/>
              <a:gd name="connsiteX129" fmla="*/ 3335656 w 5282638"/>
              <a:gd name="connsiteY129" fmla="*/ 3651000 h 4504269"/>
              <a:gd name="connsiteX130" fmla="*/ 3423187 w 5282638"/>
              <a:gd name="connsiteY130" fmla="*/ 3627308 h 4504269"/>
              <a:gd name="connsiteX131" fmla="*/ 3520182 w 5282638"/>
              <a:gd name="connsiteY131" fmla="*/ 3598877 h 4504269"/>
              <a:gd name="connsiteX132" fmla="*/ 3567496 w 5282638"/>
              <a:gd name="connsiteY132" fmla="*/ 3579923 h 4504269"/>
              <a:gd name="connsiteX133" fmla="*/ 3614810 w 5282638"/>
              <a:gd name="connsiteY133" fmla="*/ 3560969 h 4504269"/>
              <a:gd name="connsiteX134" fmla="*/ 3657393 w 5282638"/>
              <a:gd name="connsiteY134" fmla="*/ 3537277 h 4504269"/>
              <a:gd name="connsiteX135" fmla="*/ 3695244 w 5282638"/>
              <a:gd name="connsiteY135" fmla="*/ 3513584 h 4504269"/>
              <a:gd name="connsiteX136" fmla="*/ 3733096 w 5282638"/>
              <a:gd name="connsiteY136" fmla="*/ 3489892 h 4504269"/>
              <a:gd name="connsiteX137" fmla="*/ 3766216 w 5282638"/>
              <a:gd name="connsiteY137" fmla="*/ 3466200 h 4504269"/>
              <a:gd name="connsiteX138" fmla="*/ 3794604 w 5282638"/>
              <a:gd name="connsiteY138" fmla="*/ 3440138 h 4504269"/>
              <a:gd name="connsiteX139" fmla="*/ 3825358 w 5282638"/>
              <a:gd name="connsiteY139" fmla="*/ 3416445 h 4504269"/>
              <a:gd name="connsiteX140" fmla="*/ 3867942 w 5282638"/>
              <a:gd name="connsiteY140" fmla="*/ 3373799 h 4504269"/>
              <a:gd name="connsiteX141" fmla="*/ 3901062 w 5282638"/>
              <a:gd name="connsiteY141" fmla="*/ 3335891 h 4504269"/>
              <a:gd name="connsiteX142" fmla="*/ 3927084 w 5282638"/>
              <a:gd name="connsiteY142" fmla="*/ 3302722 h 4504269"/>
              <a:gd name="connsiteX143" fmla="*/ 3927084 w 5282638"/>
              <a:gd name="connsiteY143" fmla="*/ 3300353 h 4504269"/>
              <a:gd name="connsiteX144" fmla="*/ 3799336 w 5282638"/>
              <a:gd name="connsiteY144" fmla="*/ 3331153 h 4504269"/>
              <a:gd name="connsiteX145" fmla="*/ 3662124 w 5282638"/>
              <a:gd name="connsiteY145" fmla="*/ 3359584 h 4504269"/>
              <a:gd name="connsiteX146" fmla="*/ 3503622 w 5282638"/>
              <a:gd name="connsiteY146" fmla="*/ 3392753 h 4504269"/>
              <a:gd name="connsiteX147" fmla="*/ 3505987 w 5282638"/>
              <a:gd name="connsiteY147" fmla="*/ 3388015 h 4504269"/>
              <a:gd name="connsiteX148" fmla="*/ 3655027 w 5282638"/>
              <a:gd name="connsiteY148" fmla="*/ 3331153 h 4504269"/>
              <a:gd name="connsiteX149" fmla="*/ 3806433 w 5282638"/>
              <a:gd name="connsiteY149" fmla="*/ 3271922 h 4504269"/>
              <a:gd name="connsiteX150" fmla="*/ 3938913 w 5282638"/>
              <a:gd name="connsiteY150" fmla="*/ 3217429 h 4504269"/>
              <a:gd name="connsiteX151" fmla="*/ 3986227 w 5282638"/>
              <a:gd name="connsiteY151" fmla="*/ 3196106 h 4504269"/>
              <a:gd name="connsiteX152" fmla="*/ 4019347 w 5282638"/>
              <a:gd name="connsiteY152" fmla="*/ 3179521 h 4504269"/>
              <a:gd name="connsiteX153" fmla="*/ 4057198 w 5282638"/>
              <a:gd name="connsiteY153" fmla="*/ 3160567 h 4504269"/>
              <a:gd name="connsiteX154" fmla="*/ 4097416 w 5282638"/>
              <a:gd name="connsiteY154" fmla="*/ 3146352 h 4504269"/>
              <a:gd name="connsiteX155" fmla="*/ 4180216 w 5282638"/>
              <a:gd name="connsiteY155" fmla="*/ 3122660 h 4504269"/>
              <a:gd name="connsiteX156" fmla="*/ 4218067 w 5282638"/>
              <a:gd name="connsiteY156" fmla="*/ 3110813 h 4504269"/>
              <a:gd name="connsiteX157" fmla="*/ 4248821 w 5282638"/>
              <a:gd name="connsiteY157" fmla="*/ 3101336 h 4504269"/>
              <a:gd name="connsiteX158" fmla="*/ 4258284 w 5282638"/>
              <a:gd name="connsiteY158" fmla="*/ 3091859 h 4504269"/>
              <a:gd name="connsiteX159" fmla="*/ 4270112 w 5282638"/>
              <a:gd name="connsiteY159" fmla="*/ 3084752 h 4504269"/>
              <a:gd name="connsiteX160" fmla="*/ 4274844 w 5282638"/>
              <a:gd name="connsiteY160" fmla="*/ 3072906 h 4504269"/>
              <a:gd name="connsiteX161" fmla="*/ 4281941 w 5282638"/>
              <a:gd name="connsiteY161" fmla="*/ 3065798 h 4504269"/>
              <a:gd name="connsiteX162" fmla="*/ 4284307 w 5282638"/>
              <a:gd name="connsiteY162" fmla="*/ 3044475 h 4504269"/>
              <a:gd name="connsiteX163" fmla="*/ 4281941 w 5282638"/>
              <a:gd name="connsiteY163" fmla="*/ 3023151 h 4504269"/>
              <a:gd name="connsiteX164" fmla="*/ 4274844 w 5282638"/>
              <a:gd name="connsiteY164" fmla="*/ 3006567 h 4504269"/>
              <a:gd name="connsiteX165" fmla="*/ 4263016 w 5282638"/>
              <a:gd name="connsiteY165" fmla="*/ 2987613 h 4504269"/>
              <a:gd name="connsiteX166" fmla="*/ 4244090 w 5282638"/>
              <a:gd name="connsiteY166" fmla="*/ 2971028 h 4504269"/>
              <a:gd name="connsiteX167" fmla="*/ 4218067 w 5282638"/>
              <a:gd name="connsiteY167" fmla="*/ 2954443 h 4504269"/>
              <a:gd name="connsiteX168" fmla="*/ 4184947 w 5282638"/>
              <a:gd name="connsiteY168" fmla="*/ 2940228 h 4504269"/>
              <a:gd name="connsiteX169" fmla="*/ 4142364 w 5282638"/>
              <a:gd name="connsiteY169" fmla="*/ 2921274 h 4504269"/>
              <a:gd name="connsiteX170" fmla="*/ 4118707 w 5282638"/>
              <a:gd name="connsiteY170" fmla="*/ 2911797 h 4504269"/>
              <a:gd name="connsiteX171" fmla="*/ 4092684 w 5282638"/>
              <a:gd name="connsiteY171" fmla="*/ 2907059 h 4504269"/>
              <a:gd name="connsiteX172" fmla="*/ 4066661 w 5282638"/>
              <a:gd name="connsiteY172" fmla="*/ 2902320 h 4504269"/>
              <a:gd name="connsiteX173" fmla="*/ 4040638 w 5282638"/>
              <a:gd name="connsiteY173" fmla="*/ 2897582 h 4504269"/>
              <a:gd name="connsiteX174" fmla="*/ 4014616 w 5282638"/>
              <a:gd name="connsiteY174" fmla="*/ 2897582 h 4504269"/>
              <a:gd name="connsiteX175" fmla="*/ 3983861 w 5282638"/>
              <a:gd name="connsiteY175" fmla="*/ 2897582 h 4504269"/>
              <a:gd name="connsiteX176" fmla="*/ 3955473 w 5282638"/>
              <a:gd name="connsiteY176" fmla="*/ 2904689 h 4504269"/>
              <a:gd name="connsiteX177" fmla="*/ 3924718 w 5282638"/>
              <a:gd name="connsiteY177" fmla="*/ 2907059 h 4504269"/>
              <a:gd name="connsiteX178" fmla="*/ 3865576 w 5282638"/>
              <a:gd name="connsiteY178" fmla="*/ 2923643 h 4504269"/>
              <a:gd name="connsiteX179" fmla="*/ 3804067 w 5282638"/>
              <a:gd name="connsiteY179" fmla="*/ 2944967 h 4504269"/>
              <a:gd name="connsiteX180" fmla="*/ 3740193 w 5282638"/>
              <a:gd name="connsiteY180" fmla="*/ 2971028 h 4504269"/>
              <a:gd name="connsiteX181" fmla="*/ 3676318 w 5282638"/>
              <a:gd name="connsiteY181" fmla="*/ 3008936 h 4504269"/>
              <a:gd name="connsiteX182" fmla="*/ 3645564 w 5282638"/>
              <a:gd name="connsiteY182" fmla="*/ 3023151 h 4504269"/>
              <a:gd name="connsiteX183" fmla="*/ 3614810 w 5282638"/>
              <a:gd name="connsiteY183" fmla="*/ 3032628 h 4504269"/>
              <a:gd name="connsiteX184" fmla="*/ 3579324 w 5282638"/>
              <a:gd name="connsiteY184" fmla="*/ 3042105 h 4504269"/>
              <a:gd name="connsiteX185" fmla="*/ 3543839 w 5282638"/>
              <a:gd name="connsiteY185" fmla="*/ 3044475 h 4504269"/>
              <a:gd name="connsiteX186" fmla="*/ 3479964 w 5282638"/>
              <a:gd name="connsiteY186" fmla="*/ 3049213 h 4504269"/>
              <a:gd name="connsiteX187" fmla="*/ 3449210 w 5282638"/>
              <a:gd name="connsiteY187" fmla="*/ 3051582 h 4504269"/>
              <a:gd name="connsiteX188" fmla="*/ 3425553 w 5282638"/>
              <a:gd name="connsiteY188" fmla="*/ 3056321 h 4504269"/>
              <a:gd name="connsiteX189" fmla="*/ 3392433 w 5282638"/>
              <a:gd name="connsiteY189" fmla="*/ 3056321 h 4504269"/>
              <a:gd name="connsiteX190" fmla="*/ 3364044 w 5282638"/>
              <a:gd name="connsiteY190" fmla="*/ 3056321 h 4504269"/>
              <a:gd name="connsiteX191" fmla="*/ 3314364 w 5282638"/>
              <a:gd name="connsiteY191" fmla="*/ 3049213 h 4504269"/>
              <a:gd name="connsiteX192" fmla="*/ 3271782 w 5282638"/>
              <a:gd name="connsiteY192" fmla="*/ 3042105 h 4504269"/>
              <a:gd name="connsiteX193" fmla="*/ 3233930 w 5282638"/>
              <a:gd name="connsiteY193" fmla="*/ 3030259 h 4504269"/>
              <a:gd name="connsiteX194" fmla="*/ 3200810 w 5282638"/>
              <a:gd name="connsiteY194" fmla="*/ 3023151 h 4504269"/>
              <a:gd name="connsiteX195" fmla="*/ 3167690 w 5282638"/>
              <a:gd name="connsiteY195" fmla="*/ 3018413 h 4504269"/>
              <a:gd name="connsiteX196" fmla="*/ 3155862 w 5282638"/>
              <a:gd name="connsiteY196" fmla="*/ 3018413 h 4504269"/>
              <a:gd name="connsiteX197" fmla="*/ 3139302 w 5282638"/>
              <a:gd name="connsiteY197" fmla="*/ 3018413 h 4504269"/>
              <a:gd name="connsiteX198" fmla="*/ 3122742 w 5282638"/>
              <a:gd name="connsiteY198" fmla="*/ 3020782 h 4504269"/>
              <a:gd name="connsiteX199" fmla="*/ 3106182 w 5282638"/>
              <a:gd name="connsiteY199" fmla="*/ 3025521 h 4504269"/>
              <a:gd name="connsiteX200" fmla="*/ 2919290 w 5282638"/>
              <a:gd name="connsiteY200" fmla="*/ 3096598 h 4504269"/>
              <a:gd name="connsiteX201" fmla="*/ 2838856 w 5282638"/>
              <a:gd name="connsiteY201" fmla="*/ 3125029 h 4504269"/>
              <a:gd name="connsiteX202" fmla="*/ 2886170 w 5282638"/>
              <a:gd name="connsiteY202" fmla="*/ 3089490 h 4504269"/>
              <a:gd name="connsiteX203" fmla="*/ 3011553 w 5282638"/>
              <a:gd name="connsiteY203" fmla="*/ 2994721 h 4504269"/>
              <a:gd name="connsiteX204" fmla="*/ 3023382 w 5282638"/>
              <a:gd name="connsiteY204" fmla="*/ 2987613 h 4504269"/>
              <a:gd name="connsiteX205" fmla="*/ 3037576 w 5282638"/>
              <a:gd name="connsiteY205" fmla="*/ 2982874 h 4504269"/>
              <a:gd name="connsiteX206" fmla="*/ 3063599 w 5282638"/>
              <a:gd name="connsiteY206" fmla="*/ 2971028 h 4504269"/>
              <a:gd name="connsiteX207" fmla="*/ 3099084 w 5282638"/>
              <a:gd name="connsiteY207" fmla="*/ 2966290 h 4504269"/>
              <a:gd name="connsiteX208" fmla="*/ 3134570 w 5282638"/>
              <a:gd name="connsiteY208" fmla="*/ 2963920 h 4504269"/>
              <a:gd name="connsiteX209" fmla="*/ 3172422 w 5282638"/>
              <a:gd name="connsiteY209" fmla="*/ 2963920 h 4504269"/>
              <a:gd name="connsiteX210" fmla="*/ 3212639 w 5282638"/>
              <a:gd name="connsiteY210" fmla="*/ 2963920 h 4504269"/>
              <a:gd name="connsiteX211" fmla="*/ 3295439 w 5282638"/>
              <a:gd name="connsiteY211" fmla="*/ 2971028 h 4504269"/>
              <a:gd name="connsiteX212" fmla="*/ 3382970 w 5282638"/>
              <a:gd name="connsiteY212" fmla="*/ 2980505 h 4504269"/>
              <a:gd name="connsiteX213" fmla="*/ 3463404 w 5282638"/>
              <a:gd name="connsiteY213" fmla="*/ 2985244 h 4504269"/>
              <a:gd name="connsiteX214" fmla="*/ 3501256 w 5282638"/>
              <a:gd name="connsiteY214" fmla="*/ 2985244 h 4504269"/>
              <a:gd name="connsiteX215" fmla="*/ 3536742 w 5282638"/>
              <a:gd name="connsiteY215" fmla="*/ 2982874 h 4504269"/>
              <a:gd name="connsiteX216" fmla="*/ 3567496 w 5282638"/>
              <a:gd name="connsiteY216" fmla="*/ 2975767 h 4504269"/>
              <a:gd name="connsiteX217" fmla="*/ 3595884 w 5282638"/>
              <a:gd name="connsiteY217" fmla="*/ 2968659 h 4504269"/>
              <a:gd name="connsiteX218" fmla="*/ 3716536 w 5282638"/>
              <a:gd name="connsiteY218" fmla="*/ 2914166 h 4504269"/>
              <a:gd name="connsiteX219" fmla="*/ 3799336 w 5282638"/>
              <a:gd name="connsiteY219" fmla="*/ 2883366 h 4504269"/>
              <a:gd name="connsiteX220" fmla="*/ 3832456 w 5282638"/>
              <a:gd name="connsiteY220" fmla="*/ 2869151 h 4504269"/>
              <a:gd name="connsiteX221" fmla="*/ 3865576 w 5282638"/>
              <a:gd name="connsiteY221" fmla="*/ 2859674 h 4504269"/>
              <a:gd name="connsiteX222" fmla="*/ 3936547 w 5282638"/>
              <a:gd name="connsiteY222" fmla="*/ 2845458 h 4504269"/>
              <a:gd name="connsiteX223" fmla="*/ 3962570 w 5282638"/>
              <a:gd name="connsiteY223" fmla="*/ 2840720 h 4504269"/>
              <a:gd name="connsiteX224" fmla="*/ 3988593 w 5282638"/>
              <a:gd name="connsiteY224" fmla="*/ 2838351 h 4504269"/>
              <a:gd name="connsiteX225" fmla="*/ 4024078 w 5282638"/>
              <a:gd name="connsiteY225" fmla="*/ 2835981 h 4504269"/>
              <a:gd name="connsiteX226" fmla="*/ 4059564 w 5282638"/>
              <a:gd name="connsiteY226" fmla="*/ 2838351 h 4504269"/>
              <a:gd name="connsiteX227" fmla="*/ 4097416 w 5282638"/>
              <a:gd name="connsiteY227" fmla="*/ 2845458 h 4504269"/>
              <a:gd name="connsiteX228" fmla="*/ 4137633 w 5282638"/>
              <a:gd name="connsiteY228" fmla="*/ 2852566 h 4504269"/>
              <a:gd name="connsiteX229" fmla="*/ 4175484 w 5282638"/>
              <a:gd name="connsiteY229" fmla="*/ 2864412 h 4504269"/>
              <a:gd name="connsiteX230" fmla="*/ 4208604 w 5282638"/>
              <a:gd name="connsiteY230" fmla="*/ 2873889 h 4504269"/>
              <a:gd name="connsiteX231" fmla="*/ 4234627 w 5282638"/>
              <a:gd name="connsiteY231" fmla="*/ 2888105 h 4504269"/>
              <a:gd name="connsiteX232" fmla="*/ 4255918 w 5282638"/>
              <a:gd name="connsiteY232" fmla="*/ 2904689 h 4504269"/>
              <a:gd name="connsiteX233" fmla="*/ 4272478 w 5282638"/>
              <a:gd name="connsiteY233" fmla="*/ 2885736 h 4504269"/>
              <a:gd name="connsiteX234" fmla="*/ 4386032 w 5282638"/>
              <a:gd name="connsiteY234" fmla="*/ 2724627 h 4504269"/>
              <a:gd name="connsiteX235" fmla="*/ 4587118 w 5282638"/>
              <a:gd name="connsiteY235" fmla="*/ 2447426 h 4504269"/>
              <a:gd name="connsiteX236" fmla="*/ 4672284 w 5282638"/>
              <a:gd name="connsiteY236" fmla="*/ 2328964 h 4504269"/>
              <a:gd name="connsiteX237" fmla="*/ 4717232 w 5282638"/>
              <a:gd name="connsiteY237" fmla="*/ 2264994 h 4504269"/>
              <a:gd name="connsiteX238" fmla="*/ 4762181 w 5282638"/>
              <a:gd name="connsiteY238" fmla="*/ 2198656 h 4504269"/>
              <a:gd name="connsiteX239" fmla="*/ 4797667 w 5282638"/>
              <a:gd name="connsiteY239" fmla="*/ 2139425 h 4504269"/>
              <a:gd name="connsiteX240" fmla="*/ 4809496 w 5282638"/>
              <a:gd name="connsiteY240" fmla="*/ 2110994 h 4504269"/>
              <a:gd name="connsiteX241" fmla="*/ 4821324 w 5282638"/>
              <a:gd name="connsiteY241" fmla="*/ 2082563 h 4504269"/>
              <a:gd name="connsiteX242" fmla="*/ 4826056 w 5282638"/>
              <a:gd name="connsiteY242" fmla="*/ 2058871 h 4504269"/>
              <a:gd name="connsiteX243" fmla="*/ 4828421 w 5282638"/>
              <a:gd name="connsiteY243" fmla="*/ 2035178 h 4504269"/>
              <a:gd name="connsiteX244" fmla="*/ 4826056 w 5282638"/>
              <a:gd name="connsiteY244" fmla="*/ 2016224 h 4504269"/>
              <a:gd name="connsiteX245" fmla="*/ 4821324 w 5282638"/>
              <a:gd name="connsiteY245" fmla="*/ 1997270 h 4504269"/>
              <a:gd name="connsiteX246" fmla="*/ 4802398 w 5282638"/>
              <a:gd name="connsiteY246" fmla="*/ 1987793 h 4504269"/>
              <a:gd name="connsiteX247" fmla="*/ 4783472 w 5282638"/>
              <a:gd name="connsiteY247" fmla="*/ 1983055 h 4504269"/>
              <a:gd name="connsiteX248" fmla="*/ 4762181 w 5282638"/>
              <a:gd name="connsiteY248" fmla="*/ 1983055 h 4504269"/>
              <a:gd name="connsiteX249" fmla="*/ 4736158 w 5282638"/>
              <a:gd name="connsiteY249" fmla="*/ 1985424 h 4504269"/>
              <a:gd name="connsiteX250" fmla="*/ 4726696 w 5282638"/>
              <a:gd name="connsiteY250" fmla="*/ 1992532 h 4504269"/>
              <a:gd name="connsiteX251" fmla="*/ 4712501 w 5282638"/>
              <a:gd name="connsiteY251" fmla="*/ 1997270 h 4504269"/>
              <a:gd name="connsiteX252" fmla="*/ 4684112 w 5282638"/>
              <a:gd name="connsiteY252" fmla="*/ 2020963 h 4504269"/>
              <a:gd name="connsiteX253" fmla="*/ 4650992 w 5282638"/>
              <a:gd name="connsiteY253" fmla="*/ 2051763 h 4504269"/>
              <a:gd name="connsiteX254" fmla="*/ 4610776 w 5282638"/>
              <a:gd name="connsiteY254" fmla="*/ 2092040 h 4504269"/>
              <a:gd name="connsiteX255" fmla="*/ 4525610 w 5282638"/>
              <a:gd name="connsiteY255" fmla="*/ 2182071 h 4504269"/>
              <a:gd name="connsiteX256" fmla="*/ 4435712 w 5282638"/>
              <a:gd name="connsiteY256" fmla="*/ 2291056 h 4504269"/>
              <a:gd name="connsiteX257" fmla="*/ 4341084 w 5282638"/>
              <a:gd name="connsiteY257" fmla="*/ 2400041 h 4504269"/>
              <a:gd name="connsiteX258" fmla="*/ 4251187 w 5282638"/>
              <a:gd name="connsiteY258" fmla="*/ 2499549 h 4504269"/>
              <a:gd name="connsiteX259" fmla="*/ 4192044 w 5282638"/>
              <a:gd name="connsiteY259" fmla="*/ 2563519 h 4504269"/>
              <a:gd name="connsiteX260" fmla="*/ 4137633 w 5282638"/>
              <a:gd name="connsiteY260" fmla="*/ 2620381 h 4504269"/>
              <a:gd name="connsiteX261" fmla="*/ 4090318 w 5282638"/>
              <a:gd name="connsiteY261" fmla="*/ 2665396 h 4504269"/>
              <a:gd name="connsiteX262" fmla="*/ 4045370 w 5282638"/>
              <a:gd name="connsiteY262" fmla="*/ 2708042 h 4504269"/>
              <a:gd name="connsiteX263" fmla="*/ 4007518 w 5282638"/>
              <a:gd name="connsiteY263" fmla="*/ 2736473 h 4504269"/>
              <a:gd name="connsiteX264" fmla="*/ 3972033 w 5282638"/>
              <a:gd name="connsiteY264" fmla="*/ 2760166 h 4504269"/>
              <a:gd name="connsiteX265" fmla="*/ 3941278 w 5282638"/>
              <a:gd name="connsiteY265" fmla="*/ 2776750 h 4504269"/>
              <a:gd name="connsiteX266" fmla="*/ 3910524 w 5282638"/>
              <a:gd name="connsiteY266" fmla="*/ 2788597 h 4504269"/>
              <a:gd name="connsiteX267" fmla="*/ 3886867 w 5282638"/>
              <a:gd name="connsiteY267" fmla="*/ 2793335 h 4504269"/>
              <a:gd name="connsiteX268" fmla="*/ 3865576 w 5282638"/>
              <a:gd name="connsiteY268" fmla="*/ 2795704 h 4504269"/>
              <a:gd name="connsiteX269" fmla="*/ 3846650 w 5282638"/>
              <a:gd name="connsiteY269" fmla="*/ 2795704 h 4504269"/>
              <a:gd name="connsiteX270" fmla="*/ 3830090 w 5282638"/>
              <a:gd name="connsiteY270" fmla="*/ 2795704 h 4504269"/>
              <a:gd name="connsiteX271" fmla="*/ 3806433 w 5282638"/>
              <a:gd name="connsiteY271" fmla="*/ 2790966 h 4504269"/>
              <a:gd name="connsiteX272" fmla="*/ 3787507 w 5282638"/>
              <a:gd name="connsiteY272" fmla="*/ 2786227 h 4504269"/>
              <a:gd name="connsiteX273" fmla="*/ 3780410 w 5282638"/>
              <a:gd name="connsiteY273" fmla="*/ 2781489 h 4504269"/>
              <a:gd name="connsiteX274" fmla="*/ 3832456 w 5282638"/>
              <a:gd name="connsiteY274" fmla="*/ 2772012 h 4504269"/>
              <a:gd name="connsiteX275" fmla="*/ 3879770 w 5282638"/>
              <a:gd name="connsiteY275" fmla="*/ 2760166 h 4504269"/>
              <a:gd name="connsiteX276" fmla="*/ 3898696 w 5282638"/>
              <a:gd name="connsiteY276" fmla="*/ 2753058 h 4504269"/>
              <a:gd name="connsiteX277" fmla="*/ 3912890 w 5282638"/>
              <a:gd name="connsiteY277" fmla="*/ 2748320 h 4504269"/>
              <a:gd name="connsiteX278" fmla="*/ 3948376 w 5282638"/>
              <a:gd name="connsiteY278" fmla="*/ 2719889 h 4504269"/>
              <a:gd name="connsiteX279" fmla="*/ 3983861 w 5282638"/>
              <a:gd name="connsiteY279" fmla="*/ 2693827 h 4504269"/>
              <a:gd name="connsiteX280" fmla="*/ 4014616 w 5282638"/>
              <a:gd name="connsiteY280" fmla="*/ 2663027 h 4504269"/>
              <a:gd name="connsiteX281" fmla="*/ 4045370 w 5282638"/>
              <a:gd name="connsiteY281" fmla="*/ 2627488 h 4504269"/>
              <a:gd name="connsiteX282" fmla="*/ 4118707 w 5282638"/>
              <a:gd name="connsiteY282" fmla="*/ 2546934 h 4504269"/>
              <a:gd name="connsiteX283" fmla="*/ 4220432 w 5282638"/>
              <a:gd name="connsiteY283" fmla="*/ 2437949 h 4504269"/>
              <a:gd name="connsiteX284" fmla="*/ 4291404 w 5282638"/>
              <a:gd name="connsiteY284" fmla="*/ 2359764 h 4504269"/>
              <a:gd name="connsiteX285" fmla="*/ 4360010 w 5282638"/>
              <a:gd name="connsiteY285" fmla="*/ 2283948 h 4504269"/>
              <a:gd name="connsiteX286" fmla="*/ 4483027 w 5282638"/>
              <a:gd name="connsiteY286" fmla="*/ 2134686 h 4504269"/>
              <a:gd name="connsiteX287" fmla="*/ 4537438 w 5282638"/>
              <a:gd name="connsiteY287" fmla="*/ 2065978 h 4504269"/>
              <a:gd name="connsiteX288" fmla="*/ 4589484 w 5282638"/>
              <a:gd name="connsiteY288" fmla="*/ 2013855 h 4504269"/>
              <a:gd name="connsiteX289" fmla="*/ 4636798 w 5282638"/>
              <a:gd name="connsiteY289" fmla="*/ 1966470 h 4504269"/>
              <a:gd name="connsiteX290" fmla="*/ 4658090 w 5282638"/>
              <a:gd name="connsiteY290" fmla="*/ 1947516 h 4504269"/>
              <a:gd name="connsiteX291" fmla="*/ 4679381 w 5282638"/>
              <a:gd name="connsiteY291" fmla="*/ 1935670 h 4504269"/>
              <a:gd name="connsiteX292" fmla="*/ 4707770 w 5282638"/>
              <a:gd name="connsiteY292" fmla="*/ 1923824 h 4504269"/>
              <a:gd name="connsiteX293" fmla="*/ 4717232 w 5282638"/>
              <a:gd name="connsiteY293" fmla="*/ 1919085 h 4504269"/>
              <a:gd name="connsiteX294" fmla="*/ 4731427 w 5282638"/>
              <a:gd name="connsiteY294" fmla="*/ 1919085 h 4504269"/>
              <a:gd name="connsiteX295" fmla="*/ 4721964 w 5282638"/>
              <a:gd name="connsiteY295" fmla="*/ 1907239 h 4504269"/>
              <a:gd name="connsiteX296" fmla="*/ 4705404 w 5282638"/>
              <a:gd name="connsiteY296" fmla="*/ 1895393 h 4504269"/>
              <a:gd name="connsiteX297" fmla="*/ 4693576 w 5282638"/>
              <a:gd name="connsiteY297" fmla="*/ 1885916 h 4504269"/>
              <a:gd name="connsiteX298" fmla="*/ 4679381 w 5282638"/>
              <a:gd name="connsiteY298" fmla="*/ 1881177 h 4504269"/>
              <a:gd name="connsiteX299" fmla="*/ 4667552 w 5282638"/>
              <a:gd name="connsiteY299" fmla="*/ 1876439 h 4504269"/>
              <a:gd name="connsiteX300" fmla="*/ 4650992 w 5282638"/>
              <a:gd name="connsiteY300" fmla="*/ 1871700 h 4504269"/>
              <a:gd name="connsiteX301" fmla="*/ 4629701 w 5282638"/>
              <a:gd name="connsiteY301" fmla="*/ 1871700 h 4504269"/>
              <a:gd name="connsiteX302" fmla="*/ 4606044 w 5282638"/>
              <a:gd name="connsiteY302" fmla="*/ 1878808 h 4504269"/>
              <a:gd name="connsiteX303" fmla="*/ 4589484 w 5282638"/>
              <a:gd name="connsiteY303" fmla="*/ 1885916 h 4504269"/>
              <a:gd name="connsiteX304" fmla="*/ 4572924 w 5282638"/>
              <a:gd name="connsiteY304" fmla="*/ 1897762 h 4504269"/>
              <a:gd name="connsiteX305" fmla="*/ 4530341 w 5282638"/>
              <a:gd name="connsiteY305" fmla="*/ 1928562 h 4504269"/>
              <a:gd name="connsiteX306" fmla="*/ 4483027 w 5282638"/>
              <a:gd name="connsiteY306" fmla="*/ 1975947 h 4504269"/>
              <a:gd name="connsiteX307" fmla="*/ 4430981 w 5282638"/>
              <a:gd name="connsiteY307" fmla="*/ 2032809 h 4504269"/>
              <a:gd name="connsiteX308" fmla="*/ 4376570 w 5282638"/>
              <a:gd name="connsiteY308" fmla="*/ 2096778 h 4504269"/>
              <a:gd name="connsiteX309" fmla="*/ 4312696 w 5282638"/>
              <a:gd name="connsiteY309" fmla="*/ 2167856 h 4504269"/>
              <a:gd name="connsiteX310" fmla="*/ 4189678 w 5282638"/>
              <a:gd name="connsiteY310" fmla="*/ 2317118 h 4504269"/>
              <a:gd name="connsiteX311" fmla="*/ 4130536 w 5282638"/>
              <a:gd name="connsiteY311" fmla="*/ 2388195 h 4504269"/>
              <a:gd name="connsiteX312" fmla="*/ 4078490 w 5282638"/>
              <a:gd name="connsiteY312" fmla="*/ 2447426 h 4504269"/>
              <a:gd name="connsiteX313" fmla="*/ 4028810 w 5282638"/>
              <a:gd name="connsiteY313" fmla="*/ 2501918 h 4504269"/>
              <a:gd name="connsiteX314" fmla="*/ 3986227 w 5282638"/>
              <a:gd name="connsiteY314" fmla="*/ 2549303 h 4504269"/>
              <a:gd name="connsiteX315" fmla="*/ 3943644 w 5282638"/>
              <a:gd name="connsiteY315" fmla="*/ 2591950 h 4504269"/>
              <a:gd name="connsiteX316" fmla="*/ 3905793 w 5282638"/>
              <a:gd name="connsiteY316" fmla="*/ 2625119 h 4504269"/>
              <a:gd name="connsiteX317" fmla="*/ 3870307 w 5282638"/>
              <a:gd name="connsiteY317" fmla="*/ 2653550 h 4504269"/>
              <a:gd name="connsiteX318" fmla="*/ 3837187 w 5282638"/>
              <a:gd name="connsiteY318" fmla="*/ 2674873 h 4504269"/>
              <a:gd name="connsiteX319" fmla="*/ 3811164 w 5282638"/>
              <a:gd name="connsiteY319" fmla="*/ 2684350 h 4504269"/>
              <a:gd name="connsiteX320" fmla="*/ 3778044 w 5282638"/>
              <a:gd name="connsiteY320" fmla="*/ 2696196 h 4504269"/>
              <a:gd name="connsiteX321" fmla="*/ 3759118 w 5282638"/>
              <a:gd name="connsiteY321" fmla="*/ 2698565 h 4504269"/>
              <a:gd name="connsiteX322" fmla="*/ 3740193 w 5282638"/>
              <a:gd name="connsiteY322" fmla="*/ 2698565 h 4504269"/>
              <a:gd name="connsiteX323" fmla="*/ 3711804 w 5282638"/>
              <a:gd name="connsiteY323" fmla="*/ 2696196 h 4504269"/>
              <a:gd name="connsiteX324" fmla="*/ 3690513 w 5282638"/>
              <a:gd name="connsiteY324" fmla="*/ 2691458 h 4504269"/>
              <a:gd name="connsiteX325" fmla="*/ 3681050 w 5282638"/>
              <a:gd name="connsiteY325" fmla="*/ 2689089 h 4504269"/>
              <a:gd name="connsiteX326" fmla="*/ 3690513 w 5282638"/>
              <a:gd name="connsiteY326" fmla="*/ 2684350 h 4504269"/>
              <a:gd name="connsiteX327" fmla="*/ 3752022 w 5282638"/>
              <a:gd name="connsiteY327" fmla="*/ 2665396 h 4504269"/>
              <a:gd name="connsiteX328" fmla="*/ 3785142 w 5282638"/>
              <a:gd name="connsiteY328" fmla="*/ 2653550 h 4504269"/>
              <a:gd name="connsiteX329" fmla="*/ 3811164 w 5282638"/>
              <a:gd name="connsiteY329" fmla="*/ 2641704 h 4504269"/>
              <a:gd name="connsiteX330" fmla="*/ 3813530 w 5282638"/>
              <a:gd name="connsiteY330" fmla="*/ 2639334 h 4504269"/>
              <a:gd name="connsiteX331" fmla="*/ 3851382 w 5282638"/>
              <a:gd name="connsiteY331" fmla="*/ 2618011 h 4504269"/>
              <a:gd name="connsiteX332" fmla="*/ 3884502 w 5282638"/>
              <a:gd name="connsiteY332" fmla="*/ 2594319 h 4504269"/>
              <a:gd name="connsiteX333" fmla="*/ 3917621 w 5282638"/>
              <a:gd name="connsiteY333" fmla="*/ 2561150 h 4504269"/>
              <a:gd name="connsiteX334" fmla="*/ 3948376 w 5282638"/>
              <a:gd name="connsiteY334" fmla="*/ 2525611 h 4504269"/>
              <a:gd name="connsiteX335" fmla="*/ 4028810 w 5282638"/>
              <a:gd name="connsiteY335" fmla="*/ 2421364 h 4504269"/>
              <a:gd name="connsiteX336" fmla="*/ 4156558 w 5282638"/>
              <a:gd name="connsiteY336" fmla="*/ 2255517 h 4504269"/>
              <a:gd name="connsiteX337" fmla="*/ 4305598 w 5282638"/>
              <a:gd name="connsiteY337" fmla="*/ 2065978 h 4504269"/>
              <a:gd name="connsiteX338" fmla="*/ 4367107 w 5282638"/>
              <a:gd name="connsiteY338" fmla="*/ 1992532 h 4504269"/>
              <a:gd name="connsiteX339" fmla="*/ 4423884 w 5282638"/>
              <a:gd name="connsiteY339" fmla="*/ 1926193 h 4504269"/>
              <a:gd name="connsiteX340" fmla="*/ 4421518 w 5282638"/>
              <a:gd name="connsiteY340" fmla="*/ 1909608 h 4504269"/>
              <a:gd name="connsiteX341" fmla="*/ 4419152 w 5282638"/>
              <a:gd name="connsiteY341" fmla="*/ 1895393 h 4504269"/>
              <a:gd name="connsiteX342" fmla="*/ 4414421 w 5282638"/>
              <a:gd name="connsiteY342" fmla="*/ 1881177 h 4504269"/>
              <a:gd name="connsiteX343" fmla="*/ 4402592 w 5282638"/>
              <a:gd name="connsiteY343" fmla="*/ 1866962 h 4504269"/>
              <a:gd name="connsiteX344" fmla="*/ 4388398 w 5282638"/>
              <a:gd name="connsiteY344" fmla="*/ 1862224 h 4504269"/>
              <a:gd name="connsiteX345" fmla="*/ 4371838 w 5282638"/>
              <a:gd name="connsiteY345" fmla="*/ 1862224 h 4504269"/>
              <a:gd name="connsiteX346" fmla="*/ 4357644 w 5282638"/>
              <a:gd name="connsiteY346" fmla="*/ 1862224 h 4504269"/>
              <a:gd name="connsiteX347" fmla="*/ 4338718 w 5282638"/>
              <a:gd name="connsiteY347" fmla="*/ 1869331 h 4504269"/>
              <a:gd name="connsiteX348" fmla="*/ 4319792 w 5282638"/>
              <a:gd name="connsiteY348" fmla="*/ 1881177 h 4504269"/>
              <a:gd name="connsiteX349" fmla="*/ 4296136 w 5282638"/>
              <a:gd name="connsiteY349" fmla="*/ 1900131 h 4504269"/>
              <a:gd name="connsiteX350" fmla="*/ 4272478 w 5282638"/>
              <a:gd name="connsiteY350" fmla="*/ 1921455 h 4504269"/>
              <a:gd name="connsiteX351" fmla="*/ 4248821 w 5282638"/>
              <a:gd name="connsiteY351" fmla="*/ 1949885 h 4504269"/>
              <a:gd name="connsiteX352" fmla="*/ 4189678 w 5282638"/>
              <a:gd name="connsiteY352" fmla="*/ 2023332 h 4504269"/>
              <a:gd name="connsiteX353" fmla="*/ 4121073 w 5282638"/>
              <a:gd name="connsiteY353" fmla="*/ 2110994 h 4504269"/>
              <a:gd name="connsiteX354" fmla="*/ 3995690 w 5282638"/>
              <a:gd name="connsiteY354" fmla="*/ 2283948 h 4504269"/>
              <a:gd name="connsiteX355" fmla="*/ 3893964 w 5282638"/>
              <a:gd name="connsiteY355" fmla="*/ 2414257 h 4504269"/>
              <a:gd name="connsiteX356" fmla="*/ 3849016 w 5282638"/>
              <a:gd name="connsiteY356" fmla="*/ 2471118 h 4504269"/>
              <a:gd name="connsiteX357" fmla="*/ 3808798 w 5282638"/>
              <a:gd name="connsiteY357" fmla="*/ 2520872 h 4504269"/>
              <a:gd name="connsiteX358" fmla="*/ 3770947 w 5282638"/>
              <a:gd name="connsiteY358" fmla="*/ 2561150 h 4504269"/>
              <a:gd name="connsiteX359" fmla="*/ 3735462 w 5282638"/>
              <a:gd name="connsiteY359" fmla="*/ 2594319 h 4504269"/>
              <a:gd name="connsiteX360" fmla="*/ 3707073 w 5282638"/>
              <a:gd name="connsiteY360" fmla="*/ 2618011 h 4504269"/>
              <a:gd name="connsiteX361" fmla="*/ 3681050 w 5282638"/>
              <a:gd name="connsiteY361" fmla="*/ 2634596 h 4504269"/>
              <a:gd name="connsiteX362" fmla="*/ 3662124 w 5282638"/>
              <a:gd name="connsiteY362" fmla="*/ 2641704 h 4504269"/>
              <a:gd name="connsiteX363" fmla="*/ 3643198 w 5282638"/>
              <a:gd name="connsiteY363" fmla="*/ 2646442 h 4504269"/>
              <a:gd name="connsiteX364" fmla="*/ 3626639 w 5282638"/>
              <a:gd name="connsiteY364" fmla="*/ 2651181 h 4504269"/>
              <a:gd name="connsiteX365" fmla="*/ 3614810 w 5282638"/>
              <a:gd name="connsiteY365" fmla="*/ 2651181 h 4504269"/>
              <a:gd name="connsiteX366" fmla="*/ 3598250 w 5282638"/>
              <a:gd name="connsiteY366" fmla="*/ 2651181 h 4504269"/>
              <a:gd name="connsiteX367" fmla="*/ 3586422 w 5282638"/>
              <a:gd name="connsiteY367" fmla="*/ 2646442 h 4504269"/>
              <a:gd name="connsiteX368" fmla="*/ 3576959 w 5282638"/>
              <a:gd name="connsiteY368" fmla="*/ 2644073 h 4504269"/>
              <a:gd name="connsiteX369" fmla="*/ 3586422 w 5282638"/>
              <a:gd name="connsiteY369" fmla="*/ 2639334 h 4504269"/>
              <a:gd name="connsiteX370" fmla="*/ 3636102 w 5282638"/>
              <a:gd name="connsiteY370" fmla="*/ 2618011 h 4504269"/>
              <a:gd name="connsiteX371" fmla="*/ 3662124 w 5282638"/>
              <a:gd name="connsiteY371" fmla="*/ 2606165 h 4504269"/>
              <a:gd name="connsiteX372" fmla="*/ 3681050 w 5282638"/>
              <a:gd name="connsiteY372" fmla="*/ 2594319 h 4504269"/>
              <a:gd name="connsiteX373" fmla="*/ 3714170 w 5282638"/>
              <a:gd name="connsiteY373" fmla="*/ 2572996 h 4504269"/>
              <a:gd name="connsiteX374" fmla="*/ 3740193 w 5282638"/>
              <a:gd name="connsiteY374" fmla="*/ 2546934 h 4504269"/>
              <a:gd name="connsiteX375" fmla="*/ 3768582 w 5282638"/>
              <a:gd name="connsiteY375" fmla="*/ 2520872 h 4504269"/>
              <a:gd name="connsiteX376" fmla="*/ 3794604 w 5282638"/>
              <a:gd name="connsiteY376" fmla="*/ 2487703 h 4504269"/>
              <a:gd name="connsiteX377" fmla="*/ 3827724 w 5282638"/>
              <a:gd name="connsiteY377" fmla="*/ 2445057 h 4504269"/>
              <a:gd name="connsiteX378" fmla="*/ 3865576 w 5282638"/>
              <a:gd name="connsiteY378" fmla="*/ 2388195 h 4504269"/>
              <a:gd name="connsiteX379" fmla="*/ 3967301 w 5282638"/>
              <a:gd name="connsiteY379" fmla="*/ 2231825 h 4504269"/>
              <a:gd name="connsiteX380" fmla="*/ 4040638 w 5282638"/>
              <a:gd name="connsiteY380" fmla="*/ 2122840 h 4504269"/>
              <a:gd name="connsiteX381" fmla="*/ 4102147 w 5282638"/>
              <a:gd name="connsiteY381" fmla="*/ 2032809 h 4504269"/>
              <a:gd name="connsiteX382" fmla="*/ 4085587 w 5282638"/>
              <a:gd name="connsiteY382" fmla="*/ 2018593 h 4504269"/>
              <a:gd name="connsiteX383" fmla="*/ 4078490 w 5282638"/>
              <a:gd name="connsiteY383" fmla="*/ 2013855 h 4504269"/>
              <a:gd name="connsiteX384" fmla="*/ 4064296 w 5282638"/>
              <a:gd name="connsiteY384" fmla="*/ 2013855 h 4504269"/>
              <a:gd name="connsiteX385" fmla="*/ 4054833 w 5282638"/>
              <a:gd name="connsiteY385" fmla="*/ 2016224 h 4504269"/>
              <a:gd name="connsiteX386" fmla="*/ 4040638 w 5282638"/>
              <a:gd name="connsiteY386" fmla="*/ 2020963 h 4504269"/>
              <a:gd name="connsiteX387" fmla="*/ 4026444 w 5282638"/>
              <a:gd name="connsiteY387" fmla="*/ 2032809 h 4504269"/>
              <a:gd name="connsiteX388" fmla="*/ 4009884 w 5282638"/>
              <a:gd name="connsiteY388" fmla="*/ 2042286 h 4504269"/>
              <a:gd name="connsiteX389" fmla="*/ 3981496 w 5282638"/>
              <a:gd name="connsiteY389" fmla="*/ 2075455 h 4504269"/>
              <a:gd name="connsiteX390" fmla="*/ 3948376 w 5282638"/>
              <a:gd name="connsiteY390" fmla="*/ 2115732 h 4504269"/>
              <a:gd name="connsiteX391" fmla="*/ 3917621 w 5282638"/>
              <a:gd name="connsiteY391" fmla="*/ 2165486 h 4504269"/>
              <a:gd name="connsiteX392" fmla="*/ 3882136 w 5282638"/>
              <a:gd name="connsiteY392" fmla="*/ 2217610 h 4504269"/>
              <a:gd name="connsiteX393" fmla="*/ 3851382 w 5282638"/>
              <a:gd name="connsiteY393" fmla="*/ 2274471 h 4504269"/>
              <a:gd name="connsiteX394" fmla="*/ 3834822 w 5282638"/>
              <a:gd name="connsiteY394" fmla="*/ 2298164 h 4504269"/>
              <a:gd name="connsiteX395" fmla="*/ 3818262 w 5282638"/>
              <a:gd name="connsiteY395" fmla="*/ 2326595 h 4504269"/>
              <a:gd name="connsiteX396" fmla="*/ 3780410 w 5282638"/>
              <a:gd name="connsiteY396" fmla="*/ 2378718 h 4504269"/>
              <a:gd name="connsiteX397" fmla="*/ 3737827 w 5282638"/>
              <a:gd name="connsiteY397" fmla="*/ 2423734 h 4504269"/>
              <a:gd name="connsiteX398" fmla="*/ 3690513 w 5282638"/>
              <a:gd name="connsiteY398" fmla="*/ 2468749 h 4504269"/>
              <a:gd name="connsiteX399" fmla="*/ 3636102 w 5282638"/>
              <a:gd name="connsiteY399" fmla="*/ 2511395 h 4504269"/>
              <a:gd name="connsiteX400" fmla="*/ 3581690 w 5282638"/>
              <a:gd name="connsiteY400" fmla="*/ 2554042 h 4504269"/>
              <a:gd name="connsiteX401" fmla="*/ 3524913 w 5282638"/>
              <a:gd name="connsiteY401" fmla="*/ 2587211 h 4504269"/>
              <a:gd name="connsiteX402" fmla="*/ 3468136 w 5282638"/>
              <a:gd name="connsiteY402" fmla="*/ 2622750 h 4504269"/>
              <a:gd name="connsiteX403" fmla="*/ 3427919 w 5282638"/>
              <a:gd name="connsiteY403" fmla="*/ 2627488 h 4504269"/>
              <a:gd name="connsiteX404" fmla="*/ 3392433 w 5282638"/>
              <a:gd name="connsiteY404" fmla="*/ 2636965 h 4504269"/>
              <a:gd name="connsiteX405" fmla="*/ 3356947 w 5282638"/>
              <a:gd name="connsiteY405" fmla="*/ 2646442 h 4504269"/>
              <a:gd name="connsiteX406" fmla="*/ 3316730 w 5282638"/>
              <a:gd name="connsiteY406" fmla="*/ 2665396 h 4504269"/>
              <a:gd name="connsiteX407" fmla="*/ 3203176 w 5282638"/>
              <a:gd name="connsiteY407" fmla="*/ 2719889 h 4504269"/>
              <a:gd name="connsiteX408" fmla="*/ 3118010 w 5282638"/>
              <a:gd name="connsiteY408" fmla="*/ 2757797 h 4504269"/>
              <a:gd name="connsiteX409" fmla="*/ 3004456 w 5282638"/>
              <a:gd name="connsiteY409" fmla="*/ 2800443 h 4504269"/>
              <a:gd name="connsiteX410" fmla="*/ 2964239 w 5282638"/>
              <a:gd name="connsiteY410" fmla="*/ 2819397 h 4504269"/>
              <a:gd name="connsiteX411" fmla="*/ 2924022 w 5282638"/>
              <a:gd name="connsiteY411" fmla="*/ 2838351 h 4504269"/>
              <a:gd name="connsiteX412" fmla="*/ 2888536 w 5282638"/>
              <a:gd name="connsiteY412" fmla="*/ 2857305 h 4504269"/>
              <a:gd name="connsiteX413" fmla="*/ 2853050 w 5282638"/>
              <a:gd name="connsiteY413" fmla="*/ 2876259 h 4504269"/>
              <a:gd name="connsiteX414" fmla="*/ 2819930 w 5282638"/>
              <a:gd name="connsiteY414" fmla="*/ 2897582 h 4504269"/>
              <a:gd name="connsiteX415" fmla="*/ 2793908 w 5282638"/>
              <a:gd name="connsiteY415" fmla="*/ 2916536 h 4504269"/>
              <a:gd name="connsiteX416" fmla="*/ 2765519 w 5282638"/>
              <a:gd name="connsiteY416" fmla="*/ 2940228 h 4504269"/>
              <a:gd name="connsiteX417" fmla="*/ 2739496 w 5282638"/>
              <a:gd name="connsiteY417" fmla="*/ 2963920 h 4504269"/>
              <a:gd name="connsiteX418" fmla="*/ 2718205 w 5282638"/>
              <a:gd name="connsiteY418" fmla="*/ 2985244 h 4504269"/>
              <a:gd name="connsiteX419" fmla="*/ 2696913 w 5282638"/>
              <a:gd name="connsiteY419" fmla="*/ 3006567 h 4504269"/>
              <a:gd name="connsiteX420" fmla="*/ 2661428 w 5282638"/>
              <a:gd name="connsiteY420" fmla="*/ 3051582 h 4504269"/>
              <a:gd name="connsiteX421" fmla="*/ 2630673 w 5282638"/>
              <a:gd name="connsiteY421" fmla="*/ 3101336 h 4504269"/>
              <a:gd name="connsiteX422" fmla="*/ 2609382 w 5282638"/>
              <a:gd name="connsiteY422" fmla="*/ 3146352 h 4504269"/>
              <a:gd name="connsiteX423" fmla="*/ 2590456 w 5282638"/>
              <a:gd name="connsiteY423" fmla="*/ 3188998 h 4504269"/>
              <a:gd name="connsiteX424" fmla="*/ 2573896 w 5282638"/>
              <a:gd name="connsiteY424" fmla="*/ 3236383 h 4504269"/>
              <a:gd name="connsiteX425" fmla="*/ 2564433 w 5282638"/>
              <a:gd name="connsiteY425" fmla="*/ 3276660 h 4504269"/>
              <a:gd name="connsiteX426" fmla="*/ 2554970 w 5282638"/>
              <a:gd name="connsiteY426" fmla="*/ 3316937 h 4504269"/>
              <a:gd name="connsiteX427" fmla="*/ 2543142 w 5282638"/>
              <a:gd name="connsiteY427" fmla="*/ 3385645 h 4504269"/>
              <a:gd name="connsiteX428" fmla="*/ 2533679 w 5282638"/>
              <a:gd name="connsiteY428" fmla="*/ 3411707 h 4504269"/>
              <a:gd name="connsiteX429" fmla="*/ 2526582 w 5282638"/>
              <a:gd name="connsiteY429" fmla="*/ 3433030 h 4504269"/>
              <a:gd name="connsiteX430" fmla="*/ 2505290 w 5282638"/>
              <a:gd name="connsiteY430" fmla="*/ 3482784 h 4504269"/>
              <a:gd name="connsiteX431" fmla="*/ 2460342 w 5282638"/>
              <a:gd name="connsiteY431" fmla="*/ 3553861 h 4504269"/>
              <a:gd name="connsiteX432" fmla="*/ 2339690 w 5282638"/>
              <a:gd name="connsiteY432" fmla="*/ 3759985 h 4504269"/>
              <a:gd name="connsiteX433" fmla="*/ 2197748 w 5282638"/>
              <a:gd name="connsiteY433" fmla="*/ 3994540 h 4504269"/>
              <a:gd name="connsiteX434" fmla="*/ 2069999 w 5282638"/>
              <a:gd name="connsiteY434" fmla="*/ 4203034 h 4504269"/>
              <a:gd name="connsiteX435" fmla="*/ 1890205 w 5282638"/>
              <a:gd name="connsiteY435" fmla="*/ 4077464 h 4504269"/>
              <a:gd name="connsiteX436" fmla="*/ 1710411 w 5282638"/>
              <a:gd name="connsiteY436" fmla="*/ 3951894 h 4504269"/>
              <a:gd name="connsiteX437" fmla="*/ 1540080 w 5282638"/>
              <a:gd name="connsiteY437" fmla="*/ 3831063 h 4504269"/>
              <a:gd name="connsiteX438" fmla="*/ 1395771 w 5282638"/>
              <a:gd name="connsiteY438" fmla="*/ 3717339 h 4504269"/>
              <a:gd name="connsiteX439" fmla="*/ 1310605 w 5282638"/>
              <a:gd name="connsiteY439" fmla="*/ 3648631 h 4504269"/>
              <a:gd name="connsiteX440" fmla="*/ 1215977 w 5282638"/>
              <a:gd name="connsiteY440" fmla="*/ 3570446 h 4504269"/>
              <a:gd name="connsiteX441" fmla="*/ 1114251 w 5282638"/>
              <a:gd name="connsiteY441" fmla="*/ 3482784 h 4504269"/>
              <a:gd name="connsiteX442" fmla="*/ 1003063 w 5282638"/>
              <a:gd name="connsiteY442" fmla="*/ 3380907 h 4504269"/>
              <a:gd name="connsiteX443" fmla="*/ 889508 w 5282638"/>
              <a:gd name="connsiteY443" fmla="*/ 3271922 h 4504269"/>
              <a:gd name="connsiteX444" fmla="*/ 773588 w 5282638"/>
              <a:gd name="connsiteY444" fmla="*/ 3153460 h 4504269"/>
              <a:gd name="connsiteX445" fmla="*/ 714446 w 5282638"/>
              <a:gd name="connsiteY445" fmla="*/ 3089490 h 4504269"/>
              <a:gd name="connsiteX446" fmla="*/ 657669 w 5282638"/>
              <a:gd name="connsiteY446" fmla="*/ 3023151 h 4504269"/>
              <a:gd name="connsiteX447" fmla="*/ 598526 w 5282638"/>
              <a:gd name="connsiteY447" fmla="*/ 2954443 h 4504269"/>
              <a:gd name="connsiteX448" fmla="*/ 544114 w 5282638"/>
              <a:gd name="connsiteY448" fmla="*/ 2885736 h 4504269"/>
              <a:gd name="connsiteX449" fmla="*/ 487337 w 5282638"/>
              <a:gd name="connsiteY449" fmla="*/ 2814658 h 4504269"/>
              <a:gd name="connsiteX450" fmla="*/ 432926 w 5282638"/>
              <a:gd name="connsiteY450" fmla="*/ 2738843 h 4504269"/>
              <a:gd name="connsiteX451" fmla="*/ 383246 w 5282638"/>
              <a:gd name="connsiteY451" fmla="*/ 2663027 h 4504269"/>
              <a:gd name="connsiteX452" fmla="*/ 333566 w 5282638"/>
              <a:gd name="connsiteY452" fmla="*/ 2584842 h 4504269"/>
              <a:gd name="connsiteX453" fmla="*/ 286252 w 5282638"/>
              <a:gd name="connsiteY453" fmla="*/ 2506657 h 4504269"/>
              <a:gd name="connsiteX454" fmla="*/ 238937 w 5282638"/>
              <a:gd name="connsiteY454" fmla="*/ 2423734 h 4504269"/>
              <a:gd name="connsiteX455" fmla="*/ 198720 w 5282638"/>
              <a:gd name="connsiteY455" fmla="*/ 2340810 h 4504269"/>
              <a:gd name="connsiteX456" fmla="*/ 160869 w 5282638"/>
              <a:gd name="connsiteY456" fmla="*/ 2255517 h 4504269"/>
              <a:gd name="connsiteX457" fmla="*/ 123017 w 5282638"/>
              <a:gd name="connsiteY457" fmla="*/ 2167856 h 4504269"/>
              <a:gd name="connsiteX458" fmla="*/ 94629 w 5282638"/>
              <a:gd name="connsiteY458" fmla="*/ 2077824 h 4504269"/>
              <a:gd name="connsiteX459" fmla="*/ 66240 w 5282638"/>
              <a:gd name="connsiteY459" fmla="*/ 1987793 h 4504269"/>
              <a:gd name="connsiteX460" fmla="*/ 42583 w 5282638"/>
              <a:gd name="connsiteY460" fmla="*/ 1897762 h 4504269"/>
              <a:gd name="connsiteX461" fmla="*/ 23657 w 5282638"/>
              <a:gd name="connsiteY461" fmla="*/ 1802992 h 4504269"/>
              <a:gd name="connsiteX462" fmla="*/ 9463 w 5282638"/>
              <a:gd name="connsiteY462" fmla="*/ 1708223 h 4504269"/>
              <a:gd name="connsiteX463" fmla="*/ 2366 w 5282638"/>
              <a:gd name="connsiteY463" fmla="*/ 1611084 h 4504269"/>
              <a:gd name="connsiteX464" fmla="*/ 0 w 5282638"/>
              <a:gd name="connsiteY464" fmla="*/ 1513945 h 4504269"/>
              <a:gd name="connsiteX465" fmla="*/ 2366 w 5282638"/>
              <a:gd name="connsiteY465" fmla="*/ 1445237 h 4504269"/>
              <a:gd name="connsiteX466" fmla="*/ 4732 w 5282638"/>
              <a:gd name="connsiteY466" fmla="*/ 1376529 h 4504269"/>
              <a:gd name="connsiteX467" fmla="*/ 9463 w 5282638"/>
              <a:gd name="connsiteY467" fmla="*/ 1310190 h 4504269"/>
              <a:gd name="connsiteX468" fmla="*/ 18926 w 5282638"/>
              <a:gd name="connsiteY468" fmla="*/ 1246221 h 4504269"/>
              <a:gd name="connsiteX469" fmla="*/ 26023 w 5282638"/>
              <a:gd name="connsiteY469" fmla="*/ 1184621 h 4504269"/>
              <a:gd name="connsiteX470" fmla="*/ 40217 w 5282638"/>
              <a:gd name="connsiteY470" fmla="*/ 1123020 h 4504269"/>
              <a:gd name="connsiteX471" fmla="*/ 52046 w 5282638"/>
              <a:gd name="connsiteY471" fmla="*/ 1063789 h 4504269"/>
              <a:gd name="connsiteX472" fmla="*/ 68606 w 5282638"/>
              <a:gd name="connsiteY472" fmla="*/ 1004558 h 4504269"/>
              <a:gd name="connsiteX473" fmla="*/ 85166 w 5282638"/>
              <a:gd name="connsiteY473" fmla="*/ 947697 h 4504269"/>
              <a:gd name="connsiteX474" fmla="*/ 104092 w 5282638"/>
              <a:gd name="connsiteY474" fmla="*/ 890835 h 4504269"/>
              <a:gd name="connsiteX475" fmla="*/ 125383 w 5282638"/>
              <a:gd name="connsiteY475" fmla="*/ 836342 h 4504269"/>
              <a:gd name="connsiteX476" fmla="*/ 146674 w 5282638"/>
              <a:gd name="connsiteY476" fmla="*/ 784219 h 4504269"/>
              <a:gd name="connsiteX477" fmla="*/ 172697 w 5282638"/>
              <a:gd name="connsiteY477" fmla="*/ 736834 h 4504269"/>
              <a:gd name="connsiteX478" fmla="*/ 198720 w 5282638"/>
              <a:gd name="connsiteY478" fmla="*/ 684711 h 4504269"/>
              <a:gd name="connsiteX479" fmla="*/ 227109 w 5282638"/>
              <a:gd name="connsiteY479" fmla="*/ 639695 h 4504269"/>
              <a:gd name="connsiteX480" fmla="*/ 255497 w 5282638"/>
              <a:gd name="connsiteY480" fmla="*/ 592310 h 4504269"/>
              <a:gd name="connsiteX481" fmla="*/ 335932 w 5282638"/>
              <a:gd name="connsiteY481" fmla="*/ 696557 h 4504269"/>
              <a:gd name="connsiteX482" fmla="*/ 387977 w 5282638"/>
              <a:gd name="connsiteY482" fmla="*/ 765265 h 4504269"/>
              <a:gd name="connsiteX483" fmla="*/ 402172 w 5282638"/>
              <a:gd name="connsiteY483" fmla="*/ 784219 h 4504269"/>
              <a:gd name="connsiteX484" fmla="*/ 411634 w 5282638"/>
              <a:gd name="connsiteY484" fmla="*/ 812650 h 4504269"/>
              <a:gd name="connsiteX485" fmla="*/ 440023 w 5282638"/>
              <a:gd name="connsiteY485" fmla="*/ 876619 h 4504269"/>
              <a:gd name="connsiteX486" fmla="*/ 451851 w 5282638"/>
              <a:gd name="connsiteY486" fmla="*/ 914527 h 4504269"/>
              <a:gd name="connsiteX487" fmla="*/ 470777 w 5282638"/>
              <a:gd name="connsiteY487" fmla="*/ 952435 h 4504269"/>
              <a:gd name="connsiteX488" fmla="*/ 494434 w 5282638"/>
              <a:gd name="connsiteY488" fmla="*/ 992712 h 4504269"/>
              <a:gd name="connsiteX489" fmla="*/ 520457 w 5282638"/>
              <a:gd name="connsiteY489" fmla="*/ 1032989 h 4504269"/>
              <a:gd name="connsiteX490" fmla="*/ 553577 w 5282638"/>
              <a:gd name="connsiteY490" fmla="*/ 1075636 h 4504269"/>
              <a:gd name="connsiteX491" fmla="*/ 591429 w 5282638"/>
              <a:gd name="connsiteY491" fmla="*/ 1115913 h 4504269"/>
              <a:gd name="connsiteX492" fmla="*/ 634011 w 5282638"/>
              <a:gd name="connsiteY492" fmla="*/ 1153820 h 4504269"/>
              <a:gd name="connsiteX493" fmla="*/ 657669 w 5282638"/>
              <a:gd name="connsiteY493" fmla="*/ 1172774 h 4504269"/>
              <a:gd name="connsiteX494" fmla="*/ 686057 w 5282638"/>
              <a:gd name="connsiteY494" fmla="*/ 1191728 h 4504269"/>
              <a:gd name="connsiteX495" fmla="*/ 712080 w 5282638"/>
              <a:gd name="connsiteY495" fmla="*/ 1208313 h 4504269"/>
              <a:gd name="connsiteX496" fmla="*/ 742834 w 5282638"/>
              <a:gd name="connsiteY496" fmla="*/ 1224898 h 4504269"/>
              <a:gd name="connsiteX497" fmla="*/ 773588 w 5282638"/>
              <a:gd name="connsiteY497" fmla="*/ 1241482 h 4504269"/>
              <a:gd name="connsiteX498" fmla="*/ 809074 w 5282638"/>
              <a:gd name="connsiteY498" fmla="*/ 1255698 h 4504269"/>
              <a:gd name="connsiteX499" fmla="*/ 846926 w 5282638"/>
              <a:gd name="connsiteY499" fmla="*/ 1267544 h 4504269"/>
              <a:gd name="connsiteX500" fmla="*/ 884777 w 5282638"/>
              <a:gd name="connsiteY500" fmla="*/ 1281759 h 4504269"/>
              <a:gd name="connsiteX501" fmla="*/ 927360 w 5282638"/>
              <a:gd name="connsiteY501" fmla="*/ 1291236 h 4504269"/>
              <a:gd name="connsiteX502" fmla="*/ 972308 w 5282638"/>
              <a:gd name="connsiteY502" fmla="*/ 1300713 h 4504269"/>
              <a:gd name="connsiteX503" fmla="*/ 1090594 w 5282638"/>
              <a:gd name="connsiteY503" fmla="*/ 1324406 h 4504269"/>
              <a:gd name="connsiteX504" fmla="*/ 1182857 w 5282638"/>
              <a:gd name="connsiteY504" fmla="*/ 1345729 h 4504269"/>
              <a:gd name="connsiteX505" fmla="*/ 1303508 w 5282638"/>
              <a:gd name="connsiteY505" fmla="*/ 1378898 h 4504269"/>
              <a:gd name="connsiteX506" fmla="*/ 1346091 w 5282638"/>
              <a:gd name="connsiteY506" fmla="*/ 1388375 h 4504269"/>
              <a:gd name="connsiteX507" fmla="*/ 1383943 w 5282638"/>
              <a:gd name="connsiteY507" fmla="*/ 1395483 h 4504269"/>
              <a:gd name="connsiteX508" fmla="*/ 1419428 w 5282638"/>
              <a:gd name="connsiteY508" fmla="*/ 1397852 h 4504269"/>
              <a:gd name="connsiteX509" fmla="*/ 1459645 w 5282638"/>
              <a:gd name="connsiteY509" fmla="*/ 1395483 h 4504269"/>
              <a:gd name="connsiteX510" fmla="*/ 1521154 w 5282638"/>
              <a:gd name="connsiteY510" fmla="*/ 1416806 h 4504269"/>
              <a:gd name="connsiteX511" fmla="*/ 1585028 w 5282638"/>
              <a:gd name="connsiteY511" fmla="*/ 1442868 h 4504269"/>
              <a:gd name="connsiteX512" fmla="*/ 1646537 w 5282638"/>
              <a:gd name="connsiteY512" fmla="*/ 1473668 h 4504269"/>
              <a:gd name="connsiteX513" fmla="*/ 1705680 w 5282638"/>
              <a:gd name="connsiteY513" fmla="*/ 1504468 h 4504269"/>
              <a:gd name="connsiteX514" fmla="*/ 1760091 w 5282638"/>
              <a:gd name="connsiteY514" fmla="*/ 1542376 h 4504269"/>
              <a:gd name="connsiteX515" fmla="*/ 1814502 w 5282638"/>
              <a:gd name="connsiteY515" fmla="*/ 1580284 h 4504269"/>
              <a:gd name="connsiteX516" fmla="*/ 1859451 w 5282638"/>
              <a:gd name="connsiteY516" fmla="*/ 1625299 h 4504269"/>
              <a:gd name="connsiteX517" fmla="*/ 1880742 w 5282638"/>
              <a:gd name="connsiteY517" fmla="*/ 1646623 h 4504269"/>
              <a:gd name="connsiteX518" fmla="*/ 1899668 w 5282638"/>
              <a:gd name="connsiteY518" fmla="*/ 1670315 h 4504269"/>
              <a:gd name="connsiteX519" fmla="*/ 1939885 w 5282638"/>
              <a:gd name="connsiteY519" fmla="*/ 1720069 h 4504269"/>
              <a:gd name="connsiteX520" fmla="*/ 1982468 w 5282638"/>
              <a:gd name="connsiteY520" fmla="*/ 1767454 h 4504269"/>
              <a:gd name="connsiteX521" fmla="*/ 2025051 w 5282638"/>
              <a:gd name="connsiteY521" fmla="*/ 1807731 h 4504269"/>
              <a:gd name="connsiteX522" fmla="*/ 2062902 w 5282638"/>
              <a:gd name="connsiteY522" fmla="*/ 1843270 h 4504269"/>
              <a:gd name="connsiteX523" fmla="*/ 2100754 w 5282638"/>
              <a:gd name="connsiteY523" fmla="*/ 1866962 h 4504269"/>
              <a:gd name="connsiteX524" fmla="*/ 2114948 w 5282638"/>
              <a:gd name="connsiteY524" fmla="*/ 1876439 h 4504269"/>
              <a:gd name="connsiteX525" fmla="*/ 2131508 w 5282638"/>
              <a:gd name="connsiteY525" fmla="*/ 1883547 h 4504269"/>
              <a:gd name="connsiteX526" fmla="*/ 2145702 w 5282638"/>
              <a:gd name="connsiteY526" fmla="*/ 1885916 h 4504269"/>
              <a:gd name="connsiteX527" fmla="*/ 2155165 w 5282638"/>
              <a:gd name="connsiteY527" fmla="*/ 1885916 h 4504269"/>
              <a:gd name="connsiteX528" fmla="*/ 2169359 w 5282638"/>
              <a:gd name="connsiteY528" fmla="*/ 1883547 h 4504269"/>
              <a:gd name="connsiteX529" fmla="*/ 2178822 w 5282638"/>
              <a:gd name="connsiteY529" fmla="*/ 1878808 h 4504269"/>
              <a:gd name="connsiteX530" fmla="*/ 2190650 w 5282638"/>
              <a:gd name="connsiteY530" fmla="*/ 1862224 h 4504269"/>
              <a:gd name="connsiteX531" fmla="*/ 2110216 w 5282638"/>
              <a:gd name="connsiteY531" fmla="*/ 1784039 h 4504269"/>
              <a:gd name="connsiteX532" fmla="*/ 2020319 w 5282638"/>
              <a:gd name="connsiteY532" fmla="*/ 1689269 h 4504269"/>
              <a:gd name="connsiteX533" fmla="*/ 1892571 w 5282638"/>
              <a:gd name="connsiteY533" fmla="*/ 1554222 h 4504269"/>
              <a:gd name="connsiteX534" fmla="*/ 1845257 w 5282638"/>
              <a:gd name="connsiteY534" fmla="*/ 1504468 h 4504269"/>
              <a:gd name="connsiteX535" fmla="*/ 1807405 w 5282638"/>
              <a:gd name="connsiteY535" fmla="*/ 1471299 h 4504269"/>
              <a:gd name="connsiteX536" fmla="*/ 1771920 w 5282638"/>
              <a:gd name="connsiteY536" fmla="*/ 1440499 h 4504269"/>
              <a:gd name="connsiteX537" fmla="*/ 1743531 w 5282638"/>
              <a:gd name="connsiteY537" fmla="*/ 1419175 h 4504269"/>
              <a:gd name="connsiteX538" fmla="*/ 1710411 w 5282638"/>
              <a:gd name="connsiteY538" fmla="*/ 1400222 h 4504269"/>
              <a:gd name="connsiteX539" fmla="*/ 1674925 w 5282638"/>
              <a:gd name="connsiteY539" fmla="*/ 1383637 h 4504269"/>
              <a:gd name="connsiteX540" fmla="*/ 1653634 w 5282638"/>
              <a:gd name="connsiteY540" fmla="*/ 1376529 h 4504269"/>
              <a:gd name="connsiteX541" fmla="*/ 1627611 w 5282638"/>
              <a:gd name="connsiteY541" fmla="*/ 1367052 h 4504269"/>
              <a:gd name="connsiteX542" fmla="*/ 1573200 w 5282638"/>
              <a:gd name="connsiteY542" fmla="*/ 1357575 h 4504269"/>
              <a:gd name="connsiteX543" fmla="*/ 1561371 w 5282638"/>
              <a:gd name="connsiteY543" fmla="*/ 1355206 h 4504269"/>
              <a:gd name="connsiteX544" fmla="*/ 1573200 w 5282638"/>
              <a:gd name="connsiteY544" fmla="*/ 1348098 h 4504269"/>
              <a:gd name="connsiteX545" fmla="*/ 1585028 w 5282638"/>
              <a:gd name="connsiteY545" fmla="*/ 1345729 h 4504269"/>
              <a:gd name="connsiteX546" fmla="*/ 1599222 w 5282638"/>
              <a:gd name="connsiteY546" fmla="*/ 1340991 h 4504269"/>
              <a:gd name="connsiteX547" fmla="*/ 1613417 w 5282638"/>
              <a:gd name="connsiteY547" fmla="*/ 1340991 h 4504269"/>
              <a:gd name="connsiteX548" fmla="*/ 1629977 w 5282638"/>
              <a:gd name="connsiteY548" fmla="*/ 1340991 h 4504269"/>
              <a:gd name="connsiteX549" fmla="*/ 1646537 w 5282638"/>
              <a:gd name="connsiteY549" fmla="*/ 1340991 h 4504269"/>
              <a:gd name="connsiteX550" fmla="*/ 1667828 w 5282638"/>
              <a:gd name="connsiteY550" fmla="*/ 1345729 h 4504269"/>
              <a:gd name="connsiteX551" fmla="*/ 1693851 w 5282638"/>
              <a:gd name="connsiteY551" fmla="*/ 1357575 h 4504269"/>
              <a:gd name="connsiteX552" fmla="*/ 1729337 w 5282638"/>
              <a:gd name="connsiteY552" fmla="*/ 1376529 h 4504269"/>
              <a:gd name="connsiteX553" fmla="*/ 1769554 w 5282638"/>
              <a:gd name="connsiteY553" fmla="*/ 1402591 h 4504269"/>
              <a:gd name="connsiteX554" fmla="*/ 1814502 w 5282638"/>
              <a:gd name="connsiteY554" fmla="*/ 1435760 h 4504269"/>
              <a:gd name="connsiteX555" fmla="*/ 1861817 w 5282638"/>
              <a:gd name="connsiteY555" fmla="*/ 1476037 h 4504269"/>
              <a:gd name="connsiteX556" fmla="*/ 1916228 w 5282638"/>
              <a:gd name="connsiteY556" fmla="*/ 1521053 h 4504269"/>
              <a:gd name="connsiteX557" fmla="*/ 2036879 w 5282638"/>
              <a:gd name="connsiteY557" fmla="*/ 1634776 h 4504269"/>
              <a:gd name="connsiteX558" fmla="*/ 2197748 w 5282638"/>
              <a:gd name="connsiteY558" fmla="*/ 1784039 h 4504269"/>
              <a:gd name="connsiteX559" fmla="*/ 2275816 w 5282638"/>
              <a:gd name="connsiteY559" fmla="*/ 1857485 h 4504269"/>
              <a:gd name="connsiteX560" fmla="*/ 2349154 w 5282638"/>
              <a:gd name="connsiteY560" fmla="*/ 1916716 h 4504269"/>
              <a:gd name="connsiteX561" fmla="*/ 2377542 w 5282638"/>
              <a:gd name="connsiteY561" fmla="*/ 1940408 h 4504269"/>
              <a:gd name="connsiteX562" fmla="*/ 2408296 w 5282638"/>
              <a:gd name="connsiteY562" fmla="*/ 1959362 h 4504269"/>
              <a:gd name="connsiteX563" fmla="*/ 2429588 w 5282638"/>
              <a:gd name="connsiteY563" fmla="*/ 1973578 h 4504269"/>
              <a:gd name="connsiteX564" fmla="*/ 2450879 w 5282638"/>
              <a:gd name="connsiteY564" fmla="*/ 1980686 h 4504269"/>
              <a:gd name="connsiteX565" fmla="*/ 2469805 w 5282638"/>
              <a:gd name="connsiteY565" fmla="*/ 1983055 h 4504269"/>
              <a:gd name="connsiteX566" fmla="*/ 2488730 w 5282638"/>
              <a:gd name="connsiteY566" fmla="*/ 1983055 h 4504269"/>
              <a:gd name="connsiteX567" fmla="*/ 2502925 w 5282638"/>
              <a:gd name="connsiteY567" fmla="*/ 1978316 h 4504269"/>
              <a:gd name="connsiteX568" fmla="*/ 2514753 w 5282638"/>
              <a:gd name="connsiteY568" fmla="*/ 1968839 h 4504269"/>
              <a:gd name="connsiteX569" fmla="*/ 2521850 w 5282638"/>
              <a:gd name="connsiteY569" fmla="*/ 1956993 h 4504269"/>
              <a:gd name="connsiteX570" fmla="*/ 2526582 w 5282638"/>
              <a:gd name="connsiteY570" fmla="*/ 1940408 h 4504269"/>
              <a:gd name="connsiteX571" fmla="*/ 2526582 w 5282638"/>
              <a:gd name="connsiteY571" fmla="*/ 1923824 h 4504269"/>
              <a:gd name="connsiteX572" fmla="*/ 2524216 w 5282638"/>
              <a:gd name="connsiteY572" fmla="*/ 1909608 h 4504269"/>
              <a:gd name="connsiteX573" fmla="*/ 2457976 w 5282638"/>
              <a:gd name="connsiteY573" fmla="*/ 1857485 h 4504269"/>
              <a:gd name="connsiteX574" fmla="*/ 2382274 w 5282638"/>
              <a:gd name="connsiteY574" fmla="*/ 1791146 h 4504269"/>
              <a:gd name="connsiteX575" fmla="*/ 2202479 w 5282638"/>
              <a:gd name="connsiteY575" fmla="*/ 1632407 h 4504269"/>
              <a:gd name="connsiteX576" fmla="*/ 2048708 w 5282638"/>
              <a:gd name="connsiteY576" fmla="*/ 1494991 h 4504269"/>
              <a:gd name="connsiteX577" fmla="*/ 1951714 w 5282638"/>
              <a:gd name="connsiteY577" fmla="*/ 1404960 h 4504269"/>
              <a:gd name="connsiteX578" fmla="*/ 1911497 w 5282638"/>
              <a:gd name="connsiteY578" fmla="*/ 1374160 h 4504269"/>
              <a:gd name="connsiteX579" fmla="*/ 1876011 w 5282638"/>
              <a:gd name="connsiteY579" fmla="*/ 1352837 h 4504269"/>
              <a:gd name="connsiteX580" fmla="*/ 1838159 w 5282638"/>
              <a:gd name="connsiteY580" fmla="*/ 1329144 h 4504269"/>
              <a:gd name="connsiteX581" fmla="*/ 1797942 w 5282638"/>
              <a:gd name="connsiteY581" fmla="*/ 1317298 h 4504269"/>
              <a:gd name="connsiteX582" fmla="*/ 1795577 w 5282638"/>
              <a:gd name="connsiteY582" fmla="*/ 1314929 h 4504269"/>
              <a:gd name="connsiteX583" fmla="*/ 1767188 w 5282638"/>
              <a:gd name="connsiteY583" fmla="*/ 1307821 h 4504269"/>
              <a:gd name="connsiteX584" fmla="*/ 1729337 w 5282638"/>
              <a:gd name="connsiteY584" fmla="*/ 1303083 h 4504269"/>
              <a:gd name="connsiteX585" fmla="*/ 1667828 w 5282638"/>
              <a:gd name="connsiteY585" fmla="*/ 1291236 h 4504269"/>
              <a:gd name="connsiteX586" fmla="*/ 1656000 w 5282638"/>
              <a:gd name="connsiteY586" fmla="*/ 1291236 h 4504269"/>
              <a:gd name="connsiteX587" fmla="*/ 1665462 w 5282638"/>
              <a:gd name="connsiteY587" fmla="*/ 1286498 h 4504269"/>
              <a:gd name="connsiteX588" fmla="*/ 1686754 w 5282638"/>
              <a:gd name="connsiteY588" fmla="*/ 1279390 h 4504269"/>
              <a:gd name="connsiteX589" fmla="*/ 1715142 w 5282638"/>
              <a:gd name="connsiteY589" fmla="*/ 1269913 h 4504269"/>
              <a:gd name="connsiteX590" fmla="*/ 1731702 w 5282638"/>
              <a:gd name="connsiteY590" fmla="*/ 1267544 h 4504269"/>
              <a:gd name="connsiteX591" fmla="*/ 1752994 w 5282638"/>
              <a:gd name="connsiteY591" fmla="*/ 1267544 h 4504269"/>
              <a:gd name="connsiteX592" fmla="*/ 1786114 w 5282638"/>
              <a:gd name="connsiteY592" fmla="*/ 1269913 h 4504269"/>
              <a:gd name="connsiteX593" fmla="*/ 1816868 w 5282638"/>
              <a:gd name="connsiteY593" fmla="*/ 1279390 h 4504269"/>
              <a:gd name="connsiteX594" fmla="*/ 1847622 w 5282638"/>
              <a:gd name="connsiteY594" fmla="*/ 1291236 h 4504269"/>
              <a:gd name="connsiteX595" fmla="*/ 1890205 w 5282638"/>
              <a:gd name="connsiteY595" fmla="*/ 1314929 h 4504269"/>
              <a:gd name="connsiteX596" fmla="*/ 1932788 w 5282638"/>
              <a:gd name="connsiteY596" fmla="*/ 1340991 h 4504269"/>
              <a:gd name="connsiteX597" fmla="*/ 1982468 w 5282638"/>
              <a:gd name="connsiteY597" fmla="*/ 1374160 h 4504269"/>
              <a:gd name="connsiteX598" fmla="*/ 2034514 w 5282638"/>
              <a:gd name="connsiteY598" fmla="*/ 1414437 h 4504269"/>
              <a:gd name="connsiteX599" fmla="*/ 2091291 w 5282638"/>
              <a:gd name="connsiteY599" fmla="*/ 1457083 h 4504269"/>
              <a:gd name="connsiteX600" fmla="*/ 2152799 w 5282638"/>
              <a:gd name="connsiteY600" fmla="*/ 1504468 h 4504269"/>
              <a:gd name="connsiteX601" fmla="*/ 2223770 w 5282638"/>
              <a:gd name="connsiteY601" fmla="*/ 1566068 h 4504269"/>
              <a:gd name="connsiteX602" fmla="*/ 2375176 w 5282638"/>
              <a:gd name="connsiteY602" fmla="*/ 1691638 h 4504269"/>
              <a:gd name="connsiteX603" fmla="*/ 2446148 w 5282638"/>
              <a:gd name="connsiteY603" fmla="*/ 1750869 h 4504269"/>
              <a:gd name="connsiteX604" fmla="*/ 2512388 w 5282638"/>
              <a:gd name="connsiteY604" fmla="*/ 1805362 h 4504269"/>
              <a:gd name="connsiteX605" fmla="*/ 2573896 w 5282638"/>
              <a:gd name="connsiteY605" fmla="*/ 1850377 h 4504269"/>
              <a:gd name="connsiteX606" fmla="*/ 2628308 w 5282638"/>
              <a:gd name="connsiteY606" fmla="*/ 1885916 h 4504269"/>
              <a:gd name="connsiteX607" fmla="*/ 2675622 w 5282638"/>
              <a:gd name="connsiteY607" fmla="*/ 1909608 h 4504269"/>
              <a:gd name="connsiteX608" fmla="*/ 2696913 w 5282638"/>
              <a:gd name="connsiteY608" fmla="*/ 1919085 h 4504269"/>
              <a:gd name="connsiteX609" fmla="*/ 2713473 w 5282638"/>
              <a:gd name="connsiteY609" fmla="*/ 1923824 h 4504269"/>
              <a:gd name="connsiteX610" fmla="*/ 2737130 w 5282638"/>
              <a:gd name="connsiteY610" fmla="*/ 1923824 h 4504269"/>
              <a:gd name="connsiteX611" fmla="*/ 2758422 w 5282638"/>
              <a:gd name="connsiteY611" fmla="*/ 1921455 h 4504269"/>
              <a:gd name="connsiteX612" fmla="*/ 2772616 w 5282638"/>
              <a:gd name="connsiteY612" fmla="*/ 1916716 h 4504269"/>
              <a:gd name="connsiteX613" fmla="*/ 2784445 w 5282638"/>
              <a:gd name="connsiteY613" fmla="*/ 1907239 h 4504269"/>
              <a:gd name="connsiteX614" fmla="*/ 2796273 w 5282638"/>
              <a:gd name="connsiteY614" fmla="*/ 1900131 h 4504269"/>
              <a:gd name="connsiteX615" fmla="*/ 2808102 w 5282638"/>
              <a:gd name="connsiteY615" fmla="*/ 1890654 h 4504269"/>
              <a:gd name="connsiteX616" fmla="*/ 2819930 w 5282638"/>
              <a:gd name="connsiteY616" fmla="*/ 1876439 h 4504269"/>
              <a:gd name="connsiteX617" fmla="*/ 2829393 w 5282638"/>
              <a:gd name="connsiteY617" fmla="*/ 1862224 h 4504269"/>
              <a:gd name="connsiteX618" fmla="*/ 2817565 w 5282638"/>
              <a:gd name="connsiteY618" fmla="*/ 1862224 h 4504269"/>
              <a:gd name="connsiteX619" fmla="*/ 2803370 w 5282638"/>
              <a:gd name="connsiteY619" fmla="*/ 1862224 h 4504269"/>
              <a:gd name="connsiteX620" fmla="*/ 2777348 w 5282638"/>
              <a:gd name="connsiteY620" fmla="*/ 1852747 h 4504269"/>
              <a:gd name="connsiteX621" fmla="*/ 2753690 w 5282638"/>
              <a:gd name="connsiteY621" fmla="*/ 1845639 h 4504269"/>
              <a:gd name="connsiteX622" fmla="*/ 2727668 w 5282638"/>
              <a:gd name="connsiteY622" fmla="*/ 1831423 h 4504269"/>
              <a:gd name="connsiteX623" fmla="*/ 2675622 w 5282638"/>
              <a:gd name="connsiteY623" fmla="*/ 1793516 h 4504269"/>
              <a:gd name="connsiteX624" fmla="*/ 2611748 w 5282638"/>
              <a:gd name="connsiteY624" fmla="*/ 1748500 h 4504269"/>
              <a:gd name="connsiteX625" fmla="*/ 2545508 w 5282638"/>
              <a:gd name="connsiteY625" fmla="*/ 1694007 h 4504269"/>
              <a:gd name="connsiteX626" fmla="*/ 2398834 w 5282638"/>
              <a:gd name="connsiteY626" fmla="*/ 1570807 h 4504269"/>
              <a:gd name="connsiteX627" fmla="*/ 2318399 w 5282638"/>
              <a:gd name="connsiteY627" fmla="*/ 1504468 h 4504269"/>
              <a:gd name="connsiteX628" fmla="*/ 2235599 w 5282638"/>
              <a:gd name="connsiteY628" fmla="*/ 1442868 h 4504269"/>
              <a:gd name="connsiteX629" fmla="*/ 2112582 w 5282638"/>
              <a:gd name="connsiteY629" fmla="*/ 1352837 h 4504269"/>
              <a:gd name="connsiteX630" fmla="*/ 2027417 w 5282638"/>
              <a:gd name="connsiteY630" fmla="*/ 1284129 h 4504269"/>
              <a:gd name="connsiteX631" fmla="*/ 1989565 w 5282638"/>
              <a:gd name="connsiteY631" fmla="*/ 1258067 h 4504269"/>
              <a:gd name="connsiteX632" fmla="*/ 1954079 w 5282638"/>
              <a:gd name="connsiteY632" fmla="*/ 1236744 h 4504269"/>
              <a:gd name="connsiteX633" fmla="*/ 1916228 w 5282638"/>
              <a:gd name="connsiteY633" fmla="*/ 1213052 h 4504269"/>
              <a:gd name="connsiteX634" fmla="*/ 1876011 w 5282638"/>
              <a:gd name="connsiteY634" fmla="*/ 1194097 h 4504269"/>
              <a:gd name="connsiteX635" fmla="*/ 1859451 w 5282638"/>
              <a:gd name="connsiteY635" fmla="*/ 1189359 h 4504269"/>
              <a:gd name="connsiteX636" fmla="*/ 1840525 w 5282638"/>
              <a:gd name="connsiteY636" fmla="*/ 1186990 h 4504269"/>
              <a:gd name="connsiteX637" fmla="*/ 1790845 w 5282638"/>
              <a:gd name="connsiteY637" fmla="*/ 1182251 h 4504269"/>
              <a:gd name="connsiteX638" fmla="*/ 1741165 w 5282638"/>
              <a:gd name="connsiteY638" fmla="*/ 1182251 h 4504269"/>
              <a:gd name="connsiteX639" fmla="*/ 1745897 w 5282638"/>
              <a:gd name="connsiteY639" fmla="*/ 1179882 h 4504269"/>
              <a:gd name="connsiteX640" fmla="*/ 1762457 w 5282638"/>
              <a:gd name="connsiteY640" fmla="*/ 1168036 h 4504269"/>
              <a:gd name="connsiteX641" fmla="*/ 1786114 w 5282638"/>
              <a:gd name="connsiteY641" fmla="*/ 1160928 h 4504269"/>
              <a:gd name="connsiteX642" fmla="*/ 1802674 w 5282638"/>
              <a:gd name="connsiteY642" fmla="*/ 1153820 h 4504269"/>
              <a:gd name="connsiteX643" fmla="*/ 1819234 w 5282638"/>
              <a:gd name="connsiteY643" fmla="*/ 1151451 h 4504269"/>
              <a:gd name="connsiteX644" fmla="*/ 1840525 w 5282638"/>
              <a:gd name="connsiteY644" fmla="*/ 1151451 h 4504269"/>
              <a:gd name="connsiteX645" fmla="*/ 1864182 w 5282638"/>
              <a:gd name="connsiteY645" fmla="*/ 1151451 h 4504269"/>
              <a:gd name="connsiteX646" fmla="*/ 1897302 w 5282638"/>
              <a:gd name="connsiteY646" fmla="*/ 1158559 h 4504269"/>
              <a:gd name="connsiteX647" fmla="*/ 1932788 w 5282638"/>
              <a:gd name="connsiteY647" fmla="*/ 1168036 h 4504269"/>
              <a:gd name="connsiteX648" fmla="*/ 1970639 w 5282638"/>
              <a:gd name="connsiteY648" fmla="*/ 1186990 h 4504269"/>
              <a:gd name="connsiteX649" fmla="*/ 2013222 w 5282638"/>
              <a:gd name="connsiteY649" fmla="*/ 1208313 h 4504269"/>
              <a:gd name="connsiteX650" fmla="*/ 2065268 w 5282638"/>
              <a:gd name="connsiteY650" fmla="*/ 1241482 h 4504269"/>
              <a:gd name="connsiteX651" fmla="*/ 2119679 w 5282638"/>
              <a:gd name="connsiteY651" fmla="*/ 1279390 h 4504269"/>
              <a:gd name="connsiteX652" fmla="*/ 2183554 w 5282638"/>
              <a:gd name="connsiteY652" fmla="*/ 1322036 h 4504269"/>
              <a:gd name="connsiteX653" fmla="*/ 2254525 w 5282638"/>
              <a:gd name="connsiteY653" fmla="*/ 1376529 h 4504269"/>
              <a:gd name="connsiteX654" fmla="*/ 2358616 w 5282638"/>
              <a:gd name="connsiteY654" fmla="*/ 1459452 h 4504269"/>
              <a:gd name="connsiteX655" fmla="*/ 2472170 w 5282638"/>
              <a:gd name="connsiteY655" fmla="*/ 1549484 h 4504269"/>
              <a:gd name="connsiteX656" fmla="*/ 2580993 w 5282638"/>
              <a:gd name="connsiteY656" fmla="*/ 1637146 h 4504269"/>
              <a:gd name="connsiteX657" fmla="*/ 2680353 w 5282638"/>
              <a:gd name="connsiteY657" fmla="*/ 1712961 h 4504269"/>
              <a:gd name="connsiteX658" fmla="*/ 2725302 w 5282638"/>
              <a:gd name="connsiteY658" fmla="*/ 1746131 h 4504269"/>
              <a:gd name="connsiteX659" fmla="*/ 2763153 w 5282638"/>
              <a:gd name="connsiteY659" fmla="*/ 1769823 h 4504269"/>
              <a:gd name="connsiteX660" fmla="*/ 2798639 w 5282638"/>
              <a:gd name="connsiteY660" fmla="*/ 1786408 h 4504269"/>
              <a:gd name="connsiteX661" fmla="*/ 2812833 w 5282638"/>
              <a:gd name="connsiteY661" fmla="*/ 1791146 h 4504269"/>
              <a:gd name="connsiteX662" fmla="*/ 2822296 w 5282638"/>
              <a:gd name="connsiteY662" fmla="*/ 1793516 h 4504269"/>
              <a:gd name="connsiteX663" fmla="*/ 2848319 w 5282638"/>
              <a:gd name="connsiteY663" fmla="*/ 1793516 h 4504269"/>
              <a:gd name="connsiteX664" fmla="*/ 2869610 w 5282638"/>
              <a:gd name="connsiteY664" fmla="*/ 1788777 h 4504269"/>
              <a:gd name="connsiteX665" fmla="*/ 2888536 w 5282638"/>
              <a:gd name="connsiteY665" fmla="*/ 1779300 h 4504269"/>
              <a:gd name="connsiteX666" fmla="*/ 2900364 w 5282638"/>
              <a:gd name="connsiteY666" fmla="*/ 1767454 h 4504269"/>
              <a:gd name="connsiteX667" fmla="*/ 2907462 w 5282638"/>
              <a:gd name="connsiteY667" fmla="*/ 1748500 h 4504269"/>
              <a:gd name="connsiteX668" fmla="*/ 2905096 w 5282638"/>
              <a:gd name="connsiteY668" fmla="*/ 1729546 h 4504269"/>
              <a:gd name="connsiteX669" fmla="*/ 2897999 w 5282638"/>
              <a:gd name="connsiteY669" fmla="*/ 1708223 h 4504269"/>
              <a:gd name="connsiteX670" fmla="*/ 2888536 w 5282638"/>
              <a:gd name="connsiteY670" fmla="*/ 1684530 h 4504269"/>
              <a:gd name="connsiteX671" fmla="*/ 2871976 w 5282638"/>
              <a:gd name="connsiteY671" fmla="*/ 1658469 h 4504269"/>
              <a:gd name="connsiteX672" fmla="*/ 2853050 w 5282638"/>
              <a:gd name="connsiteY672" fmla="*/ 1632407 h 4504269"/>
              <a:gd name="connsiteX673" fmla="*/ 2808102 w 5282638"/>
              <a:gd name="connsiteY673" fmla="*/ 1577915 h 4504269"/>
              <a:gd name="connsiteX674" fmla="*/ 2756056 w 5282638"/>
              <a:gd name="connsiteY674" fmla="*/ 1523422 h 4504269"/>
              <a:gd name="connsiteX675" fmla="*/ 2699279 w 5282638"/>
              <a:gd name="connsiteY675" fmla="*/ 1471299 h 4504269"/>
              <a:gd name="connsiteX676" fmla="*/ 2590456 w 5282638"/>
              <a:gd name="connsiteY676" fmla="*/ 1367052 h 4504269"/>
              <a:gd name="connsiteX677" fmla="*/ 2344422 w 5282638"/>
              <a:gd name="connsiteY677" fmla="*/ 1130128 h 4504269"/>
              <a:gd name="connsiteX678" fmla="*/ 2204845 w 5282638"/>
              <a:gd name="connsiteY678" fmla="*/ 992712 h 4504269"/>
              <a:gd name="connsiteX679" fmla="*/ 2185919 w 5282638"/>
              <a:gd name="connsiteY679" fmla="*/ 978497 h 4504269"/>
              <a:gd name="connsiteX680" fmla="*/ 2166994 w 5282638"/>
              <a:gd name="connsiteY680" fmla="*/ 995081 h 4504269"/>
              <a:gd name="connsiteX681" fmla="*/ 2143336 w 5282638"/>
              <a:gd name="connsiteY681" fmla="*/ 1014035 h 4504269"/>
              <a:gd name="connsiteX682" fmla="*/ 2112582 w 5282638"/>
              <a:gd name="connsiteY682" fmla="*/ 1032989 h 4504269"/>
              <a:gd name="connsiteX683" fmla="*/ 2077096 w 5282638"/>
              <a:gd name="connsiteY683" fmla="*/ 1049574 h 4504269"/>
              <a:gd name="connsiteX684" fmla="*/ 2039245 w 5282638"/>
              <a:gd name="connsiteY684" fmla="*/ 1066159 h 4504269"/>
              <a:gd name="connsiteX685" fmla="*/ 2001394 w 5282638"/>
              <a:gd name="connsiteY685" fmla="*/ 1075636 h 4504269"/>
              <a:gd name="connsiteX686" fmla="*/ 1968274 w 5282638"/>
              <a:gd name="connsiteY686" fmla="*/ 1085113 h 4504269"/>
              <a:gd name="connsiteX687" fmla="*/ 1932788 w 5282638"/>
              <a:gd name="connsiteY687" fmla="*/ 1089851 h 4504269"/>
              <a:gd name="connsiteX688" fmla="*/ 1904399 w 5282638"/>
              <a:gd name="connsiteY688" fmla="*/ 1092220 h 4504269"/>
              <a:gd name="connsiteX689" fmla="*/ 1878377 w 5282638"/>
              <a:gd name="connsiteY689" fmla="*/ 1092220 h 4504269"/>
              <a:gd name="connsiteX690" fmla="*/ 1807405 w 5282638"/>
              <a:gd name="connsiteY690" fmla="*/ 1089851 h 4504269"/>
              <a:gd name="connsiteX691" fmla="*/ 1776651 w 5282638"/>
              <a:gd name="connsiteY691" fmla="*/ 1087482 h 4504269"/>
              <a:gd name="connsiteX692" fmla="*/ 1741165 w 5282638"/>
              <a:gd name="connsiteY692" fmla="*/ 1082743 h 4504269"/>
              <a:gd name="connsiteX693" fmla="*/ 1651268 w 5282638"/>
              <a:gd name="connsiteY693" fmla="*/ 1063789 h 4504269"/>
              <a:gd name="connsiteX694" fmla="*/ 1521154 w 5282638"/>
              <a:gd name="connsiteY694" fmla="*/ 1032989 h 4504269"/>
              <a:gd name="connsiteX695" fmla="*/ 1495131 w 5282638"/>
              <a:gd name="connsiteY695" fmla="*/ 1028251 h 4504269"/>
              <a:gd name="connsiteX696" fmla="*/ 1462011 w 5282638"/>
              <a:gd name="connsiteY696" fmla="*/ 1028251 h 4504269"/>
              <a:gd name="connsiteX697" fmla="*/ 1426525 w 5282638"/>
              <a:gd name="connsiteY697" fmla="*/ 1030620 h 4504269"/>
              <a:gd name="connsiteX698" fmla="*/ 1393405 w 5282638"/>
              <a:gd name="connsiteY698" fmla="*/ 1037728 h 4504269"/>
              <a:gd name="connsiteX699" fmla="*/ 1310605 w 5282638"/>
              <a:gd name="connsiteY699" fmla="*/ 1056681 h 4504269"/>
              <a:gd name="connsiteX700" fmla="*/ 1230171 w 5282638"/>
              <a:gd name="connsiteY700" fmla="*/ 1082743 h 4504269"/>
              <a:gd name="connsiteX701" fmla="*/ 1147371 w 5282638"/>
              <a:gd name="connsiteY701" fmla="*/ 1104066 h 4504269"/>
              <a:gd name="connsiteX702" fmla="*/ 1107154 w 5282638"/>
              <a:gd name="connsiteY702" fmla="*/ 1113543 h 4504269"/>
              <a:gd name="connsiteX703" fmla="*/ 1069303 w 5282638"/>
              <a:gd name="connsiteY703" fmla="*/ 1120651 h 4504269"/>
              <a:gd name="connsiteX704" fmla="*/ 1033817 w 5282638"/>
              <a:gd name="connsiteY704" fmla="*/ 1125390 h 4504269"/>
              <a:gd name="connsiteX705" fmla="*/ 1000697 w 5282638"/>
              <a:gd name="connsiteY705" fmla="*/ 1123020 h 4504269"/>
              <a:gd name="connsiteX706" fmla="*/ 972308 w 5282638"/>
              <a:gd name="connsiteY706" fmla="*/ 1120651 h 4504269"/>
              <a:gd name="connsiteX707" fmla="*/ 958114 w 5282638"/>
              <a:gd name="connsiteY707" fmla="*/ 1113543 h 4504269"/>
              <a:gd name="connsiteX708" fmla="*/ 943920 w 5282638"/>
              <a:gd name="connsiteY708" fmla="*/ 1108805 h 4504269"/>
              <a:gd name="connsiteX709" fmla="*/ 804343 w 5282638"/>
              <a:gd name="connsiteY709" fmla="*/ 1037728 h 4504269"/>
              <a:gd name="connsiteX710" fmla="*/ 749931 w 5282638"/>
              <a:gd name="connsiteY710" fmla="*/ 1014035 h 4504269"/>
              <a:gd name="connsiteX711" fmla="*/ 835097 w 5282638"/>
              <a:gd name="connsiteY711" fmla="*/ 1028251 h 4504269"/>
              <a:gd name="connsiteX712" fmla="*/ 1033817 w 5282638"/>
              <a:gd name="connsiteY712" fmla="*/ 1063789 h 4504269"/>
              <a:gd name="connsiteX713" fmla="*/ 1050377 w 5282638"/>
              <a:gd name="connsiteY713" fmla="*/ 1066159 h 4504269"/>
              <a:gd name="connsiteX714" fmla="*/ 1064571 w 5282638"/>
              <a:gd name="connsiteY714" fmla="*/ 1066159 h 4504269"/>
              <a:gd name="connsiteX715" fmla="*/ 1081131 w 5282638"/>
              <a:gd name="connsiteY715" fmla="*/ 1063789 h 4504269"/>
              <a:gd name="connsiteX716" fmla="*/ 1095325 w 5282638"/>
              <a:gd name="connsiteY716" fmla="*/ 1059051 h 4504269"/>
              <a:gd name="connsiteX717" fmla="*/ 1126080 w 5282638"/>
              <a:gd name="connsiteY717" fmla="*/ 1049574 h 4504269"/>
              <a:gd name="connsiteX718" fmla="*/ 1156834 w 5282638"/>
              <a:gd name="connsiteY718" fmla="*/ 1035358 h 4504269"/>
              <a:gd name="connsiteX719" fmla="*/ 1189954 w 5282638"/>
              <a:gd name="connsiteY719" fmla="*/ 1018774 h 4504269"/>
              <a:gd name="connsiteX720" fmla="*/ 1230171 w 5282638"/>
              <a:gd name="connsiteY720" fmla="*/ 1004558 h 4504269"/>
              <a:gd name="connsiteX721" fmla="*/ 1282217 w 5282638"/>
              <a:gd name="connsiteY721" fmla="*/ 990343 h 4504269"/>
              <a:gd name="connsiteX722" fmla="*/ 1308240 w 5282638"/>
              <a:gd name="connsiteY722" fmla="*/ 980866 h 4504269"/>
              <a:gd name="connsiteX723" fmla="*/ 1341360 w 5282638"/>
              <a:gd name="connsiteY723" fmla="*/ 976127 h 4504269"/>
              <a:gd name="connsiteX724" fmla="*/ 1365017 w 5282638"/>
              <a:gd name="connsiteY724" fmla="*/ 976127 h 4504269"/>
              <a:gd name="connsiteX725" fmla="*/ 1395771 w 5282638"/>
              <a:gd name="connsiteY725" fmla="*/ 973758 h 4504269"/>
              <a:gd name="connsiteX726" fmla="*/ 1459645 w 5282638"/>
              <a:gd name="connsiteY726" fmla="*/ 966650 h 4504269"/>
              <a:gd name="connsiteX727" fmla="*/ 1495131 w 5282638"/>
              <a:gd name="connsiteY727" fmla="*/ 961912 h 4504269"/>
              <a:gd name="connsiteX728" fmla="*/ 1530617 w 5282638"/>
              <a:gd name="connsiteY728" fmla="*/ 966650 h 4504269"/>
              <a:gd name="connsiteX729" fmla="*/ 1561371 w 5282638"/>
              <a:gd name="connsiteY729" fmla="*/ 969020 h 4504269"/>
              <a:gd name="connsiteX730" fmla="*/ 1596857 w 5282638"/>
              <a:gd name="connsiteY730" fmla="*/ 978497 h 4504269"/>
              <a:gd name="connsiteX731" fmla="*/ 1665462 w 5282638"/>
              <a:gd name="connsiteY731" fmla="*/ 999820 h 4504269"/>
              <a:gd name="connsiteX732" fmla="*/ 1731702 w 5282638"/>
              <a:gd name="connsiteY732" fmla="*/ 1018774 h 4504269"/>
              <a:gd name="connsiteX733" fmla="*/ 1797942 w 5282638"/>
              <a:gd name="connsiteY733" fmla="*/ 1030620 h 4504269"/>
              <a:gd name="connsiteX734" fmla="*/ 1859451 w 5282638"/>
              <a:gd name="connsiteY734" fmla="*/ 1032989 h 4504269"/>
              <a:gd name="connsiteX735" fmla="*/ 1890205 w 5282638"/>
              <a:gd name="connsiteY735" fmla="*/ 1032989 h 4504269"/>
              <a:gd name="connsiteX736" fmla="*/ 1918594 w 5282638"/>
              <a:gd name="connsiteY736" fmla="*/ 1030620 h 4504269"/>
              <a:gd name="connsiteX737" fmla="*/ 1944617 w 5282638"/>
              <a:gd name="connsiteY737" fmla="*/ 1025881 h 4504269"/>
              <a:gd name="connsiteX738" fmla="*/ 1973005 w 5282638"/>
              <a:gd name="connsiteY738" fmla="*/ 1018774 h 4504269"/>
              <a:gd name="connsiteX739" fmla="*/ 1999028 w 5282638"/>
              <a:gd name="connsiteY739" fmla="*/ 1014035 h 4504269"/>
              <a:gd name="connsiteX740" fmla="*/ 2025051 w 5282638"/>
              <a:gd name="connsiteY740" fmla="*/ 1004558 h 4504269"/>
              <a:gd name="connsiteX741" fmla="*/ 2048708 w 5282638"/>
              <a:gd name="connsiteY741" fmla="*/ 992712 h 4504269"/>
              <a:gd name="connsiteX742" fmla="*/ 2069999 w 5282638"/>
              <a:gd name="connsiteY742" fmla="*/ 980866 h 4504269"/>
              <a:gd name="connsiteX743" fmla="*/ 2107851 w 5282638"/>
              <a:gd name="connsiteY743" fmla="*/ 954804 h 4504269"/>
              <a:gd name="connsiteX744" fmla="*/ 2140970 w 5282638"/>
              <a:gd name="connsiteY744" fmla="*/ 933481 h 4504269"/>
              <a:gd name="connsiteX745" fmla="*/ 2162262 w 5282638"/>
              <a:gd name="connsiteY745" fmla="*/ 912158 h 4504269"/>
              <a:gd name="connsiteX746" fmla="*/ 2174090 w 5282638"/>
              <a:gd name="connsiteY746" fmla="*/ 893204 h 4504269"/>
              <a:gd name="connsiteX747" fmla="*/ 2185919 w 5282638"/>
              <a:gd name="connsiteY747" fmla="*/ 874250 h 4504269"/>
              <a:gd name="connsiteX748" fmla="*/ 2188285 w 5282638"/>
              <a:gd name="connsiteY748" fmla="*/ 855296 h 4504269"/>
              <a:gd name="connsiteX749" fmla="*/ 2185919 w 5282638"/>
              <a:gd name="connsiteY749" fmla="*/ 836342 h 4504269"/>
              <a:gd name="connsiteX750" fmla="*/ 2181188 w 5282638"/>
              <a:gd name="connsiteY750" fmla="*/ 815019 h 4504269"/>
              <a:gd name="connsiteX751" fmla="*/ 2174090 w 5282638"/>
              <a:gd name="connsiteY751" fmla="*/ 805542 h 4504269"/>
              <a:gd name="connsiteX752" fmla="*/ 2166994 w 5282638"/>
              <a:gd name="connsiteY752" fmla="*/ 798434 h 4504269"/>
              <a:gd name="connsiteX753" fmla="*/ 2155165 w 5282638"/>
              <a:gd name="connsiteY753" fmla="*/ 791327 h 4504269"/>
              <a:gd name="connsiteX754" fmla="*/ 2143336 w 5282638"/>
              <a:gd name="connsiteY754" fmla="*/ 784219 h 4504269"/>
              <a:gd name="connsiteX755" fmla="*/ 2110216 w 5282638"/>
              <a:gd name="connsiteY755" fmla="*/ 779480 h 4504269"/>
              <a:gd name="connsiteX756" fmla="*/ 2072365 w 5282638"/>
              <a:gd name="connsiteY756" fmla="*/ 774742 h 4504269"/>
              <a:gd name="connsiteX757" fmla="*/ 1987199 w 5282638"/>
              <a:gd name="connsiteY757" fmla="*/ 765265 h 4504269"/>
              <a:gd name="connsiteX758" fmla="*/ 1942251 w 5282638"/>
              <a:gd name="connsiteY758" fmla="*/ 760526 h 4504269"/>
              <a:gd name="connsiteX759" fmla="*/ 1902034 w 5282638"/>
              <a:gd name="connsiteY759" fmla="*/ 748680 h 4504269"/>
              <a:gd name="connsiteX760" fmla="*/ 1866548 w 5282638"/>
              <a:gd name="connsiteY760" fmla="*/ 739203 h 4504269"/>
              <a:gd name="connsiteX761" fmla="*/ 1816868 w 5282638"/>
              <a:gd name="connsiteY761" fmla="*/ 724988 h 4504269"/>
              <a:gd name="connsiteX762" fmla="*/ 1677291 w 5282638"/>
              <a:gd name="connsiteY762" fmla="*/ 696557 h 4504269"/>
              <a:gd name="connsiteX763" fmla="*/ 1516422 w 5282638"/>
              <a:gd name="connsiteY763" fmla="*/ 665757 h 4504269"/>
              <a:gd name="connsiteX764" fmla="*/ 1362651 w 5282638"/>
              <a:gd name="connsiteY764" fmla="*/ 637326 h 4504269"/>
              <a:gd name="connsiteX765" fmla="*/ 1357920 w 5282638"/>
              <a:gd name="connsiteY765" fmla="*/ 630218 h 4504269"/>
              <a:gd name="connsiteX766" fmla="*/ 1518788 w 5282638"/>
              <a:gd name="connsiteY766" fmla="*/ 632587 h 4504269"/>
              <a:gd name="connsiteX767" fmla="*/ 1660731 w 5282638"/>
              <a:gd name="connsiteY767" fmla="*/ 639695 h 4504269"/>
              <a:gd name="connsiteX768" fmla="*/ 1788480 w 5282638"/>
              <a:gd name="connsiteY768" fmla="*/ 644434 h 4504269"/>
              <a:gd name="connsiteX769" fmla="*/ 1757725 w 5282638"/>
              <a:gd name="connsiteY769" fmla="*/ 613634 h 4504269"/>
              <a:gd name="connsiteX770" fmla="*/ 1719874 w 5282638"/>
              <a:gd name="connsiteY770" fmla="*/ 585203 h 4504269"/>
              <a:gd name="connsiteX771" fmla="*/ 1667828 w 5282638"/>
              <a:gd name="connsiteY771" fmla="*/ 549664 h 4504269"/>
              <a:gd name="connsiteX772" fmla="*/ 1634708 w 5282638"/>
              <a:gd name="connsiteY772" fmla="*/ 530710 h 4504269"/>
              <a:gd name="connsiteX773" fmla="*/ 1603954 w 5282638"/>
              <a:gd name="connsiteY773" fmla="*/ 511756 h 4504269"/>
              <a:gd name="connsiteX774" fmla="*/ 1566102 w 5282638"/>
              <a:gd name="connsiteY774" fmla="*/ 495172 h 4504269"/>
              <a:gd name="connsiteX775" fmla="*/ 1523520 w 5282638"/>
              <a:gd name="connsiteY775" fmla="*/ 476217 h 4504269"/>
              <a:gd name="connsiteX776" fmla="*/ 1480937 w 5282638"/>
              <a:gd name="connsiteY776" fmla="*/ 462002 h 4504269"/>
              <a:gd name="connsiteX777" fmla="*/ 1435988 w 5282638"/>
              <a:gd name="connsiteY777" fmla="*/ 447787 h 4504269"/>
              <a:gd name="connsiteX778" fmla="*/ 1386308 w 5282638"/>
              <a:gd name="connsiteY778" fmla="*/ 435940 h 4504269"/>
              <a:gd name="connsiteX779" fmla="*/ 1336628 w 5282638"/>
              <a:gd name="connsiteY779" fmla="*/ 426463 h 4504269"/>
              <a:gd name="connsiteX780" fmla="*/ 1234903 w 5282638"/>
              <a:gd name="connsiteY780" fmla="*/ 414617 h 4504269"/>
              <a:gd name="connsiteX781" fmla="*/ 1147371 w 5282638"/>
              <a:gd name="connsiteY781" fmla="*/ 407510 h 4504269"/>
              <a:gd name="connsiteX782" fmla="*/ 1064571 w 5282638"/>
              <a:gd name="connsiteY782" fmla="*/ 395663 h 4504269"/>
              <a:gd name="connsiteX783" fmla="*/ 1026720 w 5282638"/>
              <a:gd name="connsiteY783" fmla="*/ 390925 h 4504269"/>
              <a:gd name="connsiteX784" fmla="*/ 993600 w 5282638"/>
              <a:gd name="connsiteY784" fmla="*/ 381448 h 4504269"/>
              <a:gd name="connsiteX785" fmla="*/ 958114 w 5282638"/>
              <a:gd name="connsiteY785" fmla="*/ 374340 h 4504269"/>
              <a:gd name="connsiteX786" fmla="*/ 924994 w 5282638"/>
              <a:gd name="connsiteY786" fmla="*/ 364863 h 4504269"/>
              <a:gd name="connsiteX787" fmla="*/ 896606 w 5282638"/>
              <a:gd name="connsiteY787" fmla="*/ 348278 h 4504269"/>
              <a:gd name="connsiteX788" fmla="*/ 865851 w 5282638"/>
              <a:gd name="connsiteY788" fmla="*/ 331694 h 4504269"/>
              <a:gd name="connsiteX789" fmla="*/ 835097 w 5282638"/>
              <a:gd name="connsiteY789" fmla="*/ 310371 h 4504269"/>
              <a:gd name="connsiteX790" fmla="*/ 806708 w 5282638"/>
              <a:gd name="connsiteY790" fmla="*/ 281940 h 4504269"/>
              <a:gd name="connsiteX791" fmla="*/ 778320 w 5282638"/>
              <a:gd name="connsiteY791" fmla="*/ 253509 h 4504269"/>
              <a:gd name="connsiteX792" fmla="*/ 752297 w 5282638"/>
              <a:gd name="connsiteY792" fmla="*/ 217970 h 4504269"/>
              <a:gd name="connsiteX793" fmla="*/ 716811 w 5282638"/>
              <a:gd name="connsiteY793" fmla="*/ 165847 h 4504269"/>
              <a:gd name="connsiteX794" fmla="*/ 764126 w 5282638"/>
              <a:gd name="connsiteY794" fmla="*/ 142155 h 4504269"/>
              <a:gd name="connsiteX795" fmla="*/ 809074 w 5282638"/>
              <a:gd name="connsiteY795" fmla="*/ 120831 h 4504269"/>
              <a:gd name="connsiteX796" fmla="*/ 854023 w 5282638"/>
              <a:gd name="connsiteY796" fmla="*/ 99508 h 4504269"/>
              <a:gd name="connsiteX797" fmla="*/ 901337 w 5282638"/>
              <a:gd name="connsiteY797" fmla="*/ 80554 h 4504269"/>
              <a:gd name="connsiteX798" fmla="*/ 948651 w 5282638"/>
              <a:gd name="connsiteY798" fmla="*/ 63970 h 4504269"/>
              <a:gd name="connsiteX799" fmla="*/ 998331 w 5282638"/>
              <a:gd name="connsiteY799" fmla="*/ 49754 h 4504269"/>
              <a:gd name="connsiteX800" fmla="*/ 1045646 w 5282638"/>
              <a:gd name="connsiteY800" fmla="*/ 37908 h 4504269"/>
              <a:gd name="connsiteX801" fmla="*/ 1095325 w 5282638"/>
              <a:gd name="connsiteY801" fmla="*/ 26062 h 4504269"/>
              <a:gd name="connsiteX802" fmla="*/ 1147371 w 5282638"/>
              <a:gd name="connsiteY802" fmla="*/ 16585 h 4504269"/>
              <a:gd name="connsiteX803" fmla="*/ 1194685 w 5282638"/>
              <a:gd name="connsiteY803" fmla="*/ 9477 h 4504269"/>
              <a:gd name="connsiteX804" fmla="*/ 1246731 w 5282638"/>
              <a:gd name="connsiteY804" fmla="*/ 4739 h 450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</a:cxnLst>
            <a:rect l="l" t="t" r="r" b="b"/>
            <a:pathLst>
              <a:path w="5282638" h="4504269">
                <a:moveTo>
                  <a:pt x="1294045" y="0"/>
                </a:moveTo>
                <a:lnTo>
                  <a:pt x="1346091" y="0"/>
                </a:lnTo>
                <a:lnTo>
                  <a:pt x="1398137" y="0"/>
                </a:lnTo>
                <a:lnTo>
                  <a:pt x="1447817" y="2369"/>
                </a:lnTo>
                <a:lnTo>
                  <a:pt x="1497497" y="4739"/>
                </a:lnTo>
                <a:lnTo>
                  <a:pt x="1559005" y="11846"/>
                </a:lnTo>
                <a:lnTo>
                  <a:pt x="1622880" y="26062"/>
                </a:lnTo>
                <a:lnTo>
                  <a:pt x="1677291" y="40277"/>
                </a:lnTo>
                <a:lnTo>
                  <a:pt x="1734068" y="59231"/>
                </a:lnTo>
                <a:lnTo>
                  <a:pt x="1790845" y="82924"/>
                </a:lnTo>
                <a:lnTo>
                  <a:pt x="1845257" y="106616"/>
                </a:lnTo>
                <a:lnTo>
                  <a:pt x="1897302" y="135047"/>
                </a:lnTo>
                <a:lnTo>
                  <a:pt x="1949348" y="163478"/>
                </a:lnTo>
                <a:lnTo>
                  <a:pt x="1996662" y="196647"/>
                </a:lnTo>
                <a:lnTo>
                  <a:pt x="2046342" y="232186"/>
                </a:lnTo>
                <a:lnTo>
                  <a:pt x="2091291" y="267724"/>
                </a:lnTo>
                <a:lnTo>
                  <a:pt x="2133874" y="300894"/>
                </a:lnTo>
                <a:lnTo>
                  <a:pt x="2178822" y="341171"/>
                </a:lnTo>
                <a:lnTo>
                  <a:pt x="2219039" y="379079"/>
                </a:lnTo>
                <a:lnTo>
                  <a:pt x="2256890" y="419356"/>
                </a:lnTo>
                <a:lnTo>
                  <a:pt x="2294742" y="462002"/>
                </a:lnTo>
                <a:lnTo>
                  <a:pt x="2363348" y="542556"/>
                </a:lnTo>
                <a:lnTo>
                  <a:pt x="2427222" y="620741"/>
                </a:lnTo>
                <a:lnTo>
                  <a:pt x="2479268" y="698926"/>
                </a:lnTo>
                <a:lnTo>
                  <a:pt x="2526582" y="767634"/>
                </a:lnTo>
                <a:lnTo>
                  <a:pt x="2566799" y="833973"/>
                </a:lnTo>
                <a:lnTo>
                  <a:pt x="2599919" y="890835"/>
                </a:lnTo>
                <a:lnTo>
                  <a:pt x="2642502" y="969020"/>
                </a:lnTo>
                <a:lnTo>
                  <a:pt x="2682719" y="890835"/>
                </a:lnTo>
                <a:lnTo>
                  <a:pt x="2715839" y="833973"/>
                </a:lnTo>
                <a:lnTo>
                  <a:pt x="2756056" y="767634"/>
                </a:lnTo>
                <a:lnTo>
                  <a:pt x="2801005" y="698926"/>
                </a:lnTo>
                <a:lnTo>
                  <a:pt x="2857782" y="620741"/>
                </a:lnTo>
                <a:lnTo>
                  <a:pt x="2919290" y="542556"/>
                </a:lnTo>
                <a:lnTo>
                  <a:pt x="2987896" y="462002"/>
                </a:lnTo>
                <a:lnTo>
                  <a:pt x="3025748" y="419356"/>
                </a:lnTo>
                <a:lnTo>
                  <a:pt x="3063599" y="379079"/>
                </a:lnTo>
                <a:lnTo>
                  <a:pt x="3103816" y="341171"/>
                </a:lnTo>
                <a:lnTo>
                  <a:pt x="3146399" y="300894"/>
                </a:lnTo>
                <a:lnTo>
                  <a:pt x="3191347" y="267724"/>
                </a:lnTo>
                <a:lnTo>
                  <a:pt x="3236296" y="232186"/>
                </a:lnTo>
                <a:lnTo>
                  <a:pt x="3283610" y="196647"/>
                </a:lnTo>
                <a:lnTo>
                  <a:pt x="3333290" y="163478"/>
                </a:lnTo>
                <a:lnTo>
                  <a:pt x="3385336" y="135047"/>
                </a:lnTo>
                <a:lnTo>
                  <a:pt x="3435016" y="106616"/>
                </a:lnTo>
                <a:lnTo>
                  <a:pt x="3489427" y="82924"/>
                </a:lnTo>
                <a:lnTo>
                  <a:pt x="3546204" y="59231"/>
                </a:lnTo>
                <a:lnTo>
                  <a:pt x="3602982" y="40277"/>
                </a:lnTo>
                <a:lnTo>
                  <a:pt x="3662124" y="26062"/>
                </a:lnTo>
                <a:lnTo>
                  <a:pt x="3721267" y="11846"/>
                </a:lnTo>
                <a:lnTo>
                  <a:pt x="3785142" y="4739"/>
                </a:lnTo>
                <a:lnTo>
                  <a:pt x="3851382" y="0"/>
                </a:lnTo>
                <a:lnTo>
                  <a:pt x="3922353" y="0"/>
                </a:lnTo>
                <a:lnTo>
                  <a:pt x="3988593" y="0"/>
                </a:lnTo>
                <a:lnTo>
                  <a:pt x="4059564" y="4739"/>
                </a:lnTo>
                <a:lnTo>
                  <a:pt x="4128170" y="16585"/>
                </a:lnTo>
                <a:lnTo>
                  <a:pt x="4194410" y="26062"/>
                </a:lnTo>
                <a:lnTo>
                  <a:pt x="4263016" y="42646"/>
                </a:lnTo>
                <a:lnTo>
                  <a:pt x="4326890" y="61600"/>
                </a:lnTo>
                <a:lnTo>
                  <a:pt x="4390764" y="85293"/>
                </a:lnTo>
                <a:lnTo>
                  <a:pt x="4457004" y="113724"/>
                </a:lnTo>
                <a:lnTo>
                  <a:pt x="4518512" y="142155"/>
                </a:lnTo>
                <a:lnTo>
                  <a:pt x="4580021" y="175324"/>
                </a:lnTo>
                <a:lnTo>
                  <a:pt x="4639164" y="210863"/>
                </a:lnTo>
                <a:lnTo>
                  <a:pt x="4698307" y="251140"/>
                </a:lnTo>
                <a:lnTo>
                  <a:pt x="4752718" y="293786"/>
                </a:lnTo>
                <a:lnTo>
                  <a:pt x="4807130" y="338802"/>
                </a:lnTo>
                <a:lnTo>
                  <a:pt x="4861541" y="388556"/>
                </a:lnTo>
                <a:lnTo>
                  <a:pt x="4908856" y="443048"/>
                </a:lnTo>
                <a:lnTo>
                  <a:pt x="4958536" y="497541"/>
                </a:lnTo>
                <a:lnTo>
                  <a:pt x="5001118" y="559141"/>
                </a:lnTo>
                <a:lnTo>
                  <a:pt x="5046066" y="620741"/>
                </a:lnTo>
                <a:lnTo>
                  <a:pt x="5083918" y="684711"/>
                </a:lnTo>
                <a:lnTo>
                  <a:pt x="5117038" y="755788"/>
                </a:lnTo>
                <a:lnTo>
                  <a:pt x="5152524" y="824496"/>
                </a:lnTo>
                <a:lnTo>
                  <a:pt x="5183278" y="900312"/>
                </a:lnTo>
                <a:lnTo>
                  <a:pt x="5206935" y="978497"/>
                </a:lnTo>
                <a:lnTo>
                  <a:pt x="5230592" y="1059051"/>
                </a:lnTo>
                <a:lnTo>
                  <a:pt x="5247152" y="1146713"/>
                </a:lnTo>
                <a:lnTo>
                  <a:pt x="5263712" y="1232005"/>
                </a:lnTo>
                <a:lnTo>
                  <a:pt x="5275541" y="1324406"/>
                </a:lnTo>
                <a:lnTo>
                  <a:pt x="5280272" y="1416806"/>
                </a:lnTo>
                <a:lnTo>
                  <a:pt x="5282638" y="1513945"/>
                </a:lnTo>
                <a:lnTo>
                  <a:pt x="5280272" y="1611084"/>
                </a:lnTo>
                <a:lnTo>
                  <a:pt x="5270810" y="1708223"/>
                </a:lnTo>
                <a:lnTo>
                  <a:pt x="5258981" y="1802992"/>
                </a:lnTo>
                <a:lnTo>
                  <a:pt x="5240055" y="1897762"/>
                </a:lnTo>
                <a:lnTo>
                  <a:pt x="5218764" y="1987793"/>
                </a:lnTo>
                <a:lnTo>
                  <a:pt x="5188010" y="2077824"/>
                </a:lnTo>
                <a:lnTo>
                  <a:pt x="5157255" y="2167856"/>
                </a:lnTo>
                <a:lnTo>
                  <a:pt x="5124135" y="2255517"/>
                </a:lnTo>
                <a:lnTo>
                  <a:pt x="5083918" y="2340810"/>
                </a:lnTo>
                <a:lnTo>
                  <a:pt x="5041335" y="2423734"/>
                </a:lnTo>
                <a:lnTo>
                  <a:pt x="4996386" y="2506657"/>
                </a:lnTo>
                <a:lnTo>
                  <a:pt x="4951438" y="2584842"/>
                </a:lnTo>
                <a:lnTo>
                  <a:pt x="4899392" y="2663027"/>
                </a:lnTo>
                <a:lnTo>
                  <a:pt x="4847346" y="2738843"/>
                </a:lnTo>
                <a:lnTo>
                  <a:pt x="4792936" y="2814658"/>
                </a:lnTo>
                <a:lnTo>
                  <a:pt x="4740890" y="2885736"/>
                </a:lnTo>
                <a:lnTo>
                  <a:pt x="4684112" y="2954443"/>
                </a:lnTo>
                <a:lnTo>
                  <a:pt x="4627336" y="3023151"/>
                </a:lnTo>
                <a:lnTo>
                  <a:pt x="4568192" y="3089490"/>
                </a:lnTo>
                <a:lnTo>
                  <a:pt x="4511416" y="3153460"/>
                </a:lnTo>
                <a:lnTo>
                  <a:pt x="4395496" y="3271922"/>
                </a:lnTo>
                <a:lnTo>
                  <a:pt x="4277210" y="3380907"/>
                </a:lnTo>
                <a:lnTo>
                  <a:pt x="4170753" y="3482784"/>
                </a:lnTo>
                <a:lnTo>
                  <a:pt x="4064296" y="3570446"/>
                </a:lnTo>
                <a:lnTo>
                  <a:pt x="3969667" y="3648631"/>
                </a:lnTo>
                <a:lnTo>
                  <a:pt x="3889233" y="3717339"/>
                </a:lnTo>
                <a:lnTo>
                  <a:pt x="3749656" y="3823955"/>
                </a:lnTo>
                <a:lnTo>
                  <a:pt x="3586422" y="3940048"/>
                </a:lnTo>
                <a:lnTo>
                  <a:pt x="3416090" y="4063248"/>
                </a:lnTo>
                <a:lnTo>
                  <a:pt x="3243393" y="4181710"/>
                </a:lnTo>
                <a:lnTo>
                  <a:pt x="2928753" y="4397311"/>
                </a:lnTo>
                <a:lnTo>
                  <a:pt x="2765110" y="4504269"/>
                </a:lnTo>
                <a:lnTo>
                  <a:pt x="2721299" y="4504269"/>
                </a:lnTo>
                <a:lnTo>
                  <a:pt x="2850685" y="4205403"/>
                </a:lnTo>
                <a:lnTo>
                  <a:pt x="2924022" y="4037187"/>
                </a:lnTo>
                <a:lnTo>
                  <a:pt x="2983164" y="3909248"/>
                </a:lnTo>
                <a:lnTo>
                  <a:pt x="3004456" y="3866601"/>
                </a:lnTo>
                <a:lnTo>
                  <a:pt x="3025748" y="3833432"/>
                </a:lnTo>
                <a:lnTo>
                  <a:pt x="3047039" y="3802632"/>
                </a:lnTo>
                <a:lnTo>
                  <a:pt x="3073062" y="3776570"/>
                </a:lnTo>
                <a:lnTo>
                  <a:pt x="3099084" y="3755247"/>
                </a:lnTo>
                <a:lnTo>
                  <a:pt x="3127473" y="3731555"/>
                </a:lnTo>
                <a:lnTo>
                  <a:pt x="3158228" y="3717339"/>
                </a:lnTo>
                <a:lnTo>
                  <a:pt x="3191347" y="3700754"/>
                </a:lnTo>
                <a:lnTo>
                  <a:pt x="3222102" y="3686539"/>
                </a:lnTo>
                <a:lnTo>
                  <a:pt x="3257587" y="3677062"/>
                </a:lnTo>
                <a:lnTo>
                  <a:pt x="3335656" y="3651000"/>
                </a:lnTo>
                <a:lnTo>
                  <a:pt x="3423187" y="3627308"/>
                </a:lnTo>
                <a:lnTo>
                  <a:pt x="3520182" y="3598877"/>
                </a:lnTo>
                <a:lnTo>
                  <a:pt x="3567496" y="3579923"/>
                </a:lnTo>
                <a:lnTo>
                  <a:pt x="3614810" y="3560969"/>
                </a:lnTo>
                <a:lnTo>
                  <a:pt x="3657393" y="3537277"/>
                </a:lnTo>
                <a:lnTo>
                  <a:pt x="3695244" y="3513584"/>
                </a:lnTo>
                <a:lnTo>
                  <a:pt x="3733096" y="3489892"/>
                </a:lnTo>
                <a:lnTo>
                  <a:pt x="3766216" y="3466200"/>
                </a:lnTo>
                <a:lnTo>
                  <a:pt x="3794604" y="3440138"/>
                </a:lnTo>
                <a:lnTo>
                  <a:pt x="3825358" y="3416445"/>
                </a:lnTo>
                <a:lnTo>
                  <a:pt x="3867942" y="3373799"/>
                </a:lnTo>
                <a:lnTo>
                  <a:pt x="3901062" y="3335891"/>
                </a:lnTo>
                <a:lnTo>
                  <a:pt x="3927084" y="3302722"/>
                </a:lnTo>
                <a:lnTo>
                  <a:pt x="3927084" y="3300353"/>
                </a:lnTo>
                <a:lnTo>
                  <a:pt x="3799336" y="3331153"/>
                </a:lnTo>
                <a:lnTo>
                  <a:pt x="3662124" y="3359584"/>
                </a:lnTo>
                <a:lnTo>
                  <a:pt x="3503622" y="3392753"/>
                </a:lnTo>
                <a:lnTo>
                  <a:pt x="3505987" y="3388015"/>
                </a:lnTo>
                <a:lnTo>
                  <a:pt x="3655027" y="3331153"/>
                </a:lnTo>
                <a:lnTo>
                  <a:pt x="3806433" y="3271922"/>
                </a:lnTo>
                <a:lnTo>
                  <a:pt x="3938913" y="3217429"/>
                </a:lnTo>
                <a:lnTo>
                  <a:pt x="3986227" y="3196106"/>
                </a:lnTo>
                <a:lnTo>
                  <a:pt x="4019347" y="3179521"/>
                </a:lnTo>
                <a:lnTo>
                  <a:pt x="4057198" y="3160567"/>
                </a:lnTo>
                <a:lnTo>
                  <a:pt x="4097416" y="3146352"/>
                </a:lnTo>
                <a:lnTo>
                  <a:pt x="4180216" y="3122660"/>
                </a:lnTo>
                <a:lnTo>
                  <a:pt x="4218067" y="3110813"/>
                </a:lnTo>
                <a:lnTo>
                  <a:pt x="4248821" y="3101336"/>
                </a:lnTo>
                <a:lnTo>
                  <a:pt x="4258284" y="3091859"/>
                </a:lnTo>
                <a:lnTo>
                  <a:pt x="4270112" y="3084752"/>
                </a:lnTo>
                <a:lnTo>
                  <a:pt x="4274844" y="3072906"/>
                </a:lnTo>
                <a:lnTo>
                  <a:pt x="4281941" y="3065798"/>
                </a:lnTo>
                <a:lnTo>
                  <a:pt x="4284307" y="3044475"/>
                </a:lnTo>
                <a:lnTo>
                  <a:pt x="4281941" y="3023151"/>
                </a:lnTo>
                <a:lnTo>
                  <a:pt x="4274844" y="3006567"/>
                </a:lnTo>
                <a:lnTo>
                  <a:pt x="4263016" y="2987613"/>
                </a:lnTo>
                <a:lnTo>
                  <a:pt x="4244090" y="2971028"/>
                </a:lnTo>
                <a:lnTo>
                  <a:pt x="4218067" y="2954443"/>
                </a:lnTo>
                <a:lnTo>
                  <a:pt x="4184947" y="2940228"/>
                </a:lnTo>
                <a:lnTo>
                  <a:pt x="4142364" y="2921274"/>
                </a:lnTo>
                <a:lnTo>
                  <a:pt x="4118707" y="2911797"/>
                </a:lnTo>
                <a:lnTo>
                  <a:pt x="4092684" y="2907059"/>
                </a:lnTo>
                <a:lnTo>
                  <a:pt x="4066661" y="2902320"/>
                </a:lnTo>
                <a:lnTo>
                  <a:pt x="4040638" y="2897582"/>
                </a:lnTo>
                <a:lnTo>
                  <a:pt x="4014616" y="2897582"/>
                </a:lnTo>
                <a:lnTo>
                  <a:pt x="3983861" y="2897582"/>
                </a:lnTo>
                <a:lnTo>
                  <a:pt x="3955473" y="2904689"/>
                </a:lnTo>
                <a:lnTo>
                  <a:pt x="3924718" y="2907059"/>
                </a:lnTo>
                <a:lnTo>
                  <a:pt x="3865576" y="2923643"/>
                </a:lnTo>
                <a:lnTo>
                  <a:pt x="3804067" y="2944967"/>
                </a:lnTo>
                <a:lnTo>
                  <a:pt x="3740193" y="2971028"/>
                </a:lnTo>
                <a:lnTo>
                  <a:pt x="3676318" y="3008936"/>
                </a:lnTo>
                <a:lnTo>
                  <a:pt x="3645564" y="3023151"/>
                </a:lnTo>
                <a:lnTo>
                  <a:pt x="3614810" y="3032628"/>
                </a:lnTo>
                <a:lnTo>
                  <a:pt x="3579324" y="3042105"/>
                </a:lnTo>
                <a:lnTo>
                  <a:pt x="3543839" y="3044475"/>
                </a:lnTo>
                <a:lnTo>
                  <a:pt x="3479964" y="3049213"/>
                </a:lnTo>
                <a:lnTo>
                  <a:pt x="3449210" y="3051582"/>
                </a:lnTo>
                <a:lnTo>
                  <a:pt x="3425553" y="3056321"/>
                </a:lnTo>
                <a:lnTo>
                  <a:pt x="3392433" y="3056321"/>
                </a:lnTo>
                <a:lnTo>
                  <a:pt x="3364044" y="3056321"/>
                </a:lnTo>
                <a:lnTo>
                  <a:pt x="3314364" y="3049213"/>
                </a:lnTo>
                <a:lnTo>
                  <a:pt x="3271782" y="3042105"/>
                </a:lnTo>
                <a:lnTo>
                  <a:pt x="3233930" y="3030259"/>
                </a:lnTo>
                <a:lnTo>
                  <a:pt x="3200810" y="3023151"/>
                </a:lnTo>
                <a:lnTo>
                  <a:pt x="3167690" y="3018413"/>
                </a:lnTo>
                <a:lnTo>
                  <a:pt x="3155862" y="3018413"/>
                </a:lnTo>
                <a:lnTo>
                  <a:pt x="3139302" y="3018413"/>
                </a:lnTo>
                <a:lnTo>
                  <a:pt x="3122742" y="3020782"/>
                </a:lnTo>
                <a:lnTo>
                  <a:pt x="3106182" y="3025521"/>
                </a:lnTo>
                <a:lnTo>
                  <a:pt x="2919290" y="3096598"/>
                </a:lnTo>
                <a:lnTo>
                  <a:pt x="2838856" y="3125029"/>
                </a:lnTo>
                <a:lnTo>
                  <a:pt x="2886170" y="3089490"/>
                </a:lnTo>
                <a:lnTo>
                  <a:pt x="3011553" y="2994721"/>
                </a:lnTo>
                <a:lnTo>
                  <a:pt x="3023382" y="2987613"/>
                </a:lnTo>
                <a:lnTo>
                  <a:pt x="3037576" y="2982874"/>
                </a:lnTo>
                <a:lnTo>
                  <a:pt x="3063599" y="2971028"/>
                </a:lnTo>
                <a:lnTo>
                  <a:pt x="3099084" y="2966290"/>
                </a:lnTo>
                <a:lnTo>
                  <a:pt x="3134570" y="2963920"/>
                </a:lnTo>
                <a:lnTo>
                  <a:pt x="3172422" y="2963920"/>
                </a:lnTo>
                <a:lnTo>
                  <a:pt x="3212639" y="2963920"/>
                </a:lnTo>
                <a:lnTo>
                  <a:pt x="3295439" y="2971028"/>
                </a:lnTo>
                <a:lnTo>
                  <a:pt x="3382970" y="2980505"/>
                </a:lnTo>
                <a:lnTo>
                  <a:pt x="3463404" y="2985244"/>
                </a:lnTo>
                <a:lnTo>
                  <a:pt x="3501256" y="2985244"/>
                </a:lnTo>
                <a:lnTo>
                  <a:pt x="3536742" y="2982874"/>
                </a:lnTo>
                <a:lnTo>
                  <a:pt x="3567496" y="2975767"/>
                </a:lnTo>
                <a:lnTo>
                  <a:pt x="3595884" y="2968659"/>
                </a:lnTo>
                <a:lnTo>
                  <a:pt x="3716536" y="2914166"/>
                </a:lnTo>
                <a:lnTo>
                  <a:pt x="3799336" y="2883366"/>
                </a:lnTo>
                <a:lnTo>
                  <a:pt x="3832456" y="2869151"/>
                </a:lnTo>
                <a:lnTo>
                  <a:pt x="3865576" y="2859674"/>
                </a:lnTo>
                <a:lnTo>
                  <a:pt x="3936547" y="2845458"/>
                </a:lnTo>
                <a:lnTo>
                  <a:pt x="3962570" y="2840720"/>
                </a:lnTo>
                <a:lnTo>
                  <a:pt x="3988593" y="2838351"/>
                </a:lnTo>
                <a:lnTo>
                  <a:pt x="4024078" y="2835981"/>
                </a:lnTo>
                <a:lnTo>
                  <a:pt x="4059564" y="2838351"/>
                </a:lnTo>
                <a:lnTo>
                  <a:pt x="4097416" y="2845458"/>
                </a:lnTo>
                <a:lnTo>
                  <a:pt x="4137633" y="2852566"/>
                </a:lnTo>
                <a:lnTo>
                  <a:pt x="4175484" y="2864412"/>
                </a:lnTo>
                <a:lnTo>
                  <a:pt x="4208604" y="2873889"/>
                </a:lnTo>
                <a:lnTo>
                  <a:pt x="4234627" y="2888105"/>
                </a:lnTo>
                <a:lnTo>
                  <a:pt x="4255918" y="2904689"/>
                </a:lnTo>
                <a:lnTo>
                  <a:pt x="4272478" y="2885736"/>
                </a:lnTo>
                <a:lnTo>
                  <a:pt x="4386032" y="2724627"/>
                </a:lnTo>
                <a:lnTo>
                  <a:pt x="4587118" y="2447426"/>
                </a:lnTo>
                <a:lnTo>
                  <a:pt x="4672284" y="2328964"/>
                </a:lnTo>
                <a:lnTo>
                  <a:pt x="4717232" y="2264994"/>
                </a:lnTo>
                <a:lnTo>
                  <a:pt x="4762181" y="2198656"/>
                </a:lnTo>
                <a:lnTo>
                  <a:pt x="4797667" y="2139425"/>
                </a:lnTo>
                <a:lnTo>
                  <a:pt x="4809496" y="2110994"/>
                </a:lnTo>
                <a:lnTo>
                  <a:pt x="4821324" y="2082563"/>
                </a:lnTo>
                <a:lnTo>
                  <a:pt x="4826056" y="2058871"/>
                </a:lnTo>
                <a:lnTo>
                  <a:pt x="4828421" y="2035178"/>
                </a:lnTo>
                <a:lnTo>
                  <a:pt x="4826056" y="2016224"/>
                </a:lnTo>
                <a:lnTo>
                  <a:pt x="4821324" y="1997270"/>
                </a:lnTo>
                <a:lnTo>
                  <a:pt x="4802398" y="1987793"/>
                </a:lnTo>
                <a:lnTo>
                  <a:pt x="4783472" y="1983055"/>
                </a:lnTo>
                <a:lnTo>
                  <a:pt x="4762181" y="1983055"/>
                </a:lnTo>
                <a:lnTo>
                  <a:pt x="4736158" y="1985424"/>
                </a:lnTo>
                <a:lnTo>
                  <a:pt x="4726696" y="1992532"/>
                </a:lnTo>
                <a:lnTo>
                  <a:pt x="4712501" y="1997270"/>
                </a:lnTo>
                <a:lnTo>
                  <a:pt x="4684112" y="2020963"/>
                </a:lnTo>
                <a:lnTo>
                  <a:pt x="4650992" y="2051763"/>
                </a:lnTo>
                <a:lnTo>
                  <a:pt x="4610776" y="2092040"/>
                </a:lnTo>
                <a:lnTo>
                  <a:pt x="4525610" y="2182071"/>
                </a:lnTo>
                <a:lnTo>
                  <a:pt x="4435712" y="2291056"/>
                </a:lnTo>
                <a:lnTo>
                  <a:pt x="4341084" y="2400041"/>
                </a:lnTo>
                <a:lnTo>
                  <a:pt x="4251187" y="2499549"/>
                </a:lnTo>
                <a:lnTo>
                  <a:pt x="4192044" y="2563519"/>
                </a:lnTo>
                <a:lnTo>
                  <a:pt x="4137633" y="2620381"/>
                </a:lnTo>
                <a:lnTo>
                  <a:pt x="4090318" y="2665396"/>
                </a:lnTo>
                <a:lnTo>
                  <a:pt x="4045370" y="2708042"/>
                </a:lnTo>
                <a:lnTo>
                  <a:pt x="4007518" y="2736473"/>
                </a:lnTo>
                <a:lnTo>
                  <a:pt x="3972033" y="2760166"/>
                </a:lnTo>
                <a:lnTo>
                  <a:pt x="3941278" y="2776750"/>
                </a:lnTo>
                <a:lnTo>
                  <a:pt x="3910524" y="2788597"/>
                </a:lnTo>
                <a:lnTo>
                  <a:pt x="3886867" y="2793335"/>
                </a:lnTo>
                <a:lnTo>
                  <a:pt x="3865576" y="2795704"/>
                </a:lnTo>
                <a:lnTo>
                  <a:pt x="3846650" y="2795704"/>
                </a:lnTo>
                <a:lnTo>
                  <a:pt x="3830090" y="2795704"/>
                </a:lnTo>
                <a:lnTo>
                  <a:pt x="3806433" y="2790966"/>
                </a:lnTo>
                <a:lnTo>
                  <a:pt x="3787507" y="2786227"/>
                </a:lnTo>
                <a:lnTo>
                  <a:pt x="3780410" y="2781489"/>
                </a:lnTo>
                <a:lnTo>
                  <a:pt x="3832456" y="2772012"/>
                </a:lnTo>
                <a:lnTo>
                  <a:pt x="3879770" y="2760166"/>
                </a:lnTo>
                <a:lnTo>
                  <a:pt x="3898696" y="2753058"/>
                </a:lnTo>
                <a:lnTo>
                  <a:pt x="3912890" y="2748320"/>
                </a:lnTo>
                <a:lnTo>
                  <a:pt x="3948376" y="2719889"/>
                </a:lnTo>
                <a:lnTo>
                  <a:pt x="3983861" y="2693827"/>
                </a:lnTo>
                <a:lnTo>
                  <a:pt x="4014616" y="2663027"/>
                </a:lnTo>
                <a:lnTo>
                  <a:pt x="4045370" y="2627488"/>
                </a:lnTo>
                <a:lnTo>
                  <a:pt x="4118707" y="2546934"/>
                </a:lnTo>
                <a:lnTo>
                  <a:pt x="4220432" y="2437949"/>
                </a:lnTo>
                <a:lnTo>
                  <a:pt x="4291404" y="2359764"/>
                </a:lnTo>
                <a:lnTo>
                  <a:pt x="4360010" y="2283948"/>
                </a:lnTo>
                <a:lnTo>
                  <a:pt x="4483027" y="2134686"/>
                </a:lnTo>
                <a:lnTo>
                  <a:pt x="4537438" y="2065978"/>
                </a:lnTo>
                <a:lnTo>
                  <a:pt x="4589484" y="2013855"/>
                </a:lnTo>
                <a:lnTo>
                  <a:pt x="4636798" y="1966470"/>
                </a:lnTo>
                <a:lnTo>
                  <a:pt x="4658090" y="1947516"/>
                </a:lnTo>
                <a:lnTo>
                  <a:pt x="4679381" y="1935670"/>
                </a:lnTo>
                <a:lnTo>
                  <a:pt x="4707770" y="1923824"/>
                </a:lnTo>
                <a:lnTo>
                  <a:pt x="4717232" y="1919085"/>
                </a:lnTo>
                <a:lnTo>
                  <a:pt x="4731427" y="1919085"/>
                </a:lnTo>
                <a:lnTo>
                  <a:pt x="4721964" y="1907239"/>
                </a:lnTo>
                <a:lnTo>
                  <a:pt x="4705404" y="1895393"/>
                </a:lnTo>
                <a:lnTo>
                  <a:pt x="4693576" y="1885916"/>
                </a:lnTo>
                <a:lnTo>
                  <a:pt x="4679381" y="1881177"/>
                </a:lnTo>
                <a:lnTo>
                  <a:pt x="4667552" y="1876439"/>
                </a:lnTo>
                <a:lnTo>
                  <a:pt x="4650992" y="1871700"/>
                </a:lnTo>
                <a:lnTo>
                  <a:pt x="4629701" y="1871700"/>
                </a:lnTo>
                <a:lnTo>
                  <a:pt x="4606044" y="1878808"/>
                </a:lnTo>
                <a:lnTo>
                  <a:pt x="4589484" y="1885916"/>
                </a:lnTo>
                <a:lnTo>
                  <a:pt x="4572924" y="1897762"/>
                </a:lnTo>
                <a:lnTo>
                  <a:pt x="4530341" y="1928562"/>
                </a:lnTo>
                <a:lnTo>
                  <a:pt x="4483027" y="1975947"/>
                </a:lnTo>
                <a:lnTo>
                  <a:pt x="4430981" y="2032809"/>
                </a:lnTo>
                <a:lnTo>
                  <a:pt x="4376570" y="2096778"/>
                </a:lnTo>
                <a:lnTo>
                  <a:pt x="4312696" y="2167856"/>
                </a:lnTo>
                <a:lnTo>
                  <a:pt x="4189678" y="2317118"/>
                </a:lnTo>
                <a:lnTo>
                  <a:pt x="4130536" y="2388195"/>
                </a:lnTo>
                <a:lnTo>
                  <a:pt x="4078490" y="2447426"/>
                </a:lnTo>
                <a:lnTo>
                  <a:pt x="4028810" y="2501918"/>
                </a:lnTo>
                <a:lnTo>
                  <a:pt x="3986227" y="2549303"/>
                </a:lnTo>
                <a:lnTo>
                  <a:pt x="3943644" y="2591950"/>
                </a:lnTo>
                <a:lnTo>
                  <a:pt x="3905793" y="2625119"/>
                </a:lnTo>
                <a:lnTo>
                  <a:pt x="3870307" y="2653550"/>
                </a:lnTo>
                <a:lnTo>
                  <a:pt x="3837187" y="2674873"/>
                </a:lnTo>
                <a:lnTo>
                  <a:pt x="3811164" y="2684350"/>
                </a:lnTo>
                <a:lnTo>
                  <a:pt x="3778044" y="2696196"/>
                </a:lnTo>
                <a:lnTo>
                  <a:pt x="3759118" y="2698565"/>
                </a:lnTo>
                <a:lnTo>
                  <a:pt x="3740193" y="2698565"/>
                </a:lnTo>
                <a:lnTo>
                  <a:pt x="3711804" y="2696196"/>
                </a:lnTo>
                <a:lnTo>
                  <a:pt x="3690513" y="2691458"/>
                </a:lnTo>
                <a:lnTo>
                  <a:pt x="3681050" y="2689089"/>
                </a:lnTo>
                <a:lnTo>
                  <a:pt x="3690513" y="2684350"/>
                </a:lnTo>
                <a:lnTo>
                  <a:pt x="3752022" y="2665396"/>
                </a:lnTo>
                <a:lnTo>
                  <a:pt x="3785142" y="2653550"/>
                </a:lnTo>
                <a:lnTo>
                  <a:pt x="3811164" y="2641704"/>
                </a:lnTo>
                <a:lnTo>
                  <a:pt x="3813530" y="2639334"/>
                </a:lnTo>
                <a:lnTo>
                  <a:pt x="3851382" y="2618011"/>
                </a:lnTo>
                <a:lnTo>
                  <a:pt x="3884502" y="2594319"/>
                </a:lnTo>
                <a:lnTo>
                  <a:pt x="3917621" y="2561150"/>
                </a:lnTo>
                <a:lnTo>
                  <a:pt x="3948376" y="2525611"/>
                </a:lnTo>
                <a:lnTo>
                  <a:pt x="4028810" y="2421364"/>
                </a:lnTo>
                <a:lnTo>
                  <a:pt x="4156558" y="2255517"/>
                </a:lnTo>
                <a:lnTo>
                  <a:pt x="4305598" y="2065978"/>
                </a:lnTo>
                <a:lnTo>
                  <a:pt x="4367107" y="1992532"/>
                </a:lnTo>
                <a:lnTo>
                  <a:pt x="4423884" y="1926193"/>
                </a:lnTo>
                <a:lnTo>
                  <a:pt x="4421518" y="1909608"/>
                </a:lnTo>
                <a:lnTo>
                  <a:pt x="4419152" y="1895393"/>
                </a:lnTo>
                <a:lnTo>
                  <a:pt x="4414421" y="1881177"/>
                </a:lnTo>
                <a:lnTo>
                  <a:pt x="4402592" y="1866962"/>
                </a:lnTo>
                <a:lnTo>
                  <a:pt x="4388398" y="1862224"/>
                </a:lnTo>
                <a:lnTo>
                  <a:pt x="4371838" y="1862224"/>
                </a:lnTo>
                <a:lnTo>
                  <a:pt x="4357644" y="1862224"/>
                </a:lnTo>
                <a:lnTo>
                  <a:pt x="4338718" y="1869331"/>
                </a:lnTo>
                <a:lnTo>
                  <a:pt x="4319792" y="1881177"/>
                </a:lnTo>
                <a:lnTo>
                  <a:pt x="4296136" y="1900131"/>
                </a:lnTo>
                <a:lnTo>
                  <a:pt x="4272478" y="1921455"/>
                </a:lnTo>
                <a:lnTo>
                  <a:pt x="4248821" y="1949885"/>
                </a:lnTo>
                <a:lnTo>
                  <a:pt x="4189678" y="2023332"/>
                </a:lnTo>
                <a:lnTo>
                  <a:pt x="4121073" y="2110994"/>
                </a:lnTo>
                <a:lnTo>
                  <a:pt x="3995690" y="2283948"/>
                </a:lnTo>
                <a:lnTo>
                  <a:pt x="3893964" y="2414257"/>
                </a:lnTo>
                <a:lnTo>
                  <a:pt x="3849016" y="2471118"/>
                </a:lnTo>
                <a:lnTo>
                  <a:pt x="3808798" y="2520872"/>
                </a:lnTo>
                <a:lnTo>
                  <a:pt x="3770947" y="2561150"/>
                </a:lnTo>
                <a:lnTo>
                  <a:pt x="3735462" y="2594319"/>
                </a:lnTo>
                <a:lnTo>
                  <a:pt x="3707073" y="2618011"/>
                </a:lnTo>
                <a:lnTo>
                  <a:pt x="3681050" y="2634596"/>
                </a:lnTo>
                <a:lnTo>
                  <a:pt x="3662124" y="2641704"/>
                </a:lnTo>
                <a:lnTo>
                  <a:pt x="3643198" y="2646442"/>
                </a:lnTo>
                <a:lnTo>
                  <a:pt x="3626639" y="2651181"/>
                </a:lnTo>
                <a:lnTo>
                  <a:pt x="3614810" y="2651181"/>
                </a:lnTo>
                <a:lnTo>
                  <a:pt x="3598250" y="2651181"/>
                </a:lnTo>
                <a:lnTo>
                  <a:pt x="3586422" y="2646442"/>
                </a:lnTo>
                <a:lnTo>
                  <a:pt x="3576959" y="2644073"/>
                </a:lnTo>
                <a:lnTo>
                  <a:pt x="3586422" y="2639334"/>
                </a:lnTo>
                <a:lnTo>
                  <a:pt x="3636102" y="2618011"/>
                </a:lnTo>
                <a:lnTo>
                  <a:pt x="3662124" y="2606165"/>
                </a:lnTo>
                <a:lnTo>
                  <a:pt x="3681050" y="2594319"/>
                </a:lnTo>
                <a:lnTo>
                  <a:pt x="3714170" y="2572996"/>
                </a:lnTo>
                <a:lnTo>
                  <a:pt x="3740193" y="2546934"/>
                </a:lnTo>
                <a:lnTo>
                  <a:pt x="3768582" y="2520872"/>
                </a:lnTo>
                <a:lnTo>
                  <a:pt x="3794604" y="2487703"/>
                </a:lnTo>
                <a:lnTo>
                  <a:pt x="3827724" y="2445057"/>
                </a:lnTo>
                <a:lnTo>
                  <a:pt x="3865576" y="2388195"/>
                </a:lnTo>
                <a:lnTo>
                  <a:pt x="3967301" y="2231825"/>
                </a:lnTo>
                <a:lnTo>
                  <a:pt x="4040638" y="2122840"/>
                </a:lnTo>
                <a:lnTo>
                  <a:pt x="4102147" y="2032809"/>
                </a:lnTo>
                <a:lnTo>
                  <a:pt x="4085587" y="2018593"/>
                </a:lnTo>
                <a:lnTo>
                  <a:pt x="4078490" y="2013855"/>
                </a:lnTo>
                <a:lnTo>
                  <a:pt x="4064296" y="2013855"/>
                </a:lnTo>
                <a:lnTo>
                  <a:pt x="4054833" y="2016224"/>
                </a:lnTo>
                <a:lnTo>
                  <a:pt x="4040638" y="2020963"/>
                </a:lnTo>
                <a:lnTo>
                  <a:pt x="4026444" y="2032809"/>
                </a:lnTo>
                <a:lnTo>
                  <a:pt x="4009884" y="2042286"/>
                </a:lnTo>
                <a:lnTo>
                  <a:pt x="3981496" y="2075455"/>
                </a:lnTo>
                <a:lnTo>
                  <a:pt x="3948376" y="2115732"/>
                </a:lnTo>
                <a:lnTo>
                  <a:pt x="3917621" y="2165486"/>
                </a:lnTo>
                <a:lnTo>
                  <a:pt x="3882136" y="2217610"/>
                </a:lnTo>
                <a:lnTo>
                  <a:pt x="3851382" y="2274471"/>
                </a:lnTo>
                <a:lnTo>
                  <a:pt x="3834822" y="2298164"/>
                </a:lnTo>
                <a:lnTo>
                  <a:pt x="3818262" y="2326595"/>
                </a:lnTo>
                <a:lnTo>
                  <a:pt x="3780410" y="2378718"/>
                </a:lnTo>
                <a:lnTo>
                  <a:pt x="3737827" y="2423734"/>
                </a:lnTo>
                <a:lnTo>
                  <a:pt x="3690513" y="2468749"/>
                </a:lnTo>
                <a:lnTo>
                  <a:pt x="3636102" y="2511395"/>
                </a:lnTo>
                <a:lnTo>
                  <a:pt x="3581690" y="2554042"/>
                </a:lnTo>
                <a:lnTo>
                  <a:pt x="3524913" y="2587211"/>
                </a:lnTo>
                <a:lnTo>
                  <a:pt x="3468136" y="2622750"/>
                </a:lnTo>
                <a:lnTo>
                  <a:pt x="3427919" y="2627488"/>
                </a:lnTo>
                <a:lnTo>
                  <a:pt x="3392433" y="2636965"/>
                </a:lnTo>
                <a:lnTo>
                  <a:pt x="3356947" y="2646442"/>
                </a:lnTo>
                <a:lnTo>
                  <a:pt x="3316730" y="2665396"/>
                </a:lnTo>
                <a:lnTo>
                  <a:pt x="3203176" y="2719889"/>
                </a:lnTo>
                <a:lnTo>
                  <a:pt x="3118010" y="2757797"/>
                </a:lnTo>
                <a:lnTo>
                  <a:pt x="3004456" y="2800443"/>
                </a:lnTo>
                <a:lnTo>
                  <a:pt x="2964239" y="2819397"/>
                </a:lnTo>
                <a:lnTo>
                  <a:pt x="2924022" y="2838351"/>
                </a:lnTo>
                <a:lnTo>
                  <a:pt x="2888536" y="2857305"/>
                </a:lnTo>
                <a:lnTo>
                  <a:pt x="2853050" y="2876259"/>
                </a:lnTo>
                <a:lnTo>
                  <a:pt x="2819930" y="2897582"/>
                </a:lnTo>
                <a:lnTo>
                  <a:pt x="2793908" y="2916536"/>
                </a:lnTo>
                <a:lnTo>
                  <a:pt x="2765519" y="2940228"/>
                </a:lnTo>
                <a:lnTo>
                  <a:pt x="2739496" y="2963920"/>
                </a:lnTo>
                <a:lnTo>
                  <a:pt x="2718205" y="2985244"/>
                </a:lnTo>
                <a:lnTo>
                  <a:pt x="2696913" y="3006567"/>
                </a:lnTo>
                <a:lnTo>
                  <a:pt x="2661428" y="3051582"/>
                </a:lnTo>
                <a:lnTo>
                  <a:pt x="2630673" y="3101336"/>
                </a:lnTo>
                <a:lnTo>
                  <a:pt x="2609382" y="3146352"/>
                </a:lnTo>
                <a:lnTo>
                  <a:pt x="2590456" y="3188998"/>
                </a:lnTo>
                <a:lnTo>
                  <a:pt x="2573896" y="3236383"/>
                </a:lnTo>
                <a:lnTo>
                  <a:pt x="2564433" y="3276660"/>
                </a:lnTo>
                <a:lnTo>
                  <a:pt x="2554970" y="3316937"/>
                </a:lnTo>
                <a:lnTo>
                  <a:pt x="2543142" y="3385645"/>
                </a:lnTo>
                <a:lnTo>
                  <a:pt x="2533679" y="3411707"/>
                </a:lnTo>
                <a:lnTo>
                  <a:pt x="2526582" y="3433030"/>
                </a:lnTo>
                <a:lnTo>
                  <a:pt x="2505290" y="3482784"/>
                </a:lnTo>
                <a:lnTo>
                  <a:pt x="2460342" y="3553861"/>
                </a:lnTo>
                <a:lnTo>
                  <a:pt x="2339690" y="3759985"/>
                </a:lnTo>
                <a:lnTo>
                  <a:pt x="2197748" y="3994540"/>
                </a:lnTo>
                <a:lnTo>
                  <a:pt x="2069999" y="4203034"/>
                </a:lnTo>
                <a:lnTo>
                  <a:pt x="1890205" y="4077464"/>
                </a:lnTo>
                <a:lnTo>
                  <a:pt x="1710411" y="3951894"/>
                </a:lnTo>
                <a:lnTo>
                  <a:pt x="1540080" y="3831063"/>
                </a:lnTo>
                <a:lnTo>
                  <a:pt x="1395771" y="3717339"/>
                </a:lnTo>
                <a:lnTo>
                  <a:pt x="1310605" y="3648631"/>
                </a:lnTo>
                <a:lnTo>
                  <a:pt x="1215977" y="3570446"/>
                </a:lnTo>
                <a:lnTo>
                  <a:pt x="1114251" y="3482784"/>
                </a:lnTo>
                <a:lnTo>
                  <a:pt x="1003063" y="3380907"/>
                </a:lnTo>
                <a:lnTo>
                  <a:pt x="889508" y="3271922"/>
                </a:lnTo>
                <a:lnTo>
                  <a:pt x="773588" y="3153460"/>
                </a:lnTo>
                <a:lnTo>
                  <a:pt x="714446" y="3089490"/>
                </a:lnTo>
                <a:lnTo>
                  <a:pt x="657669" y="3023151"/>
                </a:lnTo>
                <a:lnTo>
                  <a:pt x="598526" y="2954443"/>
                </a:lnTo>
                <a:lnTo>
                  <a:pt x="544114" y="2885736"/>
                </a:lnTo>
                <a:lnTo>
                  <a:pt x="487337" y="2814658"/>
                </a:lnTo>
                <a:lnTo>
                  <a:pt x="432926" y="2738843"/>
                </a:lnTo>
                <a:lnTo>
                  <a:pt x="383246" y="2663027"/>
                </a:lnTo>
                <a:lnTo>
                  <a:pt x="333566" y="2584842"/>
                </a:lnTo>
                <a:lnTo>
                  <a:pt x="286252" y="2506657"/>
                </a:lnTo>
                <a:lnTo>
                  <a:pt x="238937" y="2423734"/>
                </a:lnTo>
                <a:lnTo>
                  <a:pt x="198720" y="2340810"/>
                </a:lnTo>
                <a:lnTo>
                  <a:pt x="160869" y="2255517"/>
                </a:lnTo>
                <a:lnTo>
                  <a:pt x="123017" y="2167856"/>
                </a:lnTo>
                <a:lnTo>
                  <a:pt x="94629" y="2077824"/>
                </a:lnTo>
                <a:lnTo>
                  <a:pt x="66240" y="1987793"/>
                </a:lnTo>
                <a:lnTo>
                  <a:pt x="42583" y="1897762"/>
                </a:lnTo>
                <a:lnTo>
                  <a:pt x="23657" y="1802992"/>
                </a:lnTo>
                <a:lnTo>
                  <a:pt x="9463" y="1708223"/>
                </a:lnTo>
                <a:lnTo>
                  <a:pt x="2366" y="1611084"/>
                </a:lnTo>
                <a:lnTo>
                  <a:pt x="0" y="1513945"/>
                </a:lnTo>
                <a:lnTo>
                  <a:pt x="2366" y="1445237"/>
                </a:lnTo>
                <a:lnTo>
                  <a:pt x="4732" y="1376529"/>
                </a:lnTo>
                <a:lnTo>
                  <a:pt x="9463" y="1310190"/>
                </a:lnTo>
                <a:lnTo>
                  <a:pt x="18926" y="1246221"/>
                </a:lnTo>
                <a:lnTo>
                  <a:pt x="26023" y="1184621"/>
                </a:lnTo>
                <a:lnTo>
                  <a:pt x="40217" y="1123020"/>
                </a:lnTo>
                <a:lnTo>
                  <a:pt x="52046" y="1063789"/>
                </a:lnTo>
                <a:lnTo>
                  <a:pt x="68606" y="1004558"/>
                </a:lnTo>
                <a:lnTo>
                  <a:pt x="85166" y="947697"/>
                </a:lnTo>
                <a:lnTo>
                  <a:pt x="104092" y="890835"/>
                </a:lnTo>
                <a:lnTo>
                  <a:pt x="125383" y="836342"/>
                </a:lnTo>
                <a:lnTo>
                  <a:pt x="146674" y="784219"/>
                </a:lnTo>
                <a:lnTo>
                  <a:pt x="172697" y="736834"/>
                </a:lnTo>
                <a:lnTo>
                  <a:pt x="198720" y="684711"/>
                </a:lnTo>
                <a:lnTo>
                  <a:pt x="227109" y="639695"/>
                </a:lnTo>
                <a:lnTo>
                  <a:pt x="255497" y="592310"/>
                </a:lnTo>
                <a:lnTo>
                  <a:pt x="335932" y="696557"/>
                </a:lnTo>
                <a:lnTo>
                  <a:pt x="387977" y="765265"/>
                </a:lnTo>
                <a:lnTo>
                  <a:pt x="402172" y="784219"/>
                </a:lnTo>
                <a:lnTo>
                  <a:pt x="411634" y="812650"/>
                </a:lnTo>
                <a:lnTo>
                  <a:pt x="440023" y="876619"/>
                </a:lnTo>
                <a:lnTo>
                  <a:pt x="451851" y="914527"/>
                </a:lnTo>
                <a:lnTo>
                  <a:pt x="470777" y="952435"/>
                </a:lnTo>
                <a:lnTo>
                  <a:pt x="494434" y="992712"/>
                </a:lnTo>
                <a:lnTo>
                  <a:pt x="520457" y="1032989"/>
                </a:lnTo>
                <a:lnTo>
                  <a:pt x="553577" y="1075636"/>
                </a:lnTo>
                <a:lnTo>
                  <a:pt x="591429" y="1115913"/>
                </a:lnTo>
                <a:lnTo>
                  <a:pt x="634011" y="1153820"/>
                </a:lnTo>
                <a:lnTo>
                  <a:pt x="657669" y="1172774"/>
                </a:lnTo>
                <a:lnTo>
                  <a:pt x="686057" y="1191728"/>
                </a:lnTo>
                <a:lnTo>
                  <a:pt x="712080" y="1208313"/>
                </a:lnTo>
                <a:lnTo>
                  <a:pt x="742834" y="1224898"/>
                </a:lnTo>
                <a:lnTo>
                  <a:pt x="773588" y="1241482"/>
                </a:lnTo>
                <a:lnTo>
                  <a:pt x="809074" y="1255698"/>
                </a:lnTo>
                <a:lnTo>
                  <a:pt x="846926" y="1267544"/>
                </a:lnTo>
                <a:lnTo>
                  <a:pt x="884777" y="1281759"/>
                </a:lnTo>
                <a:lnTo>
                  <a:pt x="927360" y="1291236"/>
                </a:lnTo>
                <a:lnTo>
                  <a:pt x="972308" y="1300713"/>
                </a:lnTo>
                <a:lnTo>
                  <a:pt x="1090594" y="1324406"/>
                </a:lnTo>
                <a:lnTo>
                  <a:pt x="1182857" y="1345729"/>
                </a:lnTo>
                <a:lnTo>
                  <a:pt x="1303508" y="1378898"/>
                </a:lnTo>
                <a:lnTo>
                  <a:pt x="1346091" y="1388375"/>
                </a:lnTo>
                <a:lnTo>
                  <a:pt x="1383943" y="1395483"/>
                </a:lnTo>
                <a:lnTo>
                  <a:pt x="1419428" y="1397852"/>
                </a:lnTo>
                <a:lnTo>
                  <a:pt x="1459645" y="1395483"/>
                </a:lnTo>
                <a:lnTo>
                  <a:pt x="1521154" y="1416806"/>
                </a:lnTo>
                <a:lnTo>
                  <a:pt x="1585028" y="1442868"/>
                </a:lnTo>
                <a:lnTo>
                  <a:pt x="1646537" y="1473668"/>
                </a:lnTo>
                <a:lnTo>
                  <a:pt x="1705680" y="1504468"/>
                </a:lnTo>
                <a:lnTo>
                  <a:pt x="1760091" y="1542376"/>
                </a:lnTo>
                <a:lnTo>
                  <a:pt x="1814502" y="1580284"/>
                </a:lnTo>
                <a:lnTo>
                  <a:pt x="1859451" y="1625299"/>
                </a:lnTo>
                <a:lnTo>
                  <a:pt x="1880742" y="1646623"/>
                </a:lnTo>
                <a:lnTo>
                  <a:pt x="1899668" y="1670315"/>
                </a:lnTo>
                <a:lnTo>
                  <a:pt x="1939885" y="1720069"/>
                </a:lnTo>
                <a:lnTo>
                  <a:pt x="1982468" y="1767454"/>
                </a:lnTo>
                <a:lnTo>
                  <a:pt x="2025051" y="1807731"/>
                </a:lnTo>
                <a:lnTo>
                  <a:pt x="2062902" y="1843270"/>
                </a:lnTo>
                <a:lnTo>
                  <a:pt x="2100754" y="1866962"/>
                </a:lnTo>
                <a:lnTo>
                  <a:pt x="2114948" y="1876439"/>
                </a:lnTo>
                <a:lnTo>
                  <a:pt x="2131508" y="1883547"/>
                </a:lnTo>
                <a:lnTo>
                  <a:pt x="2145702" y="1885916"/>
                </a:lnTo>
                <a:lnTo>
                  <a:pt x="2155165" y="1885916"/>
                </a:lnTo>
                <a:lnTo>
                  <a:pt x="2169359" y="1883547"/>
                </a:lnTo>
                <a:lnTo>
                  <a:pt x="2178822" y="1878808"/>
                </a:lnTo>
                <a:lnTo>
                  <a:pt x="2190650" y="1862224"/>
                </a:lnTo>
                <a:lnTo>
                  <a:pt x="2110216" y="1784039"/>
                </a:lnTo>
                <a:lnTo>
                  <a:pt x="2020319" y="1689269"/>
                </a:lnTo>
                <a:lnTo>
                  <a:pt x="1892571" y="1554222"/>
                </a:lnTo>
                <a:lnTo>
                  <a:pt x="1845257" y="1504468"/>
                </a:lnTo>
                <a:lnTo>
                  <a:pt x="1807405" y="1471299"/>
                </a:lnTo>
                <a:lnTo>
                  <a:pt x="1771920" y="1440499"/>
                </a:lnTo>
                <a:lnTo>
                  <a:pt x="1743531" y="1419175"/>
                </a:lnTo>
                <a:lnTo>
                  <a:pt x="1710411" y="1400222"/>
                </a:lnTo>
                <a:lnTo>
                  <a:pt x="1674925" y="1383637"/>
                </a:lnTo>
                <a:lnTo>
                  <a:pt x="1653634" y="1376529"/>
                </a:lnTo>
                <a:lnTo>
                  <a:pt x="1627611" y="1367052"/>
                </a:lnTo>
                <a:lnTo>
                  <a:pt x="1573200" y="1357575"/>
                </a:lnTo>
                <a:lnTo>
                  <a:pt x="1561371" y="1355206"/>
                </a:lnTo>
                <a:lnTo>
                  <a:pt x="1573200" y="1348098"/>
                </a:lnTo>
                <a:lnTo>
                  <a:pt x="1585028" y="1345729"/>
                </a:lnTo>
                <a:lnTo>
                  <a:pt x="1599222" y="1340991"/>
                </a:lnTo>
                <a:lnTo>
                  <a:pt x="1613417" y="1340991"/>
                </a:lnTo>
                <a:lnTo>
                  <a:pt x="1629977" y="1340991"/>
                </a:lnTo>
                <a:lnTo>
                  <a:pt x="1646537" y="1340991"/>
                </a:lnTo>
                <a:lnTo>
                  <a:pt x="1667828" y="1345729"/>
                </a:lnTo>
                <a:lnTo>
                  <a:pt x="1693851" y="1357575"/>
                </a:lnTo>
                <a:lnTo>
                  <a:pt x="1729337" y="1376529"/>
                </a:lnTo>
                <a:lnTo>
                  <a:pt x="1769554" y="1402591"/>
                </a:lnTo>
                <a:lnTo>
                  <a:pt x="1814502" y="1435760"/>
                </a:lnTo>
                <a:lnTo>
                  <a:pt x="1861817" y="1476037"/>
                </a:lnTo>
                <a:lnTo>
                  <a:pt x="1916228" y="1521053"/>
                </a:lnTo>
                <a:lnTo>
                  <a:pt x="2036879" y="1634776"/>
                </a:lnTo>
                <a:lnTo>
                  <a:pt x="2197748" y="1784039"/>
                </a:lnTo>
                <a:lnTo>
                  <a:pt x="2275816" y="1857485"/>
                </a:lnTo>
                <a:lnTo>
                  <a:pt x="2349154" y="1916716"/>
                </a:lnTo>
                <a:lnTo>
                  <a:pt x="2377542" y="1940408"/>
                </a:lnTo>
                <a:lnTo>
                  <a:pt x="2408296" y="1959362"/>
                </a:lnTo>
                <a:lnTo>
                  <a:pt x="2429588" y="1973578"/>
                </a:lnTo>
                <a:lnTo>
                  <a:pt x="2450879" y="1980686"/>
                </a:lnTo>
                <a:lnTo>
                  <a:pt x="2469805" y="1983055"/>
                </a:lnTo>
                <a:lnTo>
                  <a:pt x="2488730" y="1983055"/>
                </a:lnTo>
                <a:lnTo>
                  <a:pt x="2502925" y="1978316"/>
                </a:lnTo>
                <a:lnTo>
                  <a:pt x="2514753" y="1968839"/>
                </a:lnTo>
                <a:lnTo>
                  <a:pt x="2521850" y="1956993"/>
                </a:lnTo>
                <a:lnTo>
                  <a:pt x="2526582" y="1940408"/>
                </a:lnTo>
                <a:lnTo>
                  <a:pt x="2526582" y="1923824"/>
                </a:lnTo>
                <a:lnTo>
                  <a:pt x="2524216" y="1909608"/>
                </a:lnTo>
                <a:lnTo>
                  <a:pt x="2457976" y="1857485"/>
                </a:lnTo>
                <a:lnTo>
                  <a:pt x="2382274" y="1791146"/>
                </a:lnTo>
                <a:lnTo>
                  <a:pt x="2202479" y="1632407"/>
                </a:lnTo>
                <a:lnTo>
                  <a:pt x="2048708" y="1494991"/>
                </a:lnTo>
                <a:lnTo>
                  <a:pt x="1951714" y="1404960"/>
                </a:lnTo>
                <a:lnTo>
                  <a:pt x="1911497" y="1374160"/>
                </a:lnTo>
                <a:lnTo>
                  <a:pt x="1876011" y="1352837"/>
                </a:lnTo>
                <a:lnTo>
                  <a:pt x="1838159" y="1329144"/>
                </a:lnTo>
                <a:lnTo>
                  <a:pt x="1797942" y="1317298"/>
                </a:lnTo>
                <a:lnTo>
                  <a:pt x="1795577" y="1314929"/>
                </a:lnTo>
                <a:lnTo>
                  <a:pt x="1767188" y="1307821"/>
                </a:lnTo>
                <a:lnTo>
                  <a:pt x="1729337" y="1303083"/>
                </a:lnTo>
                <a:lnTo>
                  <a:pt x="1667828" y="1291236"/>
                </a:lnTo>
                <a:lnTo>
                  <a:pt x="1656000" y="1291236"/>
                </a:lnTo>
                <a:lnTo>
                  <a:pt x="1665462" y="1286498"/>
                </a:lnTo>
                <a:lnTo>
                  <a:pt x="1686754" y="1279390"/>
                </a:lnTo>
                <a:lnTo>
                  <a:pt x="1715142" y="1269913"/>
                </a:lnTo>
                <a:lnTo>
                  <a:pt x="1731702" y="1267544"/>
                </a:lnTo>
                <a:lnTo>
                  <a:pt x="1752994" y="1267544"/>
                </a:lnTo>
                <a:lnTo>
                  <a:pt x="1786114" y="1269913"/>
                </a:lnTo>
                <a:lnTo>
                  <a:pt x="1816868" y="1279390"/>
                </a:lnTo>
                <a:lnTo>
                  <a:pt x="1847622" y="1291236"/>
                </a:lnTo>
                <a:lnTo>
                  <a:pt x="1890205" y="1314929"/>
                </a:lnTo>
                <a:lnTo>
                  <a:pt x="1932788" y="1340991"/>
                </a:lnTo>
                <a:lnTo>
                  <a:pt x="1982468" y="1374160"/>
                </a:lnTo>
                <a:lnTo>
                  <a:pt x="2034514" y="1414437"/>
                </a:lnTo>
                <a:lnTo>
                  <a:pt x="2091291" y="1457083"/>
                </a:lnTo>
                <a:lnTo>
                  <a:pt x="2152799" y="1504468"/>
                </a:lnTo>
                <a:lnTo>
                  <a:pt x="2223770" y="1566068"/>
                </a:lnTo>
                <a:lnTo>
                  <a:pt x="2375176" y="1691638"/>
                </a:lnTo>
                <a:lnTo>
                  <a:pt x="2446148" y="1750869"/>
                </a:lnTo>
                <a:lnTo>
                  <a:pt x="2512388" y="1805362"/>
                </a:lnTo>
                <a:lnTo>
                  <a:pt x="2573896" y="1850377"/>
                </a:lnTo>
                <a:lnTo>
                  <a:pt x="2628308" y="1885916"/>
                </a:lnTo>
                <a:lnTo>
                  <a:pt x="2675622" y="1909608"/>
                </a:lnTo>
                <a:lnTo>
                  <a:pt x="2696913" y="1919085"/>
                </a:lnTo>
                <a:lnTo>
                  <a:pt x="2713473" y="1923824"/>
                </a:lnTo>
                <a:lnTo>
                  <a:pt x="2737130" y="1923824"/>
                </a:lnTo>
                <a:lnTo>
                  <a:pt x="2758422" y="1921455"/>
                </a:lnTo>
                <a:lnTo>
                  <a:pt x="2772616" y="1916716"/>
                </a:lnTo>
                <a:lnTo>
                  <a:pt x="2784445" y="1907239"/>
                </a:lnTo>
                <a:lnTo>
                  <a:pt x="2796273" y="1900131"/>
                </a:lnTo>
                <a:lnTo>
                  <a:pt x="2808102" y="1890654"/>
                </a:lnTo>
                <a:lnTo>
                  <a:pt x="2819930" y="1876439"/>
                </a:lnTo>
                <a:lnTo>
                  <a:pt x="2829393" y="1862224"/>
                </a:lnTo>
                <a:lnTo>
                  <a:pt x="2817565" y="1862224"/>
                </a:lnTo>
                <a:lnTo>
                  <a:pt x="2803370" y="1862224"/>
                </a:lnTo>
                <a:lnTo>
                  <a:pt x="2777348" y="1852747"/>
                </a:lnTo>
                <a:lnTo>
                  <a:pt x="2753690" y="1845639"/>
                </a:lnTo>
                <a:lnTo>
                  <a:pt x="2727668" y="1831423"/>
                </a:lnTo>
                <a:lnTo>
                  <a:pt x="2675622" y="1793516"/>
                </a:lnTo>
                <a:lnTo>
                  <a:pt x="2611748" y="1748500"/>
                </a:lnTo>
                <a:lnTo>
                  <a:pt x="2545508" y="1694007"/>
                </a:lnTo>
                <a:lnTo>
                  <a:pt x="2398834" y="1570807"/>
                </a:lnTo>
                <a:lnTo>
                  <a:pt x="2318399" y="1504468"/>
                </a:lnTo>
                <a:lnTo>
                  <a:pt x="2235599" y="1442868"/>
                </a:lnTo>
                <a:lnTo>
                  <a:pt x="2112582" y="1352837"/>
                </a:lnTo>
                <a:lnTo>
                  <a:pt x="2027417" y="1284129"/>
                </a:lnTo>
                <a:lnTo>
                  <a:pt x="1989565" y="1258067"/>
                </a:lnTo>
                <a:lnTo>
                  <a:pt x="1954079" y="1236744"/>
                </a:lnTo>
                <a:lnTo>
                  <a:pt x="1916228" y="1213052"/>
                </a:lnTo>
                <a:lnTo>
                  <a:pt x="1876011" y="1194097"/>
                </a:lnTo>
                <a:lnTo>
                  <a:pt x="1859451" y="1189359"/>
                </a:lnTo>
                <a:lnTo>
                  <a:pt x="1840525" y="1186990"/>
                </a:lnTo>
                <a:lnTo>
                  <a:pt x="1790845" y="1182251"/>
                </a:lnTo>
                <a:lnTo>
                  <a:pt x="1741165" y="1182251"/>
                </a:lnTo>
                <a:lnTo>
                  <a:pt x="1745897" y="1179882"/>
                </a:lnTo>
                <a:lnTo>
                  <a:pt x="1762457" y="1168036"/>
                </a:lnTo>
                <a:lnTo>
                  <a:pt x="1786114" y="1160928"/>
                </a:lnTo>
                <a:lnTo>
                  <a:pt x="1802674" y="1153820"/>
                </a:lnTo>
                <a:lnTo>
                  <a:pt x="1819234" y="1151451"/>
                </a:lnTo>
                <a:lnTo>
                  <a:pt x="1840525" y="1151451"/>
                </a:lnTo>
                <a:lnTo>
                  <a:pt x="1864182" y="1151451"/>
                </a:lnTo>
                <a:lnTo>
                  <a:pt x="1897302" y="1158559"/>
                </a:lnTo>
                <a:lnTo>
                  <a:pt x="1932788" y="1168036"/>
                </a:lnTo>
                <a:lnTo>
                  <a:pt x="1970639" y="1186990"/>
                </a:lnTo>
                <a:lnTo>
                  <a:pt x="2013222" y="1208313"/>
                </a:lnTo>
                <a:lnTo>
                  <a:pt x="2065268" y="1241482"/>
                </a:lnTo>
                <a:lnTo>
                  <a:pt x="2119679" y="1279390"/>
                </a:lnTo>
                <a:lnTo>
                  <a:pt x="2183554" y="1322036"/>
                </a:lnTo>
                <a:lnTo>
                  <a:pt x="2254525" y="1376529"/>
                </a:lnTo>
                <a:lnTo>
                  <a:pt x="2358616" y="1459452"/>
                </a:lnTo>
                <a:lnTo>
                  <a:pt x="2472170" y="1549484"/>
                </a:lnTo>
                <a:lnTo>
                  <a:pt x="2580993" y="1637146"/>
                </a:lnTo>
                <a:lnTo>
                  <a:pt x="2680353" y="1712961"/>
                </a:lnTo>
                <a:lnTo>
                  <a:pt x="2725302" y="1746131"/>
                </a:lnTo>
                <a:lnTo>
                  <a:pt x="2763153" y="1769823"/>
                </a:lnTo>
                <a:lnTo>
                  <a:pt x="2798639" y="1786408"/>
                </a:lnTo>
                <a:lnTo>
                  <a:pt x="2812833" y="1791146"/>
                </a:lnTo>
                <a:lnTo>
                  <a:pt x="2822296" y="1793516"/>
                </a:lnTo>
                <a:lnTo>
                  <a:pt x="2848319" y="1793516"/>
                </a:lnTo>
                <a:lnTo>
                  <a:pt x="2869610" y="1788777"/>
                </a:lnTo>
                <a:lnTo>
                  <a:pt x="2888536" y="1779300"/>
                </a:lnTo>
                <a:lnTo>
                  <a:pt x="2900364" y="1767454"/>
                </a:lnTo>
                <a:lnTo>
                  <a:pt x="2907462" y="1748500"/>
                </a:lnTo>
                <a:lnTo>
                  <a:pt x="2905096" y="1729546"/>
                </a:lnTo>
                <a:lnTo>
                  <a:pt x="2897999" y="1708223"/>
                </a:lnTo>
                <a:lnTo>
                  <a:pt x="2888536" y="1684530"/>
                </a:lnTo>
                <a:lnTo>
                  <a:pt x="2871976" y="1658469"/>
                </a:lnTo>
                <a:lnTo>
                  <a:pt x="2853050" y="1632407"/>
                </a:lnTo>
                <a:lnTo>
                  <a:pt x="2808102" y="1577915"/>
                </a:lnTo>
                <a:lnTo>
                  <a:pt x="2756056" y="1523422"/>
                </a:lnTo>
                <a:lnTo>
                  <a:pt x="2699279" y="1471299"/>
                </a:lnTo>
                <a:lnTo>
                  <a:pt x="2590456" y="1367052"/>
                </a:lnTo>
                <a:lnTo>
                  <a:pt x="2344422" y="1130128"/>
                </a:lnTo>
                <a:lnTo>
                  <a:pt x="2204845" y="992712"/>
                </a:lnTo>
                <a:lnTo>
                  <a:pt x="2185919" y="978497"/>
                </a:lnTo>
                <a:lnTo>
                  <a:pt x="2166994" y="995081"/>
                </a:lnTo>
                <a:lnTo>
                  <a:pt x="2143336" y="1014035"/>
                </a:lnTo>
                <a:lnTo>
                  <a:pt x="2112582" y="1032989"/>
                </a:lnTo>
                <a:lnTo>
                  <a:pt x="2077096" y="1049574"/>
                </a:lnTo>
                <a:lnTo>
                  <a:pt x="2039245" y="1066159"/>
                </a:lnTo>
                <a:lnTo>
                  <a:pt x="2001394" y="1075636"/>
                </a:lnTo>
                <a:lnTo>
                  <a:pt x="1968274" y="1085113"/>
                </a:lnTo>
                <a:lnTo>
                  <a:pt x="1932788" y="1089851"/>
                </a:lnTo>
                <a:lnTo>
                  <a:pt x="1904399" y="1092220"/>
                </a:lnTo>
                <a:lnTo>
                  <a:pt x="1878377" y="1092220"/>
                </a:lnTo>
                <a:lnTo>
                  <a:pt x="1807405" y="1089851"/>
                </a:lnTo>
                <a:lnTo>
                  <a:pt x="1776651" y="1087482"/>
                </a:lnTo>
                <a:lnTo>
                  <a:pt x="1741165" y="1082743"/>
                </a:lnTo>
                <a:lnTo>
                  <a:pt x="1651268" y="1063789"/>
                </a:lnTo>
                <a:lnTo>
                  <a:pt x="1521154" y="1032989"/>
                </a:lnTo>
                <a:lnTo>
                  <a:pt x="1495131" y="1028251"/>
                </a:lnTo>
                <a:lnTo>
                  <a:pt x="1462011" y="1028251"/>
                </a:lnTo>
                <a:lnTo>
                  <a:pt x="1426525" y="1030620"/>
                </a:lnTo>
                <a:lnTo>
                  <a:pt x="1393405" y="1037728"/>
                </a:lnTo>
                <a:lnTo>
                  <a:pt x="1310605" y="1056681"/>
                </a:lnTo>
                <a:lnTo>
                  <a:pt x="1230171" y="1082743"/>
                </a:lnTo>
                <a:lnTo>
                  <a:pt x="1147371" y="1104066"/>
                </a:lnTo>
                <a:lnTo>
                  <a:pt x="1107154" y="1113543"/>
                </a:lnTo>
                <a:lnTo>
                  <a:pt x="1069303" y="1120651"/>
                </a:lnTo>
                <a:lnTo>
                  <a:pt x="1033817" y="1125390"/>
                </a:lnTo>
                <a:lnTo>
                  <a:pt x="1000697" y="1123020"/>
                </a:lnTo>
                <a:lnTo>
                  <a:pt x="972308" y="1120651"/>
                </a:lnTo>
                <a:lnTo>
                  <a:pt x="958114" y="1113543"/>
                </a:lnTo>
                <a:lnTo>
                  <a:pt x="943920" y="1108805"/>
                </a:lnTo>
                <a:lnTo>
                  <a:pt x="804343" y="1037728"/>
                </a:lnTo>
                <a:lnTo>
                  <a:pt x="749931" y="1014035"/>
                </a:lnTo>
                <a:lnTo>
                  <a:pt x="835097" y="1028251"/>
                </a:lnTo>
                <a:lnTo>
                  <a:pt x="1033817" y="1063789"/>
                </a:lnTo>
                <a:lnTo>
                  <a:pt x="1050377" y="1066159"/>
                </a:lnTo>
                <a:lnTo>
                  <a:pt x="1064571" y="1066159"/>
                </a:lnTo>
                <a:lnTo>
                  <a:pt x="1081131" y="1063789"/>
                </a:lnTo>
                <a:lnTo>
                  <a:pt x="1095325" y="1059051"/>
                </a:lnTo>
                <a:lnTo>
                  <a:pt x="1126080" y="1049574"/>
                </a:lnTo>
                <a:lnTo>
                  <a:pt x="1156834" y="1035358"/>
                </a:lnTo>
                <a:lnTo>
                  <a:pt x="1189954" y="1018774"/>
                </a:lnTo>
                <a:lnTo>
                  <a:pt x="1230171" y="1004558"/>
                </a:lnTo>
                <a:lnTo>
                  <a:pt x="1282217" y="990343"/>
                </a:lnTo>
                <a:lnTo>
                  <a:pt x="1308240" y="980866"/>
                </a:lnTo>
                <a:lnTo>
                  <a:pt x="1341360" y="976127"/>
                </a:lnTo>
                <a:lnTo>
                  <a:pt x="1365017" y="976127"/>
                </a:lnTo>
                <a:lnTo>
                  <a:pt x="1395771" y="973758"/>
                </a:lnTo>
                <a:lnTo>
                  <a:pt x="1459645" y="966650"/>
                </a:lnTo>
                <a:lnTo>
                  <a:pt x="1495131" y="961912"/>
                </a:lnTo>
                <a:lnTo>
                  <a:pt x="1530617" y="966650"/>
                </a:lnTo>
                <a:lnTo>
                  <a:pt x="1561371" y="969020"/>
                </a:lnTo>
                <a:lnTo>
                  <a:pt x="1596857" y="978497"/>
                </a:lnTo>
                <a:lnTo>
                  <a:pt x="1665462" y="999820"/>
                </a:lnTo>
                <a:lnTo>
                  <a:pt x="1731702" y="1018774"/>
                </a:lnTo>
                <a:lnTo>
                  <a:pt x="1797942" y="1030620"/>
                </a:lnTo>
                <a:lnTo>
                  <a:pt x="1859451" y="1032989"/>
                </a:lnTo>
                <a:lnTo>
                  <a:pt x="1890205" y="1032989"/>
                </a:lnTo>
                <a:lnTo>
                  <a:pt x="1918594" y="1030620"/>
                </a:lnTo>
                <a:lnTo>
                  <a:pt x="1944617" y="1025881"/>
                </a:lnTo>
                <a:lnTo>
                  <a:pt x="1973005" y="1018774"/>
                </a:lnTo>
                <a:lnTo>
                  <a:pt x="1999028" y="1014035"/>
                </a:lnTo>
                <a:lnTo>
                  <a:pt x="2025051" y="1004558"/>
                </a:lnTo>
                <a:lnTo>
                  <a:pt x="2048708" y="992712"/>
                </a:lnTo>
                <a:lnTo>
                  <a:pt x="2069999" y="980866"/>
                </a:lnTo>
                <a:lnTo>
                  <a:pt x="2107851" y="954804"/>
                </a:lnTo>
                <a:lnTo>
                  <a:pt x="2140970" y="933481"/>
                </a:lnTo>
                <a:lnTo>
                  <a:pt x="2162262" y="912158"/>
                </a:lnTo>
                <a:lnTo>
                  <a:pt x="2174090" y="893204"/>
                </a:lnTo>
                <a:lnTo>
                  <a:pt x="2185919" y="874250"/>
                </a:lnTo>
                <a:lnTo>
                  <a:pt x="2188285" y="855296"/>
                </a:lnTo>
                <a:lnTo>
                  <a:pt x="2185919" y="836342"/>
                </a:lnTo>
                <a:lnTo>
                  <a:pt x="2181188" y="815019"/>
                </a:lnTo>
                <a:lnTo>
                  <a:pt x="2174090" y="805542"/>
                </a:lnTo>
                <a:lnTo>
                  <a:pt x="2166994" y="798434"/>
                </a:lnTo>
                <a:lnTo>
                  <a:pt x="2155165" y="791327"/>
                </a:lnTo>
                <a:lnTo>
                  <a:pt x="2143336" y="784219"/>
                </a:lnTo>
                <a:lnTo>
                  <a:pt x="2110216" y="779480"/>
                </a:lnTo>
                <a:lnTo>
                  <a:pt x="2072365" y="774742"/>
                </a:lnTo>
                <a:lnTo>
                  <a:pt x="1987199" y="765265"/>
                </a:lnTo>
                <a:lnTo>
                  <a:pt x="1942251" y="760526"/>
                </a:lnTo>
                <a:lnTo>
                  <a:pt x="1902034" y="748680"/>
                </a:lnTo>
                <a:lnTo>
                  <a:pt x="1866548" y="739203"/>
                </a:lnTo>
                <a:lnTo>
                  <a:pt x="1816868" y="724988"/>
                </a:lnTo>
                <a:lnTo>
                  <a:pt x="1677291" y="696557"/>
                </a:lnTo>
                <a:lnTo>
                  <a:pt x="1516422" y="665757"/>
                </a:lnTo>
                <a:lnTo>
                  <a:pt x="1362651" y="637326"/>
                </a:lnTo>
                <a:lnTo>
                  <a:pt x="1357920" y="630218"/>
                </a:lnTo>
                <a:lnTo>
                  <a:pt x="1518788" y="632587"/>
                </a:lnTo>
                <a:lnTo>
                  <a:pt x="1660731" y="639695"/>
                </a:lnTo>
                <a:lnTo>
                  <a:pt x="1788480" y="644434"/>
                </a:lnTo>
                <a:lnTo>
                  <a:pt x="1757725" y="613634"/>
                </a:lnTo>
                <a:lnTo>
                  <a:pt x="1719874" y="585203"/>
                </a:lnTo>
                <a:lnTo>
                  <a:pt x="1667828" y="549664"/>
                </a:lnTo>
                <a:lnTo>
                  <a:pt x="1634708" y="530710"/>
                </a:lnTo>
                <a:lnTo>
                  <a:pt x="1603954" y="511756"/>
                </a:lnTo>
                <a:lnTo>
                  <a:pt x="1566102" y="495172"/>
                </a:lnTo>
                <a:lnTo>
                  <a:pt x="1523520" y="476217"/>
                </a:lnTo>
                <a:lnTo>
                  <a:pt x="1480937" y="462002"/>
                </a:lnTo>
                <a:lnTo>
                  <a:pt x="1435988" y="447787"/>
                </a:lnTo>
                <a:lnTo>
                  <a:pt x="1386308" y="435940"/>
                </a:lnTo>
                <a:lnTo>
                  <a:pt x="1336628" y="426463"/>
                </a:lnTo>
                <a:lnTo>
                  <a:pt x="1234903" y="414617"/>
                </a:lnTo>
                <a:lnTo>
                  <a:pt x="1147371" y="407510"/>
                </a:lnTo>
                <a:lnTo>
                  <a:pt x="1064571" y="395663"/>
                </a:lnTo>
                <a:lnTo>
                  <a:pt x="1026720" y="390925"/>
                </a:lnTo>
                <a:lnTo>
                  <a:pt x="993600" y="381448"/>
                </a:lnTo>
                <a:lnTo>
                  <a:pt x="958114" y="374340"/>
                </a:lnTo>
                <a:lnTo>
                  <a:pt x="924994" y="364863"/>
                </a:lnTo>
                <a:lnTo>
                  <a:pt x="896606" y="348278"/>
                </a:lnTo>
                <a:lnTo>
                  <a:pt x="865851" y="331694"/>
                </a:lnTo>
                <a:lnTo>
                  <a:pt x="835097" y="310371"/>
                </a:lnTo>
                <a:lnTo>
                  <a:pt x="806708" y="281940"/>
                </a:lnTo>
                <a:lnTo>
                  <a:pt x="778320" y="253509"/>
                </a:lnTo>
                <a:lnTo>
                  <a:pt x="752297" y="217970"/>
                </a:lnTo>
                <a:lnTo>
                  <a:pt x="716811" y="165847"/>
                </a:lnTo>
                <a:lnTo>
                  <a:pt x="764126" y="142155"/>
                </a:lnTo>
                <a:lnTo>
                  <a:pt x="809074" y="120831"/>
                </a:lnTo>
                <a:lnTo>
                  <a:pt x="854023" y="99508"/>
                </a:lnTo>
                <a:lnTo>
                  <a:pt x="901337" y="80554"/>
                </a:lnTo>
                <a:lnTo>
                  <a:pt x="948651" y="63970"/>
                </a:lnTo>
                <a:lnTo>
                  <a:pt x="998331" y="49754"/>
                </a:lnTo>
                <a:lnTo>
                  <a:pt x="1045646" y="37908"/>
                </a:lnTo>
                <a:lnTo>
                  <a:pt x="1095325" y="26062"/>
                </a:lnTo>
                <a:lnTo>
                  <a:pt x="1147371" y="16585"/>
                </a:lnTo>
                <a:lnTo>
                  <a:pt x="1194685" y="9477"/>
                </a:lnTo>
                <a:lnTo>
                  <a:pt x="1246731" y="473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5392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67342" y="1738489"/>
            <a:ext cx="3387282" cy="235780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533400" sx="102000" sy="102000" algn="c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217"/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346618" y="1738489"/>
            <a:ext cx="3387282" cy="235780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533400" sx="102000" sy="102000" algn="c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217"/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737902" y="1738489"/>
            <a:ext cx="3387282" cy="235780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533400" sx="102000" sy="102000" algn="c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217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1345" y="4096289"/>
            <a:ext cx="338728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37903" y="4096289"/>
            <a:ext cx="3387281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354624" y="4070147"/>
            <a:ext cx="3387281" cy="9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32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5576710" cy="501226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576710" y="0"/>
            <a:ext cx="3307645" cy="16707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884354" y="0"/>
            <a:ext cx="3307645" cy="16707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8884354" y="1670756"/>
            <a:ext cx="3307645" cy="16707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5576710" y="3341512"/>
            <a:ext cx="3307645" cy="16707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884354" y="3341512"/>
            <a:ext cx="3307645" cy="16707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512408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9746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3891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3705497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78870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034401" cy="1729301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045631" y="0"/>
            <a:ext cx="2034401" cy="1729301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111513" y="0"/>
            <a:ext cx="2034401" cy="1729301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2031483" y="1745380"/>
            <a:ext cx="2034401" cy="1729301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052686" y="1745380"/>
            <a:ext cx="2034401" cy="1729301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10166171" y="1745380"/>
            <a:ext cx="2034401" cy="1729301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12200574" cy="3472384"/>
            <a:chOff x="0" y="0"/>
            <a:chExt cx="12200574" cy="3472384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1733895"/>
              <a:ext cx="2034402" cy="17384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034402" y="0"/>
              <a:ext cx="2034402" cy="1738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5885" y="1733895"/>
              <a:ext cx="2034402" cy="17384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100288" y="0"/>
              <a:ext cx="2034402" cy="17384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131769" y="1733895"/>
              <a:ext cx="2034402" cy="17384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0166172" y="0"/>
              <a:ext cx="2034402" cy="173848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4279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5039235" y="4588738"/>
            <a:ext cx="1894171" cy="142007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06935" y="1580784"/>
            <a:ext cx="4343400" cy="444780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039235" y="1580784"/>
            <a:ext cx="1894171" cy="142007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039235" y="3084761"/>
            <a:ext cx="1894171" cy="142007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16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723986" y="2449166"/>
            <a:ext cx="3629814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l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986" y="2898310"/>
            <a:ext cx="3629814" cy="157209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-1501951" y="0"/>
            <a:ext cx="3259998" cy="4227259"/>
          </a:xfrm>
          <a:prstGeom prst="parallelogram">
            <a:avLst>
              <a:gd name="adj" fmla="val 4536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/>
            </a:lvl1pPr>
          </a:lstStyle>
          <a:p>
            <a:pPr marL="0" lvl="0" algn="ctr" defTabSz="914217"/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43235" y="0"/>
            <a:ext cx="3259998" cy="4227259"/>
          </a:xfrm>
          <a:prstGeom prst="parallelogram">
            <a:avLst>
              <a:gd name="adj" fmla="val 4536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/>
            </a:lvl1pPr>
          </a:lstStyle>
          <a:p>
            <a:pPr marL="0" lvl="0" algn="ctr" defTabSz="914217"/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188424" y="0"/>
            <a:ext cx="3259998" cy="4227259"/>
          </a:xfrm>
          <a:prstGeom prst="parallelogram">
            <a:avLst>
              <a:gd name="adj" fmla="val 4536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/>
            </a:lvl1pPr>
          </a:lstStyle>
          <a:p>
            <a:pPr marL="0" lvl="0" algn="ctr" defTabSz="914217"/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033612" y="0"/>
            <a:ext cx="3259998" cy="4227259"/>
          </a:xfrm>
          <a:prstGeom prst="parallelogram">
            <a:avLst>
              <a:gd name="adj" fmla="val 4536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/>
            </a:lvl1pPr>
          </a:lstStyle>
          <a:p>
            <a:pPr marL="0" lvl="0" algn="ctr" defTabSz="91421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60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472016" y="1548278"/>
            <a:ext cx="6297415" cy="4402577"/>
          </a:xfrm>
          <a:prstGeom prst="triangl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005447" y="-933668"/>
            <a:ext cx="9847575" cy="6884523"/>
          </a:xfrm>
          <a:custGeom>
            <a:avLst/>
            <a:gdLst>
              <a:gd name="connsiteX0" fmla="*/ 0 w 9847575"/>
              <a:gd name="connsiteY0" fmla="*/ 0 h 6884523"/>
              <a:gd name="connsiteX1" fmla="*/ 9847575 w 9847575"/>
              <a:gd name="connsiteY1" fmla="*/ 0 h 6884523"/>
              <a:gd name="connsiteX2" fmla="*/ 4923788 w 9847575"/>
              <a:gd name="connsiteY2" fmla="*/ 6884523 h 688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7575" h="6884523">
                <a:moveTo>
                  <a:pt x="0" y="0"/>
                </a:moveTo>
                <a:lnTo>
                  <a:pt x="9847575" y="0"/>
                </a:lnTo>
                <a:lnTo>
                  <a:pt x="4923788" y="6884523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584835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l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584835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427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75504" y="2180429"/>
            <a:ext cx="1140062" cy="174339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034226" y="1942140"/>
            <a:ext cx="1707483" cy="221903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935503" y="1541768"/>
            <a:ext cx="4253181" cy="3017845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320524" y="1942140"/>
            <a:ext cx="1707483" cy="221903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10186252" y="2180429"/>
            <a:ext cx="1140062" cy="174339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375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80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76300" y="-558800"/>
            <a:ext cx="5676900" cy="4813300"/>
          </a:xfrm>
          <a:custGeom>
            <a:avLst/>
            <a:gdLst>
              <a:gd name="connsiteX0" fmla="*/ 1714500 w 5676900"/>
              <a:gd name="connsiteY0" fmla="*/ 0 h 4813300"/>
              <a:gd name="connsiteX1" fmla="*/ 5676900 w 5676900"/>
              <a:gd name="connsiteY1" fmla="*/ 101600 h 4813300"/>
              <a:gd name="connsiteX2" fmla="*/ 2959100 w 5676900"/>
              <a:gd name="connsiteY2" fmla="*/ 4813300 h 4813300"/>
              <a:gd name="connsiteX3" fmla="*/ 0 w 5676900"/>
              <a:gd name="connsiteY3" fmla="*/ 2997200 h 481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900" h="4813300">
                <a:moveTo>
                  <a:pt x="1714500" y="0"/>
                </a:moveTo>
                <a:lnTo>
                  <a:pt x="5676900" y="101600"/>
                </a:lnTo>
                <a:lnTo>
                  <a:pt x="2959100" y="4813300"/>
                </a:lnTo>
                <a:lnTo>
                  <a:pt x="0" y="299720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934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85700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433555" y="2322612"/>
            <a:ext cx="2678837" cy="1568104"/>
          </a:xfrm>
          <a:custGeom>
            <a:avLst/>
            <a:gdLst>
              <a:gd name="connsiteX0" fmla="*/ 0 w 2662962"/>
              <a:gd name="connsiteY0" fmla="*/ 0 h 1553816"/>
              <a:gd name="connsiteX1" fmla="*/ 2662962 w 2662962"/>
              <a:gd name="connsiteY1" fmla="*/ 0 h 1553816"/>
              <a:gd name="connsiteX2" fmla="*/ 2662962 w 2662962"/>
              <a:gd name="connsiteY2" fmla="*/ 1553816 h 1553816"/>
              <a:gd name="connsiteX3" fmla="*/ 0 w 2662962"/>
              <a:gd name="connsiteY3" fmla="*/ 1553816 h 1553816"/>
              <a:gd name="connsiteX4" fmla="*/ 0 w 2662962"/>
              <a:gd name="connsiteY4" fmla="*/ 0 h 1553816"/>
              <a:gd name="connsiteX0" fmla="*/ 0 w 2662962"/>
              <a:gd name="connsiteY0" fmla="*/ 0 h 1563341"/>
              <a:gd name="connsiteX1" fmla="*/ 2662962 w 2662962"/>
              <a:gd name="connsiteY1" fmla="*/ 0 h 1563341"/>
              <a:gd name="connsiteX2" fmla="*/ 2615337 w 2662962"/>
              <a:gd name="connsiteY2" fmla="*/ 1563341 h 1563341"/>
              <a:gd name="connsiteX3" fmla="*/ 0 w 2662962"/>
              <a:gd name="connsiteY3" fmla="*/ 1553816 h 1563341"/>
              <a:gd name="connsiteX4" fmla="*/ 0 w 2662962"/>
              <a:gd name="connsiteY4" fmla="*/ 0 h 1563341"/>
              <a:gd name="connsiteX0" fmla="*/ 12700 w 2675662"/>
              <a:gd name="connsiteY0" fmla="*/ 0 h 1563341"/>
              <a:gd name="connsiteX1" fmla="*/ 2675662 w 2675662"/>
              <a:gd name="connsiteY1" fmla="*/ 0 h 1563341"/>
              <a:gd name="connsiteX2" fmla="*/ 2628037 w 2675662"/>
              <a:gd name="connsiteY2" fmla="*/ 1563341 h 1563341"/>
              <a:gd name="connsiteX3" fmla="*/ 0 w 2675662"/>
              <a:gd name="connsiteY3" fmla="*/ 1496666 h 1563341"/>
              <a:gd name="connsiteX4" fmla="*/ 12700 w 2675662"/>
              <a:gd name="connsiteY4" fmla="*/ 0 h 1563341"/>
              <a:gd name="connsiteX0" fmla="*/ 12700 w 2678837"/>
              <a:gd name="connsiteY0" fmla="*/ 0 h 1563341"/>
              <a:gd name="connsiteX1" fmla="*/ 2678837 w 2678837"/>
              <a:gd name="connsiteY1" fmla="*/ 19050 h 1563341"/>
              <a:gd name="connsiteX2" fmla="*/ 2628037 w 2678837"/>
              <a:gd name="connsiteY2" fmla="*/ 1563341 h 1563341"/>
              <a:gd name="connsiteX3" fmla="*/ 0 w 2678837"/>
              <a:gd name="connsiteY3" fmla="*/ 1496666 h 1563341"/>
              <a:gd name="connsiteX4" fmla="*/ 12700 w 2678837"/>
              <a:gd name="connsiteY4" fmla="*/ 0 h 1563341"/>
              <a:gd name="connsiteX0" fmla="*/ 31750 w 2678837"/>
              <a:gd name="connsiteY0" fmla="*/ 0 h 1568104"/>
              <a:gd name="connsiteX1" fmla="*/ 2678837 w 2678837"/>
              <a:gd name="connsiteY1" fmla="*/ 23813 h 1568104"/>
              <a:gd name="connsiteX2" fmla="*/ 2628037 w 2678837"/>
              <a:gd name="connsiteY2" fmla="*/ 1568104 h 1568104"/>
              <a:gd name="connsiteX3" fmla="*/ 0 w 2678837"/>
              <a:gd name="connsiteY3" fmla="*/ 1501429 h 1568104"/>
              <a:gd name="connsiteX4" fmla="*/ 31750 w 2678837"/>
              <a:gd name="connsiteY4" fmla="*/ 0 h 156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8837" h="1568104">
                <a:moveTo>
                  <a:pt x="31750" y="0"/>
                </a:moveTo>
                <a:lnTo>
                  <a:pt x="2678837" y="23813"/>
                </a:lnTo>
                <a:lnTo>
                  <a:pt x="2628037" y="1568104"/>
                </a:lnTo>
                <a:lnTo>
                  <a:pt x="0" y="1501429"/>
                </a:lnTo>
                <a:lnTo>
                  <a:pt x="31750" y="0"/>
                </a:ln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243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477001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253284" y="2300695"/>
            <a:ext cx="3905456" cy="1915706"/>
          </a:xfrm>
          <a:custGeom>
            <a:avLst/>
            <a:gdLst>
              <a:gd name="connsiteX0" fmla="*/ 0 w 4423616"/>
              <a:gd name="connsiteY0" fmla="*/ 0 h 2350046"/>
              <a:gd name="connsiteX1" fmla="*/ 4423616 w 4423616"/>
              <a:gd name="connsiteY1" fmla="*/ 0 h 2350046"/>
              <a:gd name="connsiteX2" fmla="*/ 4423616 w 4423616"/>
              <a:gd name="connsiteY2" fmla="*/ 2350046 h 2350046"/>
              <a:gd name="connsiteX3" fmla="*/ 0 w 4423616"/>
              <a:gd name="connsiteY3" fmla="*/ 2350046 h 2350046"/>
              <a:gd name="connsiteX4" fmla="*/ 0 w 4423616"/>
              <a:gd name="connsiteY4" fmla="*/ 0 h 2350046"/>
              <a:gd name="connsiteX0" fmla="*/ 0 w 4423616"/>
              <a:gd name="connsiteY0" fmla="*/ 541020 h 2891066"/>
              <a:gd name="connsiteX1" fmla="*/ 1588976 w 4423616"/>
              <a:gd name="connsiteY1" fmla="*/ 0 h 2891066"/>
              <a:gd name="connsiteX2" fmla="*/ 4423616 w 4423616"/>
              <a:gd name="connsiteY2" fmla="*/ 2891066 h 2891066"/>
              <a:gd name="connsiteX3" fmla="*/ 0 w 4423616"/>
              <a:gd name="connsiteY3" fmla="*/ 2891066 h 2891066"/>
              <a:gd name="connsiteX4" fmla="*/ 0 w 4423616"/>
              <a:gd name="connsiteY4" fmla="*/ 541020 h 2891066"/>
              <a:gd name="connsiteX0" fmla="*/ 0 w 3905456"/>
              <a:gd name="connsiteY0" fmla="*/ 541020 h 2891066"/>
              <a:gd name="connsiteX1" fmla="*/ 1588976 w 3905456"/>
              <a:gd name="connsiteY1" fmla="*/ 0 h 2891066"/>
              <a:gd name="connsiteX2" fmla="*/ 3905456 w 3905456"/>
              <a:gd name="connsiteY2" fmla="*/ 1237526 h 2891066"/>
              <a:gd name="connsiteX3" fmla="*/ 0 w 3905456"/>
              <a:gd name="connsiteY3" fmla="*/ 2891066 h 2891066"/>
              <a:gd name="connsiteX4" fmla="*/ 0 w 3905456"/>
              <a:gd name="connsiteY4" fmla="*/ 541020 h 2891066"/>
              <a:gd name="connsiteX0" fmla="*/ 0 w 3905456"/>
              <a:gd name="connsiteY0" fmla="*/ 541020 h 1915706"/>
              <a:gd name="connsiteX1" fmla="*/ 1588976 w 3905456"/>
              <a:gd name="connsiteY1" fmla="*/ 0 h 1915706"/>
              <a:gd name="connsiteX2" fmla="*/ 3905456 w 3905456"/>
              <a:gd name="connsiteY2" fmla="*/ 1237526 h 1915706"/>
              <a:gd name="connsiteX3" fmla="*/ 2301240 w 3905456"/>
              <a:gd name="connsiteY3" fmla="*/ 1915706 h 1915706"/>
              <a:gd name="connsiteX4" fmla="*/ 0 w 3905456"/>
              <a:gd name="connsiteY4" fmla="*/ 541020 h 191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5456" h="1915706">
                <a:moveTo>
                  <a:pt x="0" y="541020"/>
                </a:moveTo>
                <a:lnTo>
                  <a:pt x="1588976" y="0"/>
                </a:lnTo>
                <a:lnTo>
                  <a:pt x="3905456" y="1237526"/>
                </a:lnTo>
                <a:lnTo>
                  <a:pt x="2301240" y="1915706"/>
                </a:lnTo>
                <a:lnTo>
                  <a:pt x="0" y="541020"/>
                </a:ln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638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1_Mobile 01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204205" y="2051694"/>
            <a:ext cx="2201464" cy="3862217"/>
          </a:xfrm>
          <a:prstGeom prst="rect">
            <a:avLst/>
          </a:prstGeom>
        </p:spPr>
      </p:pic>
      <p:pic>
        <p:nvPicPr>
          <p:cNvPr id="8" name="01_Mobile 01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073367" y="2051694"/>
            <a:ext cx="2201464" cy="3862217"/>
          </a:xfrm>
          <a:prstGeom prst="rect">
            <a:avLst/>
          </a:prstGeom>
        </p:spPr>
      </p:pic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522540" y="2465397"/>
            <a:ext cx="1509278" cy="269535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391700" y="2465397"/>
            <a:ext cx="1509278" cy="269535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883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89745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432089" y="1547178"/>
            <a:ext cx="2160255" cy="385234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5812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041134"/>
          </a:xfrm>
          <a:custGeom>
            <a:avLst/>
            <a:gdLst>
              <a:gd name="connsiteX0" fmla="*/ 0 w 12192000"/>
              <a:gd name="connsiteY0" fmla="*/ 0 h 6041134"/>
              <a:gd name="connsiteX1" fmla="*/ 12192000 w 12192000"/>
              <a:gd name="connsiteY1" fmla="*/ 0 h 6041134"/>
              <a:gd name="connsiteX2" fmla="*/ 12192000 w 12192000"/>
              <a:gd name="connsiteY2" fmla="*/ 5333051 h 6041134"/>
              <a:gd name="connsiteX3" fmla="*/ 5467773 w 12192000"/>
              <a:gd name="connsiteY3" fmla="*/ 3897919 h 6041134"/>
              <a:gd name="connsiteX4" fmla="*/ 296038 w 12192000"/>
              <a:gd name="connsiteY4" fmla="*/ 2469026 h 6041134"/>
              <a:gd name="connsiteX5" fmla="*/ 0 w 12192000"/>
              <a:gd name="connsiteY5" fmla="*/ 2592535 h 604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041134">
                <a:moveTo>
                  <a:pt x="0" y="0"/>
                </a:moveTo>
                <a:lnTo>
                  <a:pt x="12192000" y="0"/>
                </a:lnTo>
                <a:lnTo>
                  <a:pt x="12192000" y="5333051"/>
                </a:lnTo>
                <a:cubicBezTo>
                  <a:pt x="10420208" y="6563382"/>
                  <a:pt x="7302782" y="6254963"/>
                  <a:pt x="5467773" y="3897919"/>
                </a:cubicBezTo>
                <a:cubicBezTo>
                  <a:pt x="4209415" y="2281572"/>
                  <a:pt x="1834845" y="1912685"/>
                  <a:pt x="296038" y="2469026"/>
                </a:cubicBezTo>
                <a:lnTo>
                  <a:pt x="0" y="2592535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8564535" y="1278194"/>
            <a:ext cx="1923469" cy="340353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0086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65759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080126" y="1698292"/>
            <a:ext cx="4263278" cy="239679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561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946352" cy="6477001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48400" y="257508"/>
            <a:ext cx="51054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l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587708"/>
            <a:ext cx="5105400" cy="1364584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6829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8860" y="1"/>
            <a:ext cx="4213760" cy="4157289"/>
          </a:xfrm>
          <a:custGeom>
            <a:avLst/>
            <a:gdLst>
              <a:gd name="connsiteX0" fmla="*/ 0 w 4213760"/>
              <a:gd name="connsiteY0" fmla="*/ 0 h 4157289"/>
              <a:gd name="connsiteX1" fmla="*/ 4213760 w 4213760"/>
              <a:gd name="connsiteY1" fmla="*/ 0 h 4157289"/>
              <a:gd name="connsiteX2" fmla="*/ 4213760 w 4213760"/>
              <a:gd name="connsiteY2" fmla="*/ 2050414 h 4157289"/>
              <a:gd name="connsiteX3" fmla="*/ 2106880 w 4213760"/>
              <a:gd name="connsiteY3" fmla="*/ 4157289 h 4157289"/>
              <a:gd name="connsiteX4" fmla="*/ 0 w 4213760"/>
              <a:gd name="connsiteY4" fmla="*/ 2050414 h 415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3760" h="4157289">
                <a:moveTo>
                  <a:pt x="0" y="0"/>
                </a:moveTo>
                <a:lnTo>
                  <a:pt x="4213760" y="0"/>
                </a:lnTo>
                <a:lnTo>
                  <a:pt x="4213760" y="2050414"/>
                </a:lnTo>
                <a:cubicBezTo>
                  <a:pt x="4213760" y="3214012"/>
                  <a:pt x="3270480" y="4157289"/>
                  <a:pt x="2106880" y="4157289"/>
                </a:cubicBezTo>
                <a:cubicBezTo>
                  <a:pt x="943279" y="4157289"/>
                  <a:pt x="0" y="3214012"/>
                  <a:pt x="0" y="2050414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9296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29165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795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9797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731000" cy="6477001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839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-1"/>
            <a:ext cx="12192000" cy="6477001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248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477001"/>
          </a:xfrm>
          <a:prstGeom prst="rect">
            <a:avLst/>
          </a:prstGeom>
          <a:gradFill>
            <a:gsLst>
              <a:gs pos="100000">
                <a:srgbClr val="59D8D5"/>
              </a:gs>
              <a:gs pos="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bg1"/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19979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 flipV="1">
            <a:off x="0" y="0"/>
            <a:ext cx="12192000" cy="6477001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bg1"/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203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 flipV="1">
            <a:off x="0" y="0"/>
            <a:ext cx="12192000" cy="6477001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bg1"/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18552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829302" y="1"/>
            <a:ext cx="6362699" cy="6477001"/>
          </a:xfrm>
          <a:custGeom>
            <a:avLst/>
            <a:gdLst>
              <a:gd name="connsiteX0" fmla="*/ 6348531 w 6362699"/>
              <a:gd name="connsiteY0" fmla="*/ 0 h 6477001"/>
              <a:gd name="connsiteX1" fmla="*/ 6362699 w 6362699"/>
              <a:gd name="connsiteY1" fmla="*/ 0 h 6477001"/>
              <a:gd name="connsiteX2" fmla="*/ 6362699 w 6362699"/>
              <a:gd name="connsiteY2" fmla="*/ 6477001 h 6477001"/>
              <a:gd name="connsiteX3" fmla="*/ 0 w 6362699"/>
              <a:gd name="connsiteY3" fmla="*/ 6477001 h 647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2699" h="6477001">
                <a:moveTo>
                  <a:pt x="6348531" y="0"/>
                </a:moveTo>
                <a:lnTo>
                  <a:pt x="6362699" y="0"/>
                </a:lnTo>
                <a:lnTo>
                  <a:pt x="6362699" y="6477001"/>
                </a:lnTo>
                <a:lnTo>
                  <a:pt x="0" y="647700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327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75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93077" y="1159562"/>
            <a:ext cx="1770185" cy="125986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153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35693" y="1184399"/>
            <a:ext cx="3183164" cy="4794640"/>
          </a:xfrm>
          <a:custGeom>
            <a:avLst/>
            <a:gdLst>
              <a:gd name="connsiteX0" fmla="*/ 1420487 w 3183164"/>
              <a:gd name="connsiteY0" fmla="*/ 0 h 4794640"/>
              <a:gd name="connsiteX1" fmla="*/ 1494098 w 3183164"/>
              <a:gd name="connsiteY1" fmla="*/ 0 h 4794640"/>
              <a:gd name="connsiteX2" fmla="*/ 1585614 w 3183164"/>
              <a:gd name="connsiteY2" fmla="*/ 3979 h 4794640"/>
              <a:gd name="connsiteX3" fmla="*/ 1673151 w 3183164"/>
              <a:gd name="connsiteY3" fmla="*/ 5969 h 4794640"/>
              <a:gd name="connsiteX4" fmla="*/ 1752730 w 3183164"/>
              <a:gd name="connsiteY4" fmla="*/ 11937 h 4794640"/>
              <a:gd name="connsiteX5" fmla="*/ 1828330 w 3183164"/>
              <a:gd name="connsiteY5" fmla="*/ 21884 h 4794640"/>
              <a:gd name="connsiteX6" fmla="*/ 1897962 w 3183164"/>
              <a:gd name="connsiteY6" fmla="*/ 33821 h 4794640"/>
              <a:gd name="connsiteX7" fmla="*/ 1965604 w 3183164"/>
              <a:gd name="connsiteY7" fmla="*/ 47748 h 4794640"/>
              <a:gd name="connsiteX8" fmla="*/ 2027278 w 3183164"/>
              <a:gd name="connsiteY8" fmla="*/ 63663 h 4794640"/>
              <a:gd name="connsiteX9" fmla="*/ 2084973 w 3183164"/>
              <a:gd name="connsiteY9" fmla="*/ 81569 h 4794640"/>
              <a:gd name="connsiteX10" fmla="*/ 2138688 w 3183164"/>
              <a:gd name="connsiteY10" fmla="*/ 99474 h 4794640"/>
              <a:gd name="connsiteX11" fmla="*/ 2190415 w 3183164"/>
              <a:gd name="connsiteY11" fmla="*/ 119369 h 4794640"/>
              <a:gd name="connsiteX12" fmla="*/ 2236173 w 3183164"/>
              <a:gd name="connsiteY12" fmla="*/ 139264 h 4794640"/>
              <a:gd name="connsiteX13" fmla="*/ 2281931 w 3183164"/>
              <a:gd name="connsiteY13" fmla="*/ 161148 h 4794640"/>
              <a:gd name="connsiteX14" fmla="*/ 2367478 w 3183164"/>
              <a:gd name="connsiteY14" fmla="*/ 206906 h 4794640"/>
              <a:gd name="connsiteX15" fmla="*/ 2447057 w 3183164"/>
              <a:gd name="connsiteY15" fmla="*/ 252664 h 4794640"/>
              <a:gd name="connsiteX16" fmla="*/ 2516689 w 3183164"/>
              <a:gd name="connsiteY16" fmla="*/ 292453 h 4794640"/>
              <a:gd name="connsiteX17" fmla="*/ 2574384 w 3183164"/>
              <a:gd name="connsiteY17" fmla="*/ 322295 h 4794640"/>
              <a:gd name="connsiteX18" fmla="*/ 2598258 w 3183164"/>
              <a:gd name="connsiteY18" fmla="*/ 332243 h 4794640"/>
              <a:gd name="connsiteX19" fmla="*/ 2624121 w 3183164"/>
              <a:gd name="connsiteY19" fmla="*/ 338211 h 4794640"/>
              <a:gd name="connsiteX20" fmla="*/ 2644016 w 3183164"/>
              <a:gd name="connsiteY20" fmla="*/ 344180 h 4794640"/>
              <a:gd name="connsiteX21" fmla="*/ 2665900 w 3183164"/>
              <a:gd name="connsiteY21" fmla="*/ 344180 h 4794640"/>
              <a:gd name="connsiteX22" fmla="*/ 2681816 w 3183164"/>
              <a:gd name="connsiteY22" fmla="*/ 344180 h 4794640"/>
              <a:gd name="connsiteX23" fmla="*/ 2695742 w 3183164"/>
              <a:gd name="connsiteY23" fmla="*/ 340201 h 4794640"/>
              <a:gd name="connsiteX24" fmla="*/ 2707679 w 3183164"/>
              <a:gd name="connsiteY24" fmla="*/ 334232 h 4794640"/>
              <a:gd name="connsiteX25" fmla="*/ 2719616 w 3183164"/>
              <a:gd name="connsiteY25" fmla="*/ 326274 h 4794640"/>
              <a:gd name="connsiteX26" fmla="*/ 2733542 w 3183164"/>
              <a:gd name="connsiteY26" fmla="*/ 316327 h 4794640"/>
              <a:gd name="connsiteX27" fmla="*/ 2741500 w 3183164"/>
              <a:gd name="connsiteY27" fmla="*/ 304390 h 4794640"/>
              <a:gd name="connsiteX28" fmla="*/ 2759405 w 3183164"/>
              <a:gd name="connsiteY28" fmla="*/ 270569 h 4794640"/>
              <a:gd name="connsiteX29" fmla="*/ 2779300 w 3183164"/>
              <a:gd name="connsiteY29" fmla="*/ 230780 h 4794640"/>
              <a:gd name="connsiteX30" fmla="*/ 2791237 w 3183164"/>
              <a:gd name="connsiteY30" fmla="*/ 183032 h 4794640"/>
              <a:gd name="connsiteX31" fmla="*/ 2803174 w 3183164"/>
              <a:gd name="connsiteY31" fmla="*/ 125337 h 4794640"/>
              <a:gd name="connsiteX32" fmla="*/ 2811132 w 3183164"/>
              <a:gd name="connsiteY32" fmla="*/ 57695 h 4794640"/>
              <a:gd name="connsiteX33" fmla="*/ 2964322 w 3183164"/>
              <a:gd name="connsiteY33" fmla="*/ 57695 h 4794640"/>
              <a:gd name="connsiteX34" fmla="*/ 2954374 w 3183164"/>
              <a:gd name="connsiteY34" fmla="*/ 159158 h 4794640"/>
              <a:gd name="connsiteX35" fmla="*/ 2948406 w 3183164"/>
              <a:gd name="connsiteY35" fmla="*/ 270569 h 4794640"/>
              <a:gd name="connsiteX36" fmla="*/ 2942437 w 3183164"/>
              <a:gd name="connsiteY36" fmla="*/ 397896 h 4794640"/>
              <a:gd name="connsiteX37" fmla="*/ 2936469 w 3183164"/>
              <a:gd name="connsiteY37" fmla="*/ 553075 h 4794640"/>
              <a:gd name="connsiteX38" fmla="*/ 2930500 w 3183164"/>
              <a:gd name="connsiteY38" fmla="*/ 960918 h 4794640"/>
              <a:gd name="connsiteX39" fmla="*/ 2928511 w 3183164"/>
              <a:gd name="connsiteY39" fmla="*/ 1545824 h 4794640"/>
              <a:gd name="connsiteX40" fmla="*/ 2779300 w 3183164"/>
              <a:gd name="connsiteY40" fmla="*/ 1545824 h 4794640"/>
              <a:gd name="connsiteX41" fmla="*/ 2771342 w 3183164"/>
              <a:gd name="connsiteY41" fmla="*/ 1482161 h 4794640"/>
              <a:gd name="connsiteX42" fmla="*/ 2765374 w 3183164"/>
              <a:gd name="connsiteY42" fmla="*/ 1418497 h 4794640"/>
              <a:gd name="connsiteX43" fmla="*/ 2757416 w 3183164"/>
              <a:gd name="connsiteY43" fmla="*/ 1352845 h 4794640"/>
              <a:gd name="connsiteX44" fmla="*/ 2745479 w 3183164"/>
              <a:gd name="connsiteY44" fmla="*/ 1289181 h 4794640"/>
              <a:gd name="connsiteX45" fmla="*/ 2733542 w 3183164"/>
              <a:gd name="connsiteY45" fmla="*/ 1229497 h 4794640"/>
              <a:gd name="connsiteX46" fmla="*/ 2719616 w 3183164"/>
              <a:gd name="connsiteY46" fmla="*/ 1165834 h 4794640"/>
              <a:gd name="connsiteX47" fmla="*/ 2701711 w 3183164"/>
              <a:gd name="connsiteY47" fmla="*/ 1104160 h 4794640"/>
              <a:gd name="connsiteX48" fmla="*/ 2683805 w 3183164"/>
              <a:gd name="connsiteY48" fmla="*/ 1044476 h 4794640"/>
              <a:gd name="connsiteX49" fmla="*/ 2661921 w 3183164"/>
              <a:gd name="connsiteY49" fmla="*/ 982802 h 4794640"/>
              <a:gd name="connsiteX50" fmla="*/ 2642026 w 3183164"/>
              <a:gd name="connsiteY50" fmla="*/ 921128 h 4794640"/>
              <a:gd name="connsiteX51" fmla="*/ 2616163 w 3183164"/>
              <a:gd name="connsiteY51" fmla="*/ 863433 h 4794640"/>
              <a:gd name="connsiteX52" fmla="*/ 2592289 w 3183164"/>
              <a:gd name="connsiteY52" fmla="*/ 805738 h 4794640"/>
              <a:gd name="connsiteX53" fmla="*/ 2564437 w 3183164"/>
              <a:gd name="connsiteY53" fmla="*/ 752022 h 4794640"/>
              <a:gd name="connsiteX54" fmla="*/ 2534594 w 3183164"/>
              <a:gd name="connsiteY54" fmla="*/ 700296 h 4794640"/>
              <a:gd name="connsiteX55" fmla="*/ 2500773 w 3183164"/>
              <a:gd name="connsiteY55" fmla="*/ 648570 h 4794640"/>
              <a:gd name="connsiteX56" fmla="*/ 2468942 w 3183164"/>
              <a:gd name="connsiteY56" fmla="*/ 596843 h 4794640"/>
              <a:gd name="connsiteX57" fmla="*/ 2435121 w 3183164"/>
              <a:gd name="connsiteY57" fmla="*/ 547106 h 4794640"/>
              <a:gd name="connsiteX58" fmla="*/ 2395331 w 3183164"/>
              <a:gd name="connsiteY58" fmla="*/ 501348 h 4794640"/>
              <a:gd name="connsiteX59" fmla="*/ 2355541 w 3183164"/>
              <a:gd name="connsiteY59" fmla="*/ 459569 h 4794640"/>
              <a:gd name="connsiteX60" fmla="*/ 2315752 w 3183164"/>
              <a:gd name="connsiteY60" fmla="*/ 415801 h 4794640"/>
              <a:gd name="connsiteX61" fmla="*/ 2273973 w 3183164"/>
              <a:gd name="connsiteY61" fmla="*/ 378001 h 4794640"/>
              <a:gd name="connsiteX62" fmla="*/ 2228215 w 3183164"/>
              <a:gd name="connsiteY62" fmla="*/ 340201 h 4794640"/>
              <a:gd name="connsiteX63" fmla="*/ 2178478 w 3183164"/>
              <a:gd name="connsiteY63" fmla="*/ 306380 h 4794640"/>
              <a:gd name="connsiteX64" fmla="*/ 2130731 w 3183164"/>
              <a:gd name="connsiteY64" fmla="*/ 276537 h 4794640"/>
              <a:gd name="connsiteX65" fmla="*/ 2079004 w 3183164"/>
              <a:gd name="connsiteY65" fmla="*/ 248685 h 4794640"/>
              <a:gd name="connsiteX66" fmla="*/ 2027278 w 3183164"/>
              <a:gd name="connsiteY66" fmla="*/ 224811 h 4794640"/>
              <a:gd name="connsiteX67" fmla="*/ 1971572 w 3183164"/>
              <a:gd name="connsiteY67" fmla="*/ 206906 h 4794640"/>
              <a:gd name="connsiteX68" fmla="*/ 1913878 w 3183164"/>
              <a:gd name="connsiteY68" fmla="*/ 189001 h 4794640"/>
              <a:gd name="connsiteX69" fmla="*/ 1856183 w 3183164"/>
              <a:gd name="connsiteY69" fmla="*/ 173085 h 4794640"/>
              <a:gd name="connsiteX70" fmla="*/ 1794509 w 3183164"/>
              <a:gd name="connsiteY70" fmla="*/ 165127 h 4794640"/>
              <a:gd name="connsiteX71" fmla="*/ 1734825 w 3183164"/>
              <a:gd name="connsiteY71" fmla="*/ 159158 h 4794640"/>
              <a:gd name="connsiteX72" fmla="*/ 1671161 w 3183164"/>
              <a:gd name="connsiteY72" fmla="*/ 155179 h 4794640"/>
              <a:gd name="connsiteX73" fmla="*/ 1591582 w 3183164"/>
              <a:gd name="connsiteY73" fmla="*/ 159158 h 4794640"/>
              <a:gd name="connsiteX74" fmla="*/ 1517972 w 3183164"/>
              <a:gd name="connsiteY74" fmla="*/ 167116 h 4794640"/>
              <a:gd name="connsiteX75" fmla="*/ 1448340 w 3183164"/>
              <a:gd name="connsiteY75" fmla="*/ 183032 h 4794640"/>
              <a:gd name="connsiteX76" fmla="*/ 1380698 w 3183164"/>
              <a:gd name="connsiteY76" fmla="*/ 200937 h 4794640"/>
              <a:gd name="connsiteX77" fmla="*/ 1317034 w 3183164"/>
              <a:gd name="connsiteY77" fmla="*/ 228790 h 4794640"/>
              <a:gd name="connsiteX78" fmla="*/ 1259339 w 3183164"/>
              <a:gd name="connsiteY78" fmla="*/ 258632 h 4794640"/>
              <a:gd name="connsiteX79" fmla="*/ 1205624 w 3183164"/>
              <a:gd name="connsiteY79" fmla="*/ 292453 h 4794640"/>
              <a:gd name="connsiteX80" fmla="*/ 1153897 w 3183164"/>
              <a:gd name="connsiteY80" fmla="*/ 334232 h 4794640"/>
              <a:gd name="connsiteX81" fmla="*/ 1108139 w 3183164"/>
              <a:gd name="connsiteY81" fmla="*/ 379990 h 4794640"/>
              <a:gd name="connsiteX82" fmla="*/ 1068350 w 3183164"/>
              <a:gd name="connsiteY82" fmla="*/ 429727 h 4794640"/>
              <a:gd name="connsiteX83" fmla="*/ 1034528 w 3183164"/>
              <a:gd name="connsiteY83" fmla="*/ 483443 h 4794640"/>
              <a:gd name="connsiteX84" fmla="*/ 1004686 w 3183164"/>
              <a:gd name="connsiteY84" fmla="*/ 545117 h 4794640"/>
              <a:gd name="connsiteX85" fmla="*/ 982802 w 3183164"/>
              <a:gd name="connsiteY85" fmla="*/ 608780 h 4794640"/>
              <a:gd name="connsiteX86" fmla="*/ 964897 w 3183164"/>
              <a:gd name="connsiteY86" fmla="*/ 674433 h 4794640"/>
              <a:gd name="connsiteX87" fmla="*/ 954949 w 3183164"/>
              <a:gd name="connsiteY87" fmla="*/ 746054 h 4794640"/>
              <a:gd name="connsiteX88" fmla="*/ 952960 w 3183164"/>
              <a:gd name="connsiteY88" fmla="*/ 821654 h 4794640"/>
              <a:gd name="connsiteX89" fmla="*/ 952960 w 3183164"/>
              <a:gd name="connsiteY89" fmla="*/ 869402 h 4794640"/>
              <a:gd name="connsiteX90" fmla="*/ 954949 w 3183164"/>
              <a:gd name="connsiteY90" fmla="*/ 919139 h 4794640"/>
              <a:gd name="connsiteX91" fmla="*/ 960918 w 3183164"/>
              <a:gd name="connsiteY91" fmla="*/ 960918 h 4794640"/>
              <a:gd name="connsiteX92" fmla="*/ 970865 w 3183164"/>
              <a:gd name="connsiteY92" fmla="*/ 1006676 h 4794640"/>
              <a:gd name="connsiteX93" fmla="*/ 980813 w 3183164"/>
              <a:gd name="connsiteY93" fmla="*/ 1046465 h 4794640"/>
              <a:gd name="connsiteX94" fmla="*/ 994739 w 3183164"/>
              <a:gd name="connsiteY94" fmla="*/ 1088244 h 4794640"/>
              <a:gd name="connsiteX95" fmla="*/ 1010655 w 3183164"/>
              <a:gd name="connsiteY95" fmla="*/ 1128034 h 4794640"/>
              <a:gd name="connsiteX96" fmla="*/ 1024581 w 3183164"/>
              <a:gd name="connsiteY96" fmla="*/ 1167823 h 4794640"/>
              <a:gd name="connsiteX97" fmla="*/ 1046465 w 3183164"/>
              <a:gd name="connsiteY97" fmla="*/ 1205623 h 4794640"/>
              <a:gd name="connsiteX98" fmla="*/ 1068350 w 3183164"/>
              <a:gd name="connsiteY98" fmla="*/ 1241434 h 4794640"/>
              <a:gd name="connsiteX99" fmla="*/ 1090234 w 3183164"/>
              <a:gd name="connsiteY99" fmla="*/ 1277245 h 4794640"/>
              <a:gd name="connsiteX100" fmla="*/ 1116097 w 3183164"/>
              <a:gd name="connsiteY100" fmla="*/ 1315045 h 4794640"/>
              <a:gd name="connsiteX101" fmla="*/ 1143950 w 3183164"/>
              <a:gd name="connsiteY101" fmla="*/ 1346876 h 4794640"/>
              <a:gd name="connsiteX102" fmla="*/ 1173792 w 3183164"/>
              <a:gd name="connsiteY102" fmla="*/ 1380697 h 4794640"/>
              <a:gd name="connsiteX103" fmla="*/ 1241434 w 3183164"/>
              <a:gd name="connsiteY103" fmla="*/ 1450329 h 4794640"/>
              <a:gd name="connsiteX104" fmla="*/ 1317034 w 3183164"/>
              <a:gd name="connsiteY104" fmla="*/ 1517971 h 4794640"/>
              <a:gd name="connsiteX105" fmla="*/ 1402582 w 3183164"/>
              <a:gd name="connsiteY105" fmla="*/ 1585613 h 4794640"/>
              <a:gd name="connsiteX106" fmla="*/ 1494098 w 3183164"/>
              <a:gd name="connsiteY106" fmla="*/ 1655245 h 4794640"/>
              <a:gd name="connsiteX107" fmla="*/ 1597551 w 3183164"/>
              <a:gd name="connsiteY107" fmla="*/ 1728856 h 4794640"/>
              <a:gd name="connsiteX108" fmla="*/ 1822362 w 3183164"/>
              <a:gd name="connsiteY108" fmla="*/ 1880056 h 4794640"/>
              <a:gd name="connsiteX109" fmla="*/ 2080994 w 3183164"/>
              <a:gd name="connsiteY109" fmla="*/ 2051151 h 4794640"/>
              <a:gd name="connsiteX110" fmla="*/ 2305805 w 3183164"/>
              <a:gd name="connsiteY110" fmla="*/ 2202351 h 4794640"/>
              <a:gd name="connsiteX111" fmla="*/ 2413236 w 3183164"/>
              <a:gd name="connsiteY111" fmla="*/ 2277951 h 4794640"/>
              <a:gd name="connsiteX112" fmla="*/ 2512710 w 3183164"/>
              <a:gd name="connsiteY112" fmla="*/ 2355541 h 4794640"/>
              <a:gd name="connsiteX113" fmla="*/ 2610195 w 3183164"/>
              <a:gd name="connsiteY113" fmla="*/ 2433131 h 4794640"/>
              <a:gd name="connsiteX114" fmla="*/ 2701711 w 3183164"/>
              <a:gd name="connsiteY114" fmla="*/ 2512710 h 4794640"/>
              <a:gd name="connsiteX115" fmla="*/ 2785269 w 3183164"/>
              <a:gd name="connsiteY115" fmla="*/ 2592289 h 4794640"/>
              <a:gd name="connsiteX116" fmla="*/ 2825058 w 3183164"/>
              <a:gd name="connsiteY116" fmla="*/ 2634068 h 4794640"/>
              <a:gd name="connsiteX117" fmla="*/ 2862858 w 3183164"/>
              <a:gd name="connsiteY117" fmla="*/ 2677836 h 4794640"/>
              <a:gd name="connsiteX118" fmla="*/ 2900658 w 3183164"/>
              <a:gd name="connsiteY118" fmla="*/ 2719615 h 4794640"/>
              <a:gd name="connsiteX119" fmla="*/ 2934479 w 3183164"/>
              <a:gd name="connsiteY119" fmla="*/ 2765373 h 4794640"/>
              <a:gd name="connsiteX120" fmla="*/ 2966311 w 3183164"/>
              <a:gd name="connsiteY120" fmla="*/ 2807152 h 4794640"/>
              <a:gd name="connsiteX121" fmla="*/ 2998143 w 3183164"/>
              <a:gd name="connsiteY121" fmla="*/ 2856889 h 4794640"/>
              <a:gd name="connsiteX122" fmla="*/ 3024006 w 3183164"/>
              <a:gd name="connsiteY122" fmla="*/ 2902647 h 4794640"/>
              <a:gd name="connsiteX123" fmla="*/ 3051859 w 3183164"/>
              <a:gd name="connsiteY123" fmla="*/ 2950395 h 4794640"/>
              <a:gd name="connsiteX124" fmla="*/ 3075732 w 3183164"/>
              <a:gd name="connsiteY124" fmla="*/ 3002121 h 4794640"/>
              <a:gd name="connsiteX125" fmla="*/ 3097617 w 3183164"/>
              <a:gd name="connsiteY125" fmla="*/ 3053848 h 4794640"/>
              <a:gd name="connsiteX126" fmla="*/ 3115522 w 3183164"/>
              <a:gd name="connsiteY126" fmla="*/ 3105574 h 4794640"/>
              <a:gd name="connsiteX127" fmla="*/ 3135417 w 3183164"/>
              <a:gd name="connsiteY127" fmla="*/ 3161279 h 4794640"/>
              <a:gd name="connsiteX128" fmla="*/ 3149343 w 3183164"/>
              <a:gd name="connsiteY128" fmla="*/ 3214995 h 4794640"/>
              <a:gd name="connsiteX129" fmla="*/ 3161280 w 3183164"/>
              <a:gd name="connsiteY129" fmla="*/ 3272690 h 4794640"/>
              <a:gd name="connsiteX130" fmla="*/ 3171227 w 3183164"/>
              <a:gd name="connsiteY130" fmla="*/ 3334364 h 4794640"/>
              <a:gd name="connsiteX131" fmla="*/ 3177196 w 3183164"/>
              <a:gd name="connsiteY131" fmla="*/ 3396038 h 4794640"/>
              <a:gd name="connsiteX132" fmla="*/ 3179185 w 3183164"/>
              <a:gd name="connsiteY132" fmla="*/ 3459701 h 4794640"/>
              <a:gd name="connsiteX133" fmla="*/ 3183164 w 3183164"/>
              <a:gd name="connsiteY133" fmla="*/ 3523364 h 4794640"/>
              <a:gd name="connsiteX134" fmla="*/ 3179185 w 3183164"/>
              <a:gd name="connsiteY134" fmla="*/ 3602943 h 4794640"/>
              <a:gd name="connsiteX135" fmla="*/ 3173217 w 3183164"/>
              <a:gd name="connsiteY135" fmla="*/ 3680533 h 4794640"/>
              <a:gd name="connsiteX136" fmla="*/ 3165259 w 3183164"/>
              <a:gd name="connsiteY136" fmla="*/ 3754144 h 4794640"/>
              <a:gd name="connsiteX137" fmla="*/ 3149343 w 3183164"/>
              <a:gd name="connsiteY137" fmla="*/ 3823775 h 4794640"/>
              <a:gd name="connsiteX138" fmla="*/ 3131438 w 3183164"/>
              <a:gd name="connsiteY138" fmla="*/ 3893407 h 4794640"/>
              <a:gd name="connsiteX139" fmla="*/ 3109553 w 3183164"/>
              <a:gd name="connsiteY139" fmla="*/ 3961049 h 4794640"/>
              <a:gd name="connsiteX140" fmla="*/ 3083690 w 3183164"/>
              <a:gd name="connsiteY140" fmla="*/ 4024712 h 4794640"/>
              <a:gd name="connsiteX141" fmla="*/ 3051859 w 3183164"/>
              <a:gd name="connsiteY141" fmla="*/ 4086386 h 4794640"/>
              <a:gd name="connsiteX142" fmla="*/ 3018037 w 3183164"/>
              <a:gd name="connsiteY142" fmla="*/ 4144081 h 4794640"/>
              <a:gd name="connsiteX143" fmla="*/ 2986206 w 3183164"/>
              <a:gd name="connsiteY143" fmla="*/ 4197797 h 4794640"/>
              <a:gd name="connsiteX144" fmla="*/ 2946416 w 3183164"/>
              <a:gd name="connsiteY144" fmla="*/ 4253502 h 4794640"/>
              <a:gd name="connsiteX145" fmla="*/ 2902648 w 3183164"/>
              <a:gd name="connsiteY145" fmla="*/ 4305229 h 4794640"/>
              <a:gd name="connsiteX146" fmla="*/ 2856890 w 3183164"/>
              <a:gd name="connsiteY146" fmla="*/ 4352976 h 4794640"/>
              <a:gd name="connsiteX147" fmla="*/ 2809142 w 3183164"/>
              <a:gd name="connsiteY147" fmla="*/ 4398734 h 4794640"/>
              <a:gd name="connsiteX148" fmla="*/ 2757416 w 3183164"/>
              <a:gd name="connsiteY148" fmla="*/ 4442503 h 4794640"/>
              <a:gd name="connsiteX149" fmla="*/ 2701711 w 3183164"/>
              <a:gd name="connsiteY149" fmla="*/ 4480303 h 4794640"/>
              <a:gd name="connsiteX150" fmla="*/ 2644016 w 3183164"/>
              <a:gd name="connsiteY150" fmla="*/ 4520092 h 4794640"/>
              <a:gd name="connsiteX151" fmla="*/ 2586321 w 3183164"/>
              <a:gd name="connsiteY151" fmla="*/ 4553914 h 4794640"/>
              <a:gd name="connsiteX152" fmla="*/ 2526637 w 3183164"/>
              <a:gd name="connsiteY152" fmla="*/ 4587735 h 4794640"/>
              <a:gd name="connsiteX153" fmla="*/ 2460984 w 3183164"/>
              <a:gd name="connsiteY153" fmla="*/ 4617577 h 4794640"/>
              <a:gd name="connsiteX154" fmla="*/ 2395331 w 3183164"/>
              <a:gd name="connsiteY154" fmla="*/ 4649408 h 4794640"/>
              <a:gd name="connsiteX155" fmla="*/ 2327689 w 3183164"/>
              <a:gd name="connsiteY155" fmla="*/ 4673282 h 4794640"/>
              <a:gd name="connsiteX156" fmla="*/ 2258057 w 3183164"/>
              <a:gd name="connsiteY156" fmla="*/ 4697156 h 4794640"/>
              <a:gd name="connsiteX157" fmla="*/ 2188425 w 3183164"/>
              <a:gd name="connsiteY157" fmla="*/ 4715061 h 4794640"/>
              <a:gd name="connsiteX158" fmla="*/ 2114815 w 3183164"/>
              <a:gd name="connsiteY158" fmla="*/ 4732966 h 4794640"/>
              <a:gd name="connsiteX159" fmla="*/ 2039215 w 3183164"/>
              <a:gd name="connsiteY159" fmla="*/ 4752861 h 4794640"/>
              <a:gd name="connsiteX160" fmla="*/ 1963614 w 3183164"/>
              <a:gd name="connsiteY160" fmla="*/ 4764798 h 4794640"/>
              <a:gd name="connsiteX161" fmla="*/ 1886025 w 3183164"/>
              <a:gd name="connsiteY161" fmla="*/ 4776735 h 4794640"/>
              <a:gd name="connsiteX162" fmla="*/ 1808435 w 3183164"/>
              <a:gd name="connsiteY162" fmla="*/ 4782703 h 4794640"/>
              <a:gd name="connsiteX163" fmla="*/ 1724877 w 3183164"/>
              <a:gd name="connsiteY163" fmla="*/ 4788672 h 4794640"/>
              <a:gd name="connsiteX164" fmla="*/ 1647288 w 3183164"/>
              <a:gd name="connsiteY164" fmla="*/ 4794640 h 4794640"/>
              <a:gd name="connsiteX165" fmla="*/ 1563730 w 3183164"/>
              <a:gd name="connsiteY165" fmla="*/ 4794640 h 4794640"/>
              <a:gd name="connsiteX166" fmla="*/ 1466245 w 3183164"/>
              <a:gd name="connsiteY166" fmla="*/ 4794640 h 4794640"/>
              <a:gd name="connsiteX167" fmla="*/ 1372740 w 3183164"/>
              <a:gd name="connsiteY167" fmla="*/ 4788672 h 4794640"/>
              <a:gd name="connsiteX168" fmla="*/ 1285203 w 3183164"/>
              <a:gd name="connsiteY168" fmla="*/ 4782703 h 4794640"/>
              <a:gd name="connsiteX169" fmla="*/ 1201645 w 3183164"/>
              <a:gd name="connsiteY169" fmla="*/ 4772756 h 4794640"/>
              <a:gd name="connsiteX170" fmla="*/ 1126044 w 3183164"/>
              <a:gd name="connsiteY170" fmla="*/ 4760819 h 4794640"/>
              <a:gd name="connsiteX171" fmla="*/ 1052434 w 3183164"/>
              <a:gd name="connsiteY171" fmla="*/ 4748882 h 4794640"/>
              <a:gd name="connsiteX172" fmla="*/ 982802 w 3183164"/>
              <a:gd name="connsiteY172" fmla="*/ 4732966 h 4794640"/>
              <a:gd name="connsiteX173" fmla="*/ 919139 w 3183164"/>
              <a:gd name="connsiteY173" fmla="*/ 4719040 h 4794640"/>
              <a:gd name="connsiteX174" fmla="*/ 857465 w 3183164"/>
              <a:gd name="connsiteY174" fmla="*/ 4701135 h 4794640"/>
              <a:gd name="connsiteX175" fmla="*/ 799770 w 3183164"/>
              <a:gd name="connsiteY175" fmla="*/ 4681240 h 4794640"/>
              <a:gd name="connsiteX176" fmla="*/ 748044 w 3183164"/>
              <a:gd name="connsiteY176" fmla="*/ 4661345 h 4794640"/>
              <a:gd name="connsiteX177" fmla="*/ 696317 w 3183164"/>
              <a:gd name="connsiteY177" fmla="*/ 4639461 h 4794640"/>
              <a:gd name="connsiteX178" fmla="*/ 602812 w 3183164"/>
              <a:gd name="connsiteY178" fmla="*/ 4597682 h 4794640"/>
              <a:gd name="connsiteX179" fmla="*/ 515275 w 3183164"/>
              <a:gd name="connsiteY179" fmla="*/ 4551924 h 4794640"/>
              <a:gd name="connsiteX180" fmla="*/ 443654 w 3183164"/>
              <a:gd name="connsiteY180" fmla="*/ 4508156 h 4794640"/>
              <a:gd name="connsiteX181" fmla="*/ 383969 w 3183164"/>
              <a:gd name="connsiteY181" fmla="*/ 4480303 h 4794640"/>
              <a:gd name="connsiteX182" fmla="*/ 358106 w 3183164"/>
              <a:gd name="connsiteY182" fmla="*/ 4472345 h 4794640"/>
              <a:gd name="connsiteX183" fmla="*/ 334232 w 3183164"/>
              <a:gd name="connsiteY183" fmla="*/ 4466377 h 4794640"/>
              <a:gd name="connsiteX184" fmla="*/ 314338 w 3183164"/>
              <a:gd name="connsiteY184" fmla="*/ 4460408 h 4794640"/>
              <a:gd name="connsiteX185" fmla="*/ 292453 w 3183164"/>
              <a:gd name="connsiteY185" fmla="*/ 4460408 h 4794640"/>
              <a:gd name="connsiteX186" fmla="*/ 276537 w 3183164"/>
              <a:gd name="connsiteY186" fmla="*/ 4460408 h 4794640"/>
              <a:gd name="connsiteX187" fmla="*/ 262611 w 3183164"/>
              <a:gd name="connsiteY187" fmla="*/ 4466377 h 4794640"/>
              <a:gd name="connsiteX188" fmla="*/ 248685 w 3183164"/>
              <a:gd name="connsiteY188" fmla="*/ 4468366 h 4794640"/>
              <a:gd name="connsiteX189" fmla="*/ 236748 w 3183164"/>
              <a:gd name="connsiteY189" fmla="*/ 4478313 h 4794640"/>
              <a:gd name="connsiteX190" fmla="*/ 224811 w 3183164"/>
              <a:gd name="connsiteY190" fmla="*/ 4488261 h 4794640"/>
              <a:gd name="connsiteX191" fmla="*/ 216853 w 3183164"/>
              <a:gd name="connsiteY191" fmla="*/ 4502187 h 4794640"/>
              <a:gd name="connsiteX192" fmla="*/ 196958 w 3183164"/>
              <a:gd name="connsiteY192" fmla="*/ 4532029 h 4794640"/>
              <a:gd name="connsiteX193" fmla="*/ 183032 w 3183164"/>
              <a:gd name="connsiteY193" fmla="*/ 4571819 h 4794640"/>
              <a:gd name="connsiteX194" fmla="*/ 171095 w 3183164"/>
              <a:gd name="connsiteY194" fmla="*/ 4623545 h 4794640"/>
              <a:gd name="connsiteX195" fmla="*/ 159158 w 3183164"/>
              <a:gd name="connsiteY195" fmla="*/ 4681240 h 4794640"/>
              <a:gd name="connsiteX196" fmla="*/ 149211 w 3183164"/>
              <a:gd name="connsiteY196" fmla="*/ 4746893 h 4794640"/>
              <a:gd name="connsiteX197" fmla="*/ 0 w 3183164"/>
              <a:gd name="connsiteY197" fmla="*/ 4746893 h 4794640"/>
              <a:gd name="connsiteX198" fmla="*/ 5969 w 3183164"/>
              <a:gd name="connsiteY198" fmla="*/ 4627524 h 4794640"/>
              <a:gd name="connsiteX199" fmla="*/ 11937 w 3183164"/>
              <a:gd name="connsiteY199" fmla="*/ 4488261 h 4794640"/>
              <a:gd name="connsiteX200" fmla="*/ 17905 w 3183164"/>
              <a:gd name="connsiteY200" fmla="*/ 4140102 h 4794640"/>
              <a:gd name="connsiteX201" fmla="*/ 23874 w 3183164"/>
              <a:gd name="connsiteY201" fmla="*/ 3656659 h 4794640"/>
              <a:gd name="connsiteX202" fmla="*/ 23874 w 3183164"/>
              <a:gd name="connsiteY202" fmla="*/ 2984216 h 4794640"/>
              <a:gd name="connsiteX203" fmla="*/ 173085 w 3183164"/>
              <a:gd name="connsiteY203" fmla="*/ 2984216 h 4794640"/>
              <a:gd name="connsiteX204" fmla="*/ 189000 w 3183164"/>
              <a:gd name="connsiteY204" fmla="*/ 3145364 h 4794640"/>
              <a:gd name="connsiteX205" fmla="*/ 206906 w 3183164"/>
              <a:gd name="connsiteY205" fmla="*/ 3304522 h 4794640"/>
              <a:gd name="connsiteX206" fmla="*/ 218843 w 3183164"/>
              <a:gd name="connsiteY206" fmla="*/ 3382111 h 4794640"/>
              <a:gd name="connsiteX207" fmla="*/ 234758 w 3183164"/>
              <a:gd name="connsiteY207" fmla="*/ 3459701 h 4794640"/>
              <a:gd name="connsiteX208" fmla="*/ 248685 w 3183164"/>
              <a:gd name="connsiteY208" fmla="*/ 3535301 h 4794640"/>
              <a:gd name="connsiteX209" fmla="*/ 264601 w 3183164"/>
              <a:gd name="connsiteY209" fmla="*/ 3608912 h 4794640"/>
              <a:gd name="connsiteX210" fmla="*/ 286485 w 3183164"/>
              <a:gd name="connsiteY210" fmla="*/ 3680533 h 4794640"/>
              <a:gd name="connsiteX211" fmla="*/ 306380 w 3183164"/>
              <a:gd name="connsiteY211" fmla="*/ 3750165 h 4794640"/>
              <a:gd name="connsiteX212" fmla="*/ 328264 w 3183164"/>
              <a:gd name="connsiteY212" fmla="*/ 3817807 h 4794640"/>
              <a:gd name="connsiteX213" fmla="*/ 356117 w 3183164"/>
              <a:gd name="connsiteY213" fmla="*/ 3885449 h 4794640"/>
              <a:gd name="connsiteX214" fmla="*/ 379990 w 3183164"/>
              <a:gd name="connsiteY214" fmla="*/ 3949112 h 4794640"/>
              <a:gd name="connsiteX215" fmla="*/ 411822 w 3183164"/>
              <a:gd name="connsiteY215" fmla="*/ 4012776 h 4794640"/>
              <a:gd name="connsiteX216" fmla="*/ 441664 w 3183164"/>
              <a:gd name="connsiteY216" fmla="*/ 4074449 h 4794640"/>
              <a:gd name="connsiteX217" fmla="*/ 477475 w 3183164"/>
              <a:gd name="connsiteY217" fmla="*/ 4132144 h 4794640"/>
              <a:gd name="connsiteX218" fmla="*/ 511296 w 3183164"/>
              <a:gd name="connsiteY218" fmla="*/ 4185860 h 4794640"/>
              <a:gd name="connsiteX219" fmla="*/ 551085 w 3183164"/>
              <a:gd name="connsiteY219" fmla="*/ 4237587 h 4794640"/>
              <a:gd name="connsiteX220" fmla="*/ 590875 w 3183164"/>
              <a:gd name="connsiteY220" fmla="*/ 4287324 h 4794640"/>
              <a:gd name="connsiteX221" fmla="*/ 636633 w 3183164"/>
              <a:gd name="connsiteY221" fmla="*/ 4335071 h 4794640"/>
              <a:gd name="connsiteX222" fmla="*/ 682391 w 3183164"/>
              <a:gd name="connsiteY222" fmla="*/ 4378840 h 4794640"/>
              <a:gd name="connsiteX223" fmla="*/ 728149 w 3183164"/>
              <a:gd name="connsiteY223" fmla="*/ 4416640 h 4794640"/>
              <a:gd name="connsiteX224" fmla="*/ 779875 w 3183164"/>
              <a:gd name="connsiteY224" fmla="*/ 4454440 h 4794640"/>
              <a:gd name="connsiteX225" fmla="*/ 833591 w 3183164"/>
              <a:gd name="connsiteY225" fmla="*/ 4490250 h 4794640"/>
              <a:gd name="connsiteX226" fmla="*/ 889297 w 3183164"/>
              <a:gd name="connsiteY226" fmla="*/ 4520092 h 4794640"/>
              <a:gd name="connsiteX227" fmla="*/ 948981 w 3183164"/>
              <a:gd name="connsiteY227" fmla="*/ 4545956 h 4794640"/>
              <a:gd name="connsiteX228" fmla="*/ 1010655 w 3183164"/>
              <a:gd name="connsiteY228" fmla="*/ 4569829 h 4794640"/>
              <a:gd name="connsiteX229" fmla="*/ 1074318 w 3183164"/>
              <a:gd name="connsiteY229" fmla="*/ 4587735 h 4794640"/>
              <a:gd name="connsiteX230" fmla="*/ 1141960 w 3183164"/>
              <a:gd name="connsiteY230" fmla="*/ 4603650 h 4794640"/>
              <a:gd name="connsiteX231" fmla="*/ 1213581 w 3183164"/>
              <a:gd name="connsiteY231" fmla="*/ 4615587 h 4794640"/>
              <a:gd name="connsiteX232" fmla="*/ 1287192 w 3183164"/>
              <a:gd name="connsiteY232" fmla="*/ 4621556 h 4794640"/>
              <a:gd name="connsiteX233" fmla="*/ 1362792 w 3183164"/>
              <a:gd name="connsiteY233" fmla="*/ 4621556 h 4794640"/>
              <a:gd name="connsiteX234" fmla="*/ 1448340 w 3183164"/>
              <a:gd name="connsiteY234" fmla="*/ 4621556 h 4794640"/>
              <a:gd name="connsiteX235" fmla="*/ 1527919 w 3183164"/>
              <a:gd name="connsiteY235" fmla="*/ 4611608 h 4794640"/>
              <a:gd name="connsiteX236" fmla="*/ 1607498 w 3183164"/>
              <a:gd name="connsiteY236" fmla="*/ 4597682 h 4794640"/>
              <a:gd name="connsiteX237" fmla="*/ 1683098 w 3183164"/>
              <a:gd name="connsiteY237" fmla="*/ 4577787 h 4794640"/>
              <a:gd name="connsiteX238" fmla="*/ 1752730 w 3183164"/>
              <a:gd name="connsiteY238" fmla="*/ 4551924 h 4794640"/>
              <a:gd name="connsiteX239" fmla="*/ 1820372 w 3183164"/>
              <a:gd name="connsiteY239" fmla="*/ 4520092 h 4794640"/>
              <a:gd name="connsiteX240" fmla="*/ 1850214 w 3183164"/>
              <a:gd name="connsiteY240" fmla="*/ 4502187 h 4794640"/>
              <a:gd name="connsiteX241" fmla="*/ 1880056 w 3183164"/>
              <a:gd name="connsiteY241" fmla="*/ 4484282 h 4794640"/>
              <a:gd name="connsiteX242" fmla="*/ 1911888 w 3183164"/>
              <a:gd name="connsiteY242" fmla="*/ 4462398 h 4794640"/>
              <a:gd name="connsiteX243" fmla="*/ 1937751 w 3183164"/>
              <a:gd name="connsiteY243" fmla="*/ 4442503 h 4794640"/>
              <a:gd name="connsiteX244" fmla="*/ 1965604 w 3183164"/>
              <a:gd name="connsiteY244" fmla="*/ 4416640 h 4794640"/>
              <a:gd name="connsiteX245" fmla="*/ 1989478 w 3183164"/>
              <a:gd name="connsiteY245" fmla="*/ 4392766 h 4794640"/>
              <a:gd name="connsiteX246" fmla="*/ 2015341 w 3183164"/>
              <a:gd name="connsiteY246" fmla="*/ 4364913 h 4794640"/>
              <a:gd name="connsiteX247" fmla="*/ 2035236 w 3183164"/>
              <a:gd name="connsiteY247" fmla="*/ 4339050 h 4794640"/>
              <a:gd name="connsiteX248" fmla="*/ 2057120 w 3183164"/>
              <a:gd name="connsiteY248" fmla="*/ 4307218 h 4794640"/>
              <a:gd name="connsiteX249" fmla="*/ 2075025 w 3183164"/>
              <a:gd name="connsiteY249" fmla="*/ 4277376 h 4794640"/>
              <a:gd name="connsiteX250" fmla="*/ 2092931 w 3183164"/>
              <a:gd name="connsiteY250" fmla="*/ 4247534 h 4794640"/>
              <a:gd name="connsiteX251" fmla="*/ 2108846 w 3183164"/>
              <a:gd name="connsiteY251" fmla="*/ 4213713 h 4794640"/>
              <a:gd name="connsiteX252" fmla="*/ 2124762 w 3183164"/>
              <a:gd name="connsiteY252" fmla="*/ 4177902 h 4794640"/>
              <a:gd name="connsiteX253" fmla="*/ 2136699 w 3183164"/>
              <a:gd name="connsiteY253" fmla="*/ 4140102 h 4794640"/>
              <a:gd name="connsiteX254" fmla="*/ 2148636 w 3183164"/>
              <a:gd name="connsiteY254" fmla="*/ 4104292 h 4794640"/>
              <a:gd name="connsiteX255" fmla="*/ 2158583 w 3183164"/>
              <a:gd name="connsiteY255" fmla="*/ 4064502 h 4794640"/>
              <a:gd name="connsiteX256" fmla="*/ 2164552 w 3183164"/>
              <a:gd name="connsiteY256" fmla="*/ 4024712 h 4794640"/>
              <a:gd name="connsiteX257" fmla="*/ 2170520 w 3183164"/>
              <a:gd name="connsiteY257" fmla="*/ 3982933 h 4794640"/>
              <a:gd name="connsiteX258" fmla="*/ 2172510 w 3183164"/>
              <a:gd name="connsiteY258" fmla="*/ 3937175 h 4794640"/>
              <a:gd name="connsiteX259" fmla="*/ 2172510 w 3183164"/>
              <a:gd name="connsiteY259" fmla="*/ 3893407 h 4794640"/>
              <a:gd name="connsiteX260" fmla="*/ 2172510 w 3183164"/>
              <a:gd name="connsiteY260" fmla="*/ 3841681 h 4794640"/>
              <a:gd name="connsiteX261" fmla="*/ 2166541 w 3183164"/>
              <a:gd name="connsiteY261" fmla="*/ 3795923 h 4794640"/>
              <a:gd name="connsiteX262" fmla="*/ 2164552 w 3183164"/>
              <a:gd name="connsiteY262" fmla="*/ 3748175 h 4794640"/>
              <a:gd name="connsiteX263" fmla="*/ 2154604 w 3183164"/>
              <a:gd name="connsiteY263" fmla="*/ 3702417 h 4794640"/>
              <a:gd name="connsiteX264" fmla="*/ 2144657 w 3183164"/>
              <a:gd name="connsiteY264" fmla="*/ 3656659 h 4794640"/>
              <a:gd name="connsiteX265" fmla="*/ 2130731 w 3183164"/>
              <a:gd name="connsiteY265" fmla="*/ 3614880 h 4794640"/>
              <a:gd name="connsiteX266" fmla="*/ 2118794 w 3183164"/>
              <a:gd name="connsiteY266" fmla="*/ 3571112 h 4794640"/>
              <a:gd name="connsiteX267" fmla="*/ 2098899 w 3183164"/>
              <a:gd name="connsiteY267" fmla="*/ 3529333 h 4794640"/>
              <a:gd name="connsiteX268" fmla="*/ 2080994 w 3183164"/>
              <a:gd name="connsiteY268" fmla="*/ 3489543 h 4794640"/>
              <a:gd name="connsiteX269" fmla="*/ 2061099 w 3183164"/>
              <a:gd name="connsiteY269" fmla="*/ 3449754 h 4794640"/>
              <a:gd name="connsiteX270" fmla="*/ 2039215 w 3183164"/>
              <a:gd name="connsiteY270" fmla="*/ 3409964 h 4794640"/>
              <a:gd name="connsiteX271" fmla="*/ 2015341 w 3183164"/>
              <a:gd name="connsiteY271" fmla="*/ 3370174 h 4794640"/>
              <a:gd name="connsiteX272" fmla="*/ 1987488 w 3183164"/>
              <a:gd name="connsiteY272" fmla="*/ 3334364 h 4794640"/>
              <a:gd name="connsiteX273" fmla="*/ 1959636 w 3183164"/>
              <a:gd name="connsiteY273" fmla="*/ 3298553 h 4794640"/>
              <a:gd name="connsiteX274" fmla="*/ 1897962 w 3183164"/>
              <a:gd name="connsiteY274" fmla="*/ 3224943 h 4794640"/>
              <a:gd name="connsiteX275" fmla="*/ 1832309 w 3183164"/>
              <a:gd name="connsiteY275" fmla="*/ 3155311 h 4794640"/>
              <a:gd name="connsiteX276" fmla="*/ 1756709 w 3183164"/>
              <a:gd name="connsiteY276" fmla="*/ 3085679 h 4794640"/>
              <a:gd name="connsiteX277" fmla="*/ 1677130 w 3183164"/>
              <a:gd name="connsiteY277" fmla="*/ 3018037 h 4794640"/>
              <a:gd name="connsiteX278" fmla="*/ 1587603 w 3183164"/>
              <a:gd name="connsiteY278" fmla="*/ 2950395 h 4794640"/>
              <a:gd name="connsiteX279" fmla="*/ 1498077 w 3183164"/>
              <a:gd name="connsiteY279" fmla="*/ 2884742 h 4794640"/>
              <a:gd name="connsiteX280" fmla="*/ 1400592 w 3183164"/>
              <a:gd name="connsiteY280" fmla="*/ 2817100 h 4794640"/>
              <a:gd name="connsiteX281" fmla="*/ 1195676 w 3183164"/>
              <a:gd name="connsiteY281" fmla="*/ 2679826 h 4794640"/>
              <a:gd name="connsiteX282" fmla="*/ 964897 w 3183164"/>
              <a:gd name="connsiteY282" fmla="*/ 2530615 h 4794640"/>
              <a:gd name="connsiteX283" fmla="*/ 855475 w 3183164"/>
              <a:gd name="connsiteY283" fmla="*/ 2458994 h 4794640"/>
              <a:gd name="connsiteX284" fmla="*/ 752023 w 3183164"/>
              <a:gd name="connsiteY284" fmla="*/ 2381404 h 4794640"/>
              <a:gd name="connsiteX285" fmla="*/ 648570 w 3183164"/>
              <a:gd name="connsiteY285" fmla="*/ 2305804 h 4794640"/>
              <a:gd name="connsiteX286" fmla="*/ 553075 w 3183164"/>
              <a:gd name="connsiteY286" fmla="*/ 2226225 h 4794640"/>
              <a:gd name="connsiteX287" fmla="*/ 463548 w 3183164"/>
              <a:gd name="connsiteY287" fmla="*/ 2144657 h 4794640"/>
              <a:gd name="connsiteX288" fmla="*/ 419780 w 3183164"/>
              <a:gd name="connsiteY288" fmla="*/ 2102878 h 4794640"/>
              <a:gd name="connsiteX289" fmla="*/ 379990 w 3183164"/>
              <a:gd name="connsiteY289" fmla="*/ 2059109 h 4794640"/>
              <a:gd name="connsiteX290" fmla="*/ 340201 w 3183164"/>
              <a:gd name="connsiteY290" fmla="*/ 2017330 h 4794640"/>
              <a:gd name="connsiteX291" fmla="*/ 304390 w 3183164"/>
              <a:gd name="connsiteY291" fmla="*/ 1971572 h 4794640"/>
              <a:gd name="connsiteX292" fmla="*/ 268580 w 3183164"/>
              <a:gd name="connsiteY292" fmla="*/ 1925814 h 4794640"/>
              <a:gd name="connsiteX293" fmla="*/ 234758 w 3183164"/>
              <a:gd name="connsiteY293" fmla="*/ 1878067 h 4794640"/>
              <a:gd name="connsiteX294" fmla="*/ 202927 w 3183164"/>
              <a:gd name="connsiteY294" fmla="*/ 1828330 h 4794640"/>
              <a:gd name="connsiteX295" fmla="*/ 177064 w 3183164"/>
              <a:gd name="connsiteY295" fmla="*/ 1780582 h 4794640"/>
              <a:gd name="connsiteX296" fmla="*/ 149211 w 3183164"/>
              <a:gd name="connsiteY296" fmla="*/ 1728856 h 4794640"/>
              <a:gd name="connsiteX297" fmla="*/ 125337 w 3183164"/>
              <a:gd name="connsiteY297" fmla="*/ 1677129 h 4794640"/>
              <a:gd name="connsiteX298" fmla="*/ 103453 w 3183164"/>
              <a:gd name="connsiteY298" fmla="*/ 1621424 h 4794640"/>
              <a:gd name="connsiteX299" fmla="*/ 85548 w 3183164"/>
              <a:gd name="connsiteY299" fmla="*/ 1563729 h 4794640"/>
              <a:gd name="connsiteX300" fmla="*/ 69632 w 3183164"/>
              <a:gd name="connsiteY300" fmla="*/ 1506034 h 4794640"/>
              <a:gd name="connsiteX301" fmla="*/ 55705 w 3183164"/>
              <a:gd name="connsiteY301" fmla="*/ 1448340 h 4794640"/>
              <a:gd name="connsiteX302" fmla="*/ 45758 w 3183164"/>
              <a:gd name="connsiteY302" fmla="*/ 1386666 h 4794640"/>
              <a:gd name="connsiteX303" fmla="*/ 35811 w 3183164"/>
              <a:gd name="connsiteY303" fmla="*/ 1323003 h 4794640"/>
              <a:gd name="connsiteX304" fmla="*/ 33821 w 3183164"/>
              <a:gd name="connsiteY304" fmla="*/ 1259339 h 4794640"/>
              <a:gd name="connsiteX305" fmla="*/ 29842 w 3183164"/>
              <a:gd name="connsiteY305" fmla="*/ 1191697 h 4794640"/>
              <a:gd name="connsiteX306" fmla="*/ 33821 w 3183164"/>
              <a:gd name="connsiteY306" fmla="*/ 1116097 h 4794640"/>
              <a:gd name="connsiteX307" fmla="*/ 39790 w 3183164"/>
              <a:gd name="connsiteY307" fmla="*/ 1044476 h 4794640"/>
              <a:gd name="connsiteX308" fmla="*/ 47748 w 3183164"/>
              <a:gd name="connsiteY308" fmla="*/ 972854 h 4794640"/>
              <a:gd name="connsiteX309" fmla="*/ 63663 w 3183164"/>
              <a:gd name="connsiteY309" fmla="*/ 903223 h 4794640"/>
              <a:gd name="connsiteX310" fmla="*/ 79579 w 3183164"/>
              <a:gd name="connsiteY310" fmla="*/ 839560 h 4794640"/>
              <a:gd name="connsiteX311" fmla="*/ 99474 w 3183164"/>
              <a:gd name="connsiteY311" fmla="*/ 775896 h 4794640"/>
              <a:gd name="connsiteX312" fmla="*/ 125337 w 3183164"/>
              <a:gd name="connsiteY312" fmla="*/ 718201 h 4794640"/>
              <a:gd name="connsiteX313" fmla="*/ 151200 w 3183164"/>
              <a:gd name="connsiteY313" fmla="*/ 660507 h 4794640"/>
              <a:gd name="connsiteX314" fmla="*/ 183032 w 3183164"/>
              <a:gd name="connsiteY314" fmla="*/ 602812 h 4794640"/>
              <a:gd name="connsiteX315" fmla="*/ 216853 w 3183164"/>
              <a:gd name="connsiteY315" fmla="*/ 551085 h 4794640"/>
              <a:gd name="connsiteX316" fmla="*/ 252664 w 3183164"/>
              <a:gd name="connsiteY316" fmla="*/ 501348 h 4794640"/>
              <a:gd name="connsiteX317" fmla="*/ 292453 w 3183164"/>
              <a:gd name="connsiteY317" fmla="*/ 453601 h 4794640"/>
              <a:gd name="connsiteX318" fmla="*/ 334232 w 3183164"/>
              <a:gd name="connsiteY318" fmla="*/ 407843 h 4794640"/>
              <a:gd name="connsiteX319" fmla="*/ 379990 w 3183164"/>
              <a:gd name="connsiteY319" fmla="*/ 366064 h 4794640"/>
              <a:gd name="connsiteX320" fmla="*/ 425748 w 3183164"/>
              <a:gd name="connsiteY320" fmla="*/ 326274 h 4794640"/>
              <a:gd name="connsiteX321" fmla="*/ 475485 w 3183164"/>
              <a:gd name="connsiteY321" fmla="*/ 288474 h 4794640"/>
              <a:gd name="connsiteX322" fmla="*/ 527212 w 3183164"/>
              <a:gd name="connsiteY322" fmla="*/ 252664 h 4794640"/>
              <a:gd name="connsiteX323" fmla="*/ 580928 w 3183164"/>
              <a:gd name="connsiteY323" fmla="*/ 218843 h 4794640"/>
              <a:gd name="connsiteX324" fmla="*/ 636633 w 3183164"/>
              <a:gd name="connsiteY324" fmla="*/ 189001 h 4794640"/>
              <a:gd name="connsiteX325" fmla="*/ 694328 w 3183164"/>
              <a:gd name="connsiteY325" fmla="*/ 161148 h 4794640"/>
              <a:gd name="connsiteX326" fmla="*/ 754012 w 3183164"/>
              <a:gd name="connsiteY326" fmla="*/ 133295 h 4794640"/>
              <a:gd name="connsiteX327" fmla="*/ 815686 w 3183164"/>
              <a:gd name="connsiteY327" fmla="*/ 113400 h 4794640"/>
              <a:gd name="connsiteX328" fmla="*/ 879349 w 3183164"/>
              <a:gd name="connsiteY328" fmla="*/ 91516 h 4794640"/>
              <a:gd name="connsiteX329" fmla="*/ 943012 w 3183164"/>
              <a:gd name="connsiteY329" fmla="*/ 69632 h 4794640"/>
              <a:gd name="connsiteX330" fmla="*/ 1006676 w 3183164"/>
              <a:gd name="connsiteY330" fmla="*/ 55706 h 4794640"/>
              <a:gd name="connsiteX331" fmla="*/ 1074318 w 3183164"/>
              <a:gd name="connsiteY331" fmla="*/ 39790 h 4794640"/>
              <a:gd name="connsiteX332" fmla="*/ 1143950 w 3183164"/>
              <a:gd name="connsiteY332" fmla="*/ 27853 h 4794640"/>
              <a:gd name="connsiteX333" fmla="*/ 1211592 w 3183164"/>
              <a:gd name="connsiteY333" fmla="*/ 17905 h 4794640"/>
              <a:gd name="connsiteX334" fmla="*/ 1281224 w 3183164"/>
              <a:gd name="connsiteY334" fmla="*/ 9947 h 4794640"/>
              <a:gd name="connsiteX335" fmla="*/ 1350855 w 3183164"/>
              <a:gd name="connsiteY335" fmla="*/ 5969 h 47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183164" h="4794640">
                <a:moveTo>
                  <a:pt x="1420487" y="0"/>
                </a:moveTo>
                <a:lnTo>
                  <a:pt x="1494098" y="0"/>
                </a:lnTo>
                <a:lnTo>
                  <a:pt x="1585614" y="3979"/>
                </a:lnTo>
                <a:lnTo>
                  <a:pt x="1673151" y="5969"/>
                </a:lnTo>
                <a:lnTo>
                  <a:pt x="1752730" y="11937"/>
                </a:lnTo>
                <a:lnTo>
                  <a:pt x="1828330" y="21884"/>
                </a:lnTo>
                <a:lnTo>
                  <a:pt x="1897962" y="33821"/>
                </a:lnTo>
                <a:lnTo>
                  <a:pt x="1965604" y="47748"/>
                </a:lnTo>
                <a:lnTo>
                  <a:pt x="2027278" y="63663"/>
                </a:lnTo>
                <a:lnTo>
                  <a:pt x="2084973" y="81569"/>
                </a:lnTo>
                <a:lnTo>
                  <a:pt x="2138688" y="99474"/>
                </a:lnTo>
                <a:lnTo>
                  <a:pt x="2190415" y="119369"/>
                </a:lnTo>
                <a:lnTo>
                  <a:pt x="2236173" y="139264"/>
                </a:lnTo>
                <a:lnTo>
                  <a:pt x="2281931" y="161148"/>
                </a:lnTo>
                <a:lnTo>
                  <a:pt x="2367478" y="206906"/>
                </a:lnTo>
                <a:lnTo>
                  <a:pt x="2447057" y="252664"/>
                </a:lnTo>
                <a:lnTo>
                  <a:pt x="2516689" y="292453"/>
                </a:lnTo>
                <a:lnTo>
                  <a:pt x="2574384" y="322295"/>
                </a:lnTo>
                <a:lnTo>
                  <a:pt x="2598258" y="332243"/>
                </a:lnTo>
                <a:lnTo>
                  <a:pt x="2624121" y="338211"/>
                </a:lnTo>
                <a:lnTo>
                  <a:pt x="2644016" y="344180"/>
                </a:lnTo>
                <a:lnTo>
                  <a:pt x="2665900" y="344180"/>
                </a:lnTo>
                <a:lnTo>
                  <a:pt x="2681816" y="344180"/>
                </a:lnTo>
                <a:lnTo>
                  <a:pt x="2695742" y="340201"/>
                </a:lnTo>
                <a:lnTo>
                  <a:pt x="2707679" y="334232"/>
                </a:lnTo>
                <a:lnTo>
                  <a:pt x="2719616" y="326274"/>
                </a:lnTo>
                <a:lnTo>
                  <a:pt x="2733542" y="316327"/>
                </a:lnTo>
                <a:lnTo>
                  <a:pt x="2741500" y="304390"/>
                </a:lnTo>
                <a:lnTo>
                  <a:pt x="2759405" y="270569"/>
                </a:lnTo>
                <a:lnTo>
                  <a:pt x="2779300" y="230780"/>
                </a:lnTo>
                <a:lnTo>
                  <a:pt x="2791237" y="183032"/>
                </a:lnTo>
                <a:lnTo>
                  <a:pt x="2803174" y="125337"/>
                </a:lnTo>
                <a:lnTo>
                  <a:pt x="2811132" y="57695"/>
                </a:lnTo>
                <a:lnTo>
                  <a:pt x="2964322" y="57695"/>
                </a:lnTo>
                <a:lnTo>
                  <a:pt x="2954374" y="159158"/>
                </a:lnTo>
                <a:lnTo>
                  <a:pt x="2948406" y="270569"/>
                </a:lnTo>
                <a:lnTo>
                  <a:pt x="2942437" y="397896"/>
                </a:lnTo>
                <a:lnTo>
                  <a:pt x="2936469" y="553075"/>
                </a:lnTo>
                <a:lnTo>
                  <a:pt x="2930500" y="960918"/>
                </a:lnTo>
                <a:lnTo>
                  <a:pt x="2928511" y="1545824"/>
                </a:lnTo>
                <a:lnTo>
                  <a:pt x="2779300" y="1545824"/>
                </a:lnTo>
                <a:lnTo>
                  <a:pt x="2771342" y="1482161"/>
                </a:lnTo>
                <a:lnTo>
                  <a:pt x="2765374" y="1418497"/>
                </a:lnTo>
                <a:lnTo>
                  <a:pt x="2757416" y="1352845"/>
                </a:lnTo>
                <a:lnTo>
                  <a:pt x="2745479" y="1289181"/>
                </a:lnTo>
                <a:lnTo>
                  <a:pt x="2733542" y="1229497"/>
                </a:lnTo>
                <a:lnTo>
                  <a:pt x="2719616" y="1165834"/>
                </a:lnTo>
                <a:lnTo>
                  <a:pt x="2701711" y="1104160"/>
                </a:lnTo>
                <a:lnTo>
                  <a:pt x="2683805" y="1044476"/>
                </a:lnTo>
                <a:lnTo>
                  <a:pt x="2661921" y="982802"/>
                </a:lnTo>
                <a:lnTo>
                  <a:pt x="2642026" y="921128"/>
                </a:lnTo>
                <a:lnTo>
                  <a:pt x="2616163" y="863433"/>
                </a:lnTo>
                <a:lnTo>
                  <a:pt x="2592289" y="805738"/>
                </a:lnTo>
                <a:lnTo>
                  <a:pt x="2564437" y="752022"/>
                </a:lnTo>
                <a:lnTo>
                  <a:pt x="2534594" y="700296"/>
                </a:lnTo>
                <a:lnTo>
                  <a:pt x="2500773" y="648570"/>
                </a:lnTo>
                <a:lnTo>
                  <a:pt x="2468942" y="596843"/>
                </a:lnTo>
                <a:lnTo>
                  <a:pt x="2435121" y="547106"/>
                </a:lnTo>
                <a:lnTo>
                  <a:pt x="2395331" y="501348"/>
                </a:lnTo>
                <a:lnTo>
                  <a:pt x="2355541" y="459569"/>
                </a:lnTo>
                <a:lnTo>
                  <a:pt x="2315752" y="415801"/>
                </a:lnTo>
                <a:lnTo>
                  <a:pt x="2273973" y="378001"/>
                </a:lnTo>
                <a:lnTo>
                  <a:pt x="2228215" y="340201"/>
                </a:lnTo>
                <a:lnTo>
                  <a:pt x="2178478" y="306380"/>
                </a:lnTo>
                <a:lnTo>
                  <a:pt x="2130731" y="276537"/>
                </a:lnTo>
                <a:lnTo>
                  <a:pt x="2079004" y="248685"/>
                </a:lnTo>
                <a:lnTo>
                  <a:pt x="2027278" y="224811"/>
                </a:lnTo>
                <a:lnTo>
                  <a:pt x="1971572" y="206906"/>
                </a:lnTo>
                <a:lnTo>
                  <a:pt x="1913878" y="189001"/>
                </a:lnTo>
                <a:lnTo>
                  <a:pt x="1856183" y="173085"/>
                </a:lnTo>
                <a:lnTo>
                  <a:pt x="1794509" y="165127"/>
                </a:lnTo>
                <a:lnTo>
                  <a:pt x="1734825" y="159158"/>
                </a:lnTo>
                <a:lnTo>
                  <a:pt x="1671161" y="155179"/>
                </a:lnTo>
                <a:lnTo>
                  <a:pt x="1591582" y="159158"/>
                </a:lnTo>
                <a:lnTo>
                  <a:pt x="1517972" y="167116"/>
                </a:lnTo>
                <a:lnTo>
                  <a:pt x="1448340" y="183032"/>
                </a:lnTo>
                <a:lnTo>
                  <a:pt x="1380698" y="200937"/>
                </a:lnTo>
                <a:lnTo>
                  <a:pt x="1317034" y="228790"/>
                </a:lnTo>
                <a:lnTo>
                  <a:pt x="1259339" y="258632"/>
                </a:lnTo>
                <a:lnTo>
                  <a:pt x="1205624" y="292453"/>
                </a:lnTo>
                <a:lnTo>
                  <a:pt x="1153897" y="334232"/>
                </a:lnTo>
                <a:lnTo>
                  <a:pt x="1108139" y="379990"/>
                </a:lnTo>
                <a:lnTo>
                  <a:pt x="1068350" y="429727"/>
                </a:lnTo>
                <a:lnTo>
                  <a:pt x="1034528" y="483443"/>
                </a:lnTo>
                <a:lnTo>
                  <a:pt x="1004686" y="545117"/>
                </a:lnTo>
                <a:lnTo>
                  <a:pt x="982802" y="608780"/>
                </a:lnTo>
                <a:lnTo>
                  <a:pt x="964897" y="674433"/>
                </a:lnTo>
                <a:lnTo>
                  <a:pt x="954949" y="746054"/>
                </a:lnTo>
                <a:lnTo>
                  <a:pt x="952960" y="821654"/>
                </a:lnTo>
                <a:lnTo>
                  <a:pt x="952960" y="869402"/>
                </a:lnTo>
                <a:lnTo>
                  <a:pt x="954949" y="919139"/>
                </a:lnTo>
                <a:lnTo>
                  <a:pt x="960918" y="960918"/>
                </a:lnTo>
                <a:lnTo>
                  <a:pt x="970865" y="1006676"/>
                </a:lnTo>
                <a:lnTo>
                  <a:pt x="980813" y="1046465"/>
                </a:lnTo>
                <a:lnTo>
                  <a:pt x="994739" y="1088244"/>
                </a:lnTo>
                <a:lnTo>
                  <a:pt x="1010655" y="1128034"/>
                </a:lnTo>
                <a:lnTo>
                  <a:pt x="1024581" y="1167823"/>
                </a:lnTo>
                <a:lnTo>
                  <a:pt x="1046465" y="1205623"/>
                </a:lnTo>
                <a:lnTo>
                  <a:pt x="1068350" y="1241434"/>
                </a:lnTo>
                <a:lnTo>
                  <a:pt x="1090234" y="1277245"/>
                </a:lnTo>
                <a:lnTo>
                  <a:pt x="1116097" y="1315045"/>
                </a:lnTo>
                <a:lnTo>
                  <a:pt x="1143950" y="1346876"/>
                </a:lnTo>
                <a:lnTo>
                  <a:pt x="1173792" y="1380697"/>
                </a:lnTo>
                <a:lnTo>
                  <a:pt x="1241434" y="1450329"/>
                </a:lnTo>
                <a:lnTo>
                  <a:pt x="1317034" y="1517971"/>
                </a:lnTo>
                <a:lnTo>
                  <a:pt x="1402582" y="1585613"/>
                </a:lnTo>
                <a:lnTo>
                  <a:pt x="1494098" y="1655245"/>
                </a:lnTo>
                <a:lnTo>
                  <a:pt x="1597551" y="1728856"/>
                </a:lnTo>
                <a:lnTo>
                  <a:pt x="1822362" y="1880056"/>
                </a:lnTo>
                <a:lnTo>
                  <a:pt x="2080994" y="2051151"/>
                </a:lnTo>
                <a:lnTo>
                  <a:pt x="2305805" y="2202351"/>
                </a:lnTo>
                <a:lnTo>
                  <a:pt x="2413236" y="2277951"/>
                </a:lnTo>
                <a:lnTo>
                  <a:pt x="2512710" y="2355541"/>
                </a:lnTo>
                <a:lnTo>
                  <a:pt x="2610195" y="2433131"/>
                </a:lnTo>
                <a:lnTo>
                  <a:pt x="2701711" y="2512710"/>
                </a:lnTo>
                <a:lnTo>
                  <a:pt x="2785269" y="2592289"/>
                </a:lnTo>
                <a:lnTo>
                  <a:pt x="2825058" y="2634068"/>
                </a:lnTo>
                <a:lnTo>
                  <a:pt x="2862858" y="2677836"/>
                </a:lnTo>
                <a:lnTo>
                  <a:pt x="2900658" y="2719615"/>
                </a:lnTo>
                <a:lnTo>
                  <a:pt x="2934479" y="2765373"/>
                </a:lnTo>
                <a:lnTo>
                  <a:pt x="2966311" y="2807152"/>
                </a:lnTo>
                <a:lnTo>
                  <a:pt x="2998143" y="2856889"/>
                </a:lnTo>
                <a:lnTo>
                  <a:pt x="3024006" y="2902647"/>
                </a:lnTo>
                <a:lnTo>
                  <a:pt x="3051859" y="2950395"/>
                </a:lnTo>
                <a:lnTo>
                  <a:pt x="3075732" y="3002121"/>
                </a:lnTo>
                <a:lnTo>
                  <a:pt x="3097617" y="3053848"/>
                </a:lnTo>
                <a:lnTo>
                  <a:pt x="3115522" y="3105574"/>
                </a:lnTo>
                <a:lnTo>
                  <a:pt x="3135417" y="3161279"/>
                </a:lnTo>
                <a:lnTo>
                  <a:pt x="3149343" y="3214995"/>
                </a:lnTo>
                <a:lnTo>
                  <a:pt x="3161280" y="3272690"/>
                </a:lnTo>
                <a:lnTo>
                  <a:pt x="3171227" y="3334364"/>
                </a:lnTo>
                <a:lnTo>
                  <a:pt x="3177196" y="3396038"/>
                </a:lnTo>
                <a:lnTo>
                  <a:pt x="3179185" y="3459701"/>
                </a:lnTo>
                <a:lnTo>
                  <a:pt x="3183164" y="3523364"/>
                </a:lnTo>
                <a:lnTo>
                  <a:pt x="3179185" y="3602943"/>
                </a:lnTo>
                <a:lnTo>
                  <a:pt x="3173217" y="3680533"/>
                </a:lnTo>
                <a:lnTo>
                  <a:pt x="3165259" y="3754144"/>
                </a:lnTo>
                <a:lnTo>
                  <a:pt x="3149343" y="3823775"/>
                </a:lnTo>
                <a:lnTo>
                  <a:pt x="3131438" y="3893407"/>
                </a:lnTo>
                <a:lnTo>
                  <a:pt x="3109553" y="3961049"/>
                </a:lnTo>
                <a:lnTo>
                  <a:pt x="3083690" y="4024712"/>
                </a:lnTo>
                <a:lnTo>
                  <a:pt x="3051859" y="4086386"/>
                </a:lnTo>
                <a:lnTo>
                  <a:pt x="3018037" y="4144081"/>
                </a:lnTo>
                <a:lnTo>
                  <a:pt x="2986206" y="4197797"/>
                </a:lnTo>
                <a:lnTo>
                  <a:pt x="2946416" y="4253502"/>
                </a:lnTo>
                <a:lnTo>
                  <a:pt x="2902648" y="4305229"/>
                </a:lnTo>
                <a:lnTo>
                  <a:pt x="2856890" y="4352976"/>
                </a:lnTo>
                <a:lnTo>
                  <a:pt x="2809142" y="4398734"/>
                </a:lnTo>
                <a:lnTo>
                  <a:pt x="2757416" y="4442503"/>
                </a:lnTo>
                <a:lnTo>
                  <a:pt x="2701711" y="4480303"/>
                </a:lnTo>
                <a:lnTo>
                  <a:pt x="2644016" y="4520092"/>
                </a:lnTo>
                <a:lnTo>
                  <a:pt x="2586321" y="4553914"/>
                </a:lnTo>
                <a:lnTo>
                  <a:pt x="2526637" y="4587735"/>
                </a:lnTo>
                <a:lnTo>
                  <a:pt x="2460984" y="4617577"/>
                </a:lnTo>
                <a:lnTo>
                  <a:pt x="2395331" y="4649408"/>
                </a:lnTo>
                <a:lnTo>
                  <a:pt x="2327689" y="4673282"/>
                </a:lnTo>
                <a:lnTo>
                  <a:pt x="2258057" y="4697156"/>
                </a:lnTo>
                <a:lnTo>
                  <a:pt x="2188425" y="4715061"/>
                </a:lnTo>
                <a:lnTo>
                  <a:pt x="2114815" y="4732966"/>
                </a:lnTo>
                <a:lnTo>
                  <a:pt x="2039215" y="4752861"/>
                </a:lnTo>
                <a:lnTo>
                  <a:pt x="1963614" y="4764798"/>
                </a:lnTo>
                <a:lnTo>
                  <a:pt x="1886025" y="4776735"/>
                </a:lnTo>
                <a:lnTo>
                  <a:pt x="1808435" y="4782703"/>
                </a:lnTo>
                <a:lnTo>
                  <a:pt x="1724877" y="4788672"/>
                </a:lnTo>
                <a:lnTo>
                  <a:pt x="1647288" y="4794640"/>
                </a:lnTo>
                <a:lnTo>
                  <a:pt x="1563730" y="4794640"/>
                </a:lnTo>
                <a:lnTo>
                  <a:pt x="1466245" y="4794640"/>
                </a:lnTo>
                <a:lnTo>
                  <a:pt x="1372740" y="4788672"/>
                </a:lnTo>
                <a:lnTo>
                  <a:pt x="1285203" y="4782703"/>
                </a:lnTo>
                <a:lnTo>
                  <a:pt x="1201645" y="4772756"/>
                </a:lnTo>
                <a:lnTo>
                  <a:pt x="1126044" y="4760819"/>
                </a:lnTo>
                <a:lnTo>
                  <a:pt x="1052434" y="4748882"/>
                </a:lnTo>
                <a:lnTo>
                  <a:pt x="982802" y="4732966"/>
                </a:lnTo>
                <a:lnTo>
                  <a:pt x="919139" y="4719040"/>
                </a:lnTo>
                <a:lnTo>
                  <a:pt x="857465" y="4701135"/>
                </a:lnTo>
                <a:lnTo>
                  <a:pt x="799770" y="4681240"/>
                </a:lnTo>
                <a:lnTo>
                  <a:pt x="748044" y="4661345"/>
                </a:lnTo>
                <a:lnTo>
                  <a:pt x="696317" y="4639461"/>
                </a:lnTo>
                <a:lnTo>
                  <a:pt x="602812" y="4597682"/>
                </a:lnTo>
                <a:lnTo>
                  <a:pt x="515275" y="4551924"/>
                </a:lnTo>
                <a:lnTo>
                  <a:pt x="443654" y="4508156"/>
                </a:lnTo>
                <a:lnTo>
                  <a:pt x="383969" y="4480303"/>
                </a:lnTo>
                <a:lnTo>
                  <a:pt x="358106" y="4472345"/>
                </a:lnTo>
                <a:lnTo>
                  <a:pt x="334232" y="4466377"/>
                </a:lnTo>
                <a:lnTo>
                  <a:pt x="314338" y="4460408"/>
                </a:lnTo>
                <a:lnTo>
                  <a:pt x="292453" y="4460408"/>
                </a:lnTo>
                <a:lnTo>
                  <a:pt x="276537" y="4460408"/>
                </a:lnTo>
                <a:lnTo>
                  <a:pt x="262611" y="4466377"/>
                </a:lnTo>
                <a:lnTo>
                  <a:pt x="248685" y="4468366"/>
                </a:lnTo>
                <a:lnTo>
                  <a:pt x="236748" y="4478313"/>
                </a:lnTo>
                <a:lnTo>
                  <a:pt x="224811" y="4488261"/>
                </a:lnTo>
                <a:lnTo>
                  <a:pt x="216853" y="4502187"/>
                </a:lnTo>
                <a:lnTo>
                  <a:pt x="196958" y="4532029"/>
                </a:lnTo>
                <a:lnTo>
                  <a:pt x="183032" y="4571819"/>
                </a:lnTo>
                <a:lnTo>
                  <a:pt x="171095" y="4623545"/>
                </a:lnTo>
                <a:lnTo>
                  <a:pt x="159158" y="4681240"/>
                </a:lnTo>
                <a:lnTo>
                  <a:pt x="149211" y="4746893"/>
                </a:lnTo>
                <a:lnTo>
                  <a:pt x="0" y="4746893"/>
                </a:lnTo>
                <a:lnTo>
                  <a:pt x="5969" y="4627524"/>
                </a:lnTo>
                <a:lnTo>
                  <a:pt x="11937" y="4488261"/>
                </a:lnTo>
                <a:lnTo>
                  <a:pt x="17905" y="4140102"/>
                </a:lnTo>
                <a:lnTo>
                  <a:pt x="23874" y="3656659"/>
                </a:lnTo>
                <a:lnTo>
                  <a:pt x="23874" y="2984216"/>
                </a:lnTo>
                <a:lnTo>
                  <a:pt x="173085" y="2984216"/>
                </a:lnTo>
                <a:lnTo>
                  <a:pt x="189000" y="3145364"/>
                </a:lnTo>
                <a:lnTo>
                  <a:pt x="206906" y="3304522"/>
                </a:lnTo>
                <a:lnTo>
                  <a:pt x="218843" y="3382111"/>
                </a:lnTo>
                <a:lnTo>
                  <a:pt x="234758" y="3459701"/>
                </a:lnTo>
                <a:lnTo>
                  <a:pt x="248685" y="3535301"/>
                </a:lnTo>
                <a:lnTo>
                  <a:pt x="264601" y="3608912"/>
                </a:lnTo>
                <a:lnTo>
                  <a:pt x="286485" y="3680533"/>
                </a:lnTo>
                <a:lnTo>
                  <a:pt x="306380" y="3750165"/>
                </a:lnTo>
                <a:lnTo>
                  <a:pt x="328264" y="3817807"/>
                </a:lnTo>
                <a:lnTo>
                  <a:pt x="356117" y="3885449"/>
                </a:lnTo>
                <a:lnTo>
                  <a:pt x="379990" y="3949112"/>
                </a:lnTo>
                <a:lnTo>
                  <a:pt x="411822" y="4012776"/>
                </a:lnTo>
                <a:lnTo>
                  <a:pt x="441664" y="4074449"/>
                </a:lnTo>
                <a:lnTo>
                  <a:pt x="477475" y="4132144"/>
                </a:lnTo>
                <a:lnTo>
                  <a:pt x="511296" y="4185860"/>
                </a:lnTo>
                <a:lnTo>
                  <a:pt x="551085" y="4237587"/>
                </a:lnTo>
                <a:lnTo>
                  <a:pt x="590875" y="4287324"/>
                </a:lnTo>
                <a:lnTo>
                  <a:pt x="636633" y="4335071"/>
                </a:lnTo>
                <a:lnTo>
                  <a:pt x="682391" y="4378840"/>
                </a:lnTo>
                <a:lnTo>
                  <a:pt x="728149" y="4416640"/>
                </a:lnTo>
                <a:lnTo>
                  <a:pt x="779875" y="4454440"/>
                </a:lnTo>
                <a:lnTo>
                  <a:pt x="833591" y="4490250"/>
                </a:lnTo>
                <a:lnTo>
                  <a:pt x="889297" y="4520092"/>
                </a:lnTo>
                <a:lnTo>
                  <a:pt x="948981" y="4545956"/>
                </a:lnTo>
                <a:lnTo>
                  <a:pt x="1010655" y="4569829"/>
                </a:lnTo>
                <a:lnTo>
                  <a:pt x="1074318" y="4587735"/>
                </a:lnTo>
                <a:lnTo>
                  <a:pt x="1141960" y="4603650"/>
                </a:lnTo>
                <a:lnTo>
                  <a:pt x="1213581" y="4615587"/>
                </a:lnTo>
                <a:lnTo>
                  <a:pt x="1287192" y="4621556"/>
                </a:lnTo>
                <a:lnTo>
                  <a:pt x="1362792" y="4621556"/>
                </a:lnTo>
                <a:lnTo>
                  <a:pt x="1448340" y="4621556"/>
                </a:lnTo>
                <a:lnTo>
                  <a:pt x="1527919" y="4611608"/>
                </a:lnTo>
                <a:lnTo>
                  <a:pt x="1607498" y="4597682"/>
                </a:lnTo>
                <a:lnTo>
                  <a:pt x="1683098" y="4577787"/>
                </a:lnTo>
                <a:lnTo>
                  <a:pt x="1752730" y="4551924"/>
                </a:lnTo>
                <a:lnTo>
                  <a:pt x="1820372" y="4520092"/>
                </a:lnTo>
                <a:lnTo>
                  <a:pt x="1850214" y="4502187"/>
                </a:lnTo>
                <a:lnTo>
                  <a:pt x="1880056" y="4484282"/>
                </a:lnTo>
                <a:lnTo>
                  <a:pt x="1911888" y="4462398"/>
                </a:lnTo>
                <a:lnTo>
                  <a:pt x="1937751" y="4442503"/>
                </a:lnTo>
                <a:lnTo>
                  <a:pt x="1965604" y="4416640"/>
                </a:lnTo>
                <a:lnTo>
                  <a:pt x="1989478" y="4392766"/>
                </a:lnTo>
                <a:lnTo>
                  <a:pt x="2015341" y="4364913"/>
                </a:lnTo>
                <a:lnTo>
                  <a:pt x="2035236" y="4339050"/>
                </a:lnTo>
                <a:lnTo>
                  <a:pt x="2057120" y="4307218"/>
                </a:lnTo>
                <a:lnTo>
                  <a:pt x="2075025" y="4277376"/>
                </a:lnTo>
                <a:lnTo>
                  <a:pt x="2092931" y="4247534"/>
                </a:lnTo>
                <a:lnTo>
                  <a:pt x="2108846" y="4213713"/>
                </a:lnTo>
                <a:lnTo>
                  <a:pt x="2124762" y="4177902"/>
                </a:lnTo>
                <a:lnTo>
                  <a:pt x="2136699" y="4140102"/>
                </a:lnTo>
                <a:lnTo>
                  <a:pt x="2148636" y="4104292"/>
                </a:lnTo>
                <a:lnTo>
                  <a:pt x="2158583" y="4064502"/>
                </a:lnTo>
                <a:lnTo>
                  <a:pt x="2164552" y="4024712"/>
                </a:lnTo>
                <a:lnTo>
                  <a:pt x="2170520" y="3982933"/>
                </a:lnTo>
                <a:lnTo>
                  <a:pt x="2172510" y="3937175"/>
                </a:lnTo>
                <a:lnTo>
                  <a:pt x="2172510" y="3893407"/>
                </a:lnTo>
                <a:lnTo>
                  <a:pt x="2172510" y="3841681"/>
                </a:lnTo>
                <a:lnTo>
                  <a:pt x="2166541" y="3795923"/>
                </a:lnTo>
                <a:lnTo>
                  <a:pt x="2164552" y="3748175"/>
                </a:lnTo>
                <a:lnTo>
                  <a:pt x="2154604" y="3702417"/>
                </a:lnTo>
                <a:lnTo>
                  <a:pt x="2144657" y="3656659"/>
                </a:lnTo>
                <a:lnTo>
                  <a:pt x="2130731" y="3614880"/>
                </a:lnTo>
                <a:lnTo>
                  <a:pt x="2118794" y="3571112"/>
                </a:lnTo>
                <a:lnTo>
                  <a:pt x="2098899" y="3529333"/>
                </a:lnTo>
                <a:lnTo>
                  <a:pt x="2080994" y="3489543"/>
                </a:lnTo>
                <a:lnTo>
                  <a:pt x="2061099" y="3449754"/>
                </a:lnTo>
                <a:lnTo>
                  <a:pt x="2039215" y="3409964"/>
                </a:lnTo>
                <a:lnTo>
                  <a:pt x="2015341" y="3370174"/>
                </a:lnTo>
                <a:lnTo>
                  <a:pt x="1987488" y="3334364"/>
                </a:lnTo>
                <a:lnTo>
                  <a:pt x="1959636" y="3298553"/>
                </a:lnTo>
                <a:lnTo>
                  <a:pt x="1897962" y="3224943"/>
                </a:lnTo>
                <a:lnTo>
                  <a:pt x="1832309" y="3155311"/>
                </a:lnTo>
                <a:lnTo>
                  <a:pt x="1756709" y="3085679"/>
                </a:lnTo>
                <a:lnTo>
                  <a:pt x="1677130" y="3018037"/>
                </a:lnTo>
                <a:lnTo>
                  <a:pt x="1587603" y="2950395"/>
                </a:lnTo>
                <a:lnTo>
                  <a:pt x="1498077" y="2884742"/>
                </a:lnTo>
                <a:lnTo>
                  <a:pt x="1400592" y="2817100"/>
                </a:lnTo>
                <a:lnTo>
                  <a:pt x="1195676" y="2679826"/>
                </a:lnTo>
                <a:lnTo>
                  <a:pt x="964897" y="2530615"/>
                </a:lnTo>
                <a:lnTo>
                  <a:pt x="855475" y="2458994"/>
                </a:lnTo>
                <a:lnTo>
                  <a:pt x="752023" y="2381404"/>
                </a:lnTo>
                <a:lnTo>
                  <a:pt x="648570" y="2305804"/>
                </a:lnTo>
                <a:lnTo>
                  <a:pt x="553075" y="2226225"/>
                </a:lnTo>
                <a:lnTo>
                  <a:pt x="463548" y="2144657"/>
                </a:lnTo>
                <a:lnTo>
                  <a:pt x="419780" y="2102878"/>
                </a:lnTo>
                <a:lnTo>
                  <a:pt x="379990" y="2059109"/>
                </a:lnTo>
                <a:lnTo>
                  <a:pt x="340201" y="2017330"/>
                </a:lnTo>
                <a:lnTo>
                  <a:pt x="304390" y="1971572"/>
                </a:lnTo>
                <a:lnTo>
                  <a:pt x="268580" y="1925814"/>
                </a:lnTo>
                <a:lnTo>
                  <a:pt x="234758" y="1878067"/>
                </a:lnTo>
                <a:lnTo>
                  <a:pt x="202927" y="1828330"/>
                </a:lnTo>
                <a:lnTo>
                  <a:pt x="177064" y="1780582"/>
                </a:lnTo>
                <a:lnTo>
                  <a:pt x="149211" y="1728856"/>
                </a:lnTo>
                <a:lnTo>
                  <a:pt x="125337" y="1677129"/>
                </a:lnTo>
                <a:lnTo>
                  <a:pt x="103453" y="1621424"/>
                </a:lnTo>
                <a:lnTo>
                  <a:pt x="85548" y="1563729"/>
                </a:lnTo>
                <a:lnTo>
                  <a:pt x="69632" y="1506034"/>
                </a:lnTo>
                <a:lnTo>
                  <a:pt x="55705" y="1448340"/>
                </a:lnTo>
                <a:lnTo>
                  <a:pt x="45758" y="1386666"/>
                </a:lnTo>
                <a:lnTo>
                  <a:pt x="35811" y="1323003"/>
                </a:lnTo>
                <a:lnTo>
                  <a:pt x="33821" y="1259339"/>
                </a:lnTo>
                <a:lnTo>
                  <a:pt x="29842" y="1191697"/>
                </a:lnTo>
                <a:lnTo>
                  <a:pt x="33821" y="1116097"/>
                </a:lnTo>
                <a:lnTo>
                  <a:pt x="39790" y="1044476"/>
                </a:lnTo>
                <a:lnTo>
                  <a:pt x="47748" y="972854"/>
                </a:lnTo>
                <a:lnTo>
                  <a:pt x="63663" y="903223"/>
                </a:lnTo>
                <a:lnTo>
                  <a:pt x="79579" y="839560"/>
                </a:lnTo>
                <a:lnTo>
                  <a:pt x="99474" y="775896"/>
                </a:lnTo>
                <a:lnTo>
                  <a:pt x="125337" y="718201"/>
                </a:lnTo>
                <a:lnTo>
                  <a:pt x="151200" y="660507"/>
                </a:lnTo>
                <a:lnTo>
                  <a:pt x="183032" y="602812"/>
                </a:lnTo>
                <a:lnTo>
                  <a:pt x="216853" y="551085"/>
                </a:lnTo>
                <a:lnTo>
                  <a:pt x="252664" y="501348"/>
                </a:lnTo>
                <a:lnTo>
                  <a:pt x="292453" y="453601"/>
                </a:lnTo>
                <a:lnTo>
                  <a:pt x="334232" y="407843"/>
                </a:lnTo>
                <a:lnTo>
                  <a:pt x="379990" y="366064"/>
                </a:lnTo>
                <a:lnTo>
                  <a:pt x="425748" y="326274"/>
                </a:lnTo>
                <a:lnTo>
                  <a:pt x="475485" y="288474"/>
                </a:lnTo>
                <a:lnTo>
                  <a:pt x="527212" y="252664"/>
                </a:lnTo>
                <a:lnTo>
                  <a:pt x="580928" y="218843"/>
                </a:lnTo>
                <a:lnTo>
                  <a:pt x="636633" y="189001"/>
                </a:lnTo>
                <a:lnTo>
                  <a:pt x="694328" y="161148"/>
                </a:lnTo>
                <a:lnTo>
                  <a:pt x="754012" y="133295"/>
                </a:lnTo>
                <a:lnTo>
                  <a:pt x="815686" y="113400"/>
                </a:lnTo>
                <a:lnTo>
                  <a:pt x="879349" y="91516"/>
                </a:lnTo>
                <a:lnTo>
                  <a:pt x="943012" y="69632"/>
                </a:lnTo>
                <a:lnTo>
                  <a:pt x="1006676" y="55706"/>
                </a:lnTo>
                <a:lnTo>
                  <a:pt x="1074318" y="39790"/>
                </a:lnTo>
                <a:lnTo>
                  <a:pt x="1143950" y="27853"/>
                </a:lnTo>
                <a:lnTo>
                  <a:pt x="1211592" y="17905"/>
                </a:lnTo>
                <a:lnTo>
                  <a:pt x="1281224" y="9947"/>
                </a:lnTo>
                <a:lnTo>
                  <a:pt x="1350855" y="596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75305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25256" y="1058862"/>
            <a:ext cx="6407150" cy="4616450"/>
          </a:xfrm>
          <a:custGeom>
            <a:avLst/>
            <a:gdLst>
              <a:gd name="connsiteX0" fmla="*/ 0 w 6407150"/>
              <a:gd name="connsiteY0" fmla="*/ 0 h 4616450"/>
              <a:gd name="connsiteX1" fmla="*/ 212725 w 6407150"/>
              <a:gd name="connsiteY1" fmla="*/ 9525 h 4616450"/>
              <a:gd name="connsiteX2" fmla="*/ 457200 w 6407150"/>
              <a:gd name="connsiteY2" fmla="*/ 15875 h 4616450"/>
              <a:gd name="connsiteX3" fmla="*/ 714375 w 6407150"/>
              <a:gd name="connsiteY3" fmla="*/ 19050 h 4616450"/>
              <a:gd name="connsiteX4" fmla="*/ 968375 w 6407150"/>
              <a:gd name="connsiteY4" fmla="*/ 19050 h 4616450"/>
              <a:gd name="connsiteX5" fmla="*/ 1216025 w 6407150"/>
              <a:gd name="connsiteY5" fmla="*/ 19050 h 4616450"/>
              <a:gd name="connsiteX6" fmla="*/ 1435100 w 6407150"/>
              <a:gd name="connsiteY6" fmla="*/ 15875 h 4616450"/>
              <a:gd name="connsiteX7" fmla="*/ 1619250 w 6407150"/>
              <a:gd name="connsiteY7" fmla="*/ 9525 h 4616450"/>
              <a:gd name="connsiteX8" fmla="*/ 1768475 w 6407150"/>
              <a:gd name="connsiteY8" fmla="*/ 0 h 4616450"/>
              <a:gd name="connsiteX9" fmla="*/ 1768475 w 6407150"/>
              <a:gd name="connsiteY9" fmla="*/ 130175 h 4616450"/>
              <a:gd name="connsiteX10" fmla="*/ 1736725 w 6407150"/>
              <a:gd name="connsiteY10" fmla="*/ 136525 h 4616450"/>
              <a:gd name="connsiteX11" fmla="*/ 1711325 w 6407150"/>
              <a:gd name="connsiteY11" fmla="*/ 142875 h 4616450"/>
              <a:gd name="connsiteX12" fmla="*/ 1685925 w 6407150"/>
              <a:gd name="connsiteY12" fmla="*/ 149225 h 4616450"/>
              <a:gd name="connsiteX13" fmla="*/ 1660525 w 6407150"/>
              <a:gd name="connsiteY13" fmla="*/ 158750 h 4616450"/>
              <a:gd name="connsiteX14" fmla="*/ 1641475 w 6407150"/>
              <a:gd name="connsiteY14" fmla="*/ 171450 h 4616450"/>
              <a:gd name="connsiteX15" fmla="*/ 1622425 w 6407150"/>
              <a:gd name="connsiteY15" fmla="*/ 184150 h 4616450"/>
              <a:gd name="connsiteX16" fmla="*/ 1606550 w 6407150"/>
              <a:gd name="connsiteY16" fmla="*/ 200025 h 4616450"/>
              <a:gd name="connsiteX17" fmla="*/ 1590675 w 6407150"/>
              <a:gd name="connsiteY17" fmla="*/ 215900 h 4616450"/>
              <a:gd name="connsiteX18" fmla="*/ 1577975 w 6407150"/>
              <a:gd name="connsiteY18" fmla="*/ 231775 h 4616450"/>
              <a:gd name="connsiteX19" fmla="*/ 1568450 w 6407150"/>
              <a:gd name="connsiteY19" fmla="*/ 250825 h 4616450"/>
              <a:gd name="connsiteX20" fmla="*/ 1558925 w 6407150"/>
              <a:gd name="connsiteY20" fmla="*/ 269875 h 4616450"/>
              <a:gd name="connsiteX21" fmla="*/ 1552575 w 6407150"/>
              <a:gd name="connsiteY21" fmla="*/ 288925 h 4616450"/>
              <a:gd name="connsiteX22" fmla="*/ 1543050 w 6407150"/>
              <a:gd name="connsiteY22" fmla="*/ 336550 h 4616450"/>
              <a:gd name="connsiteX23" fmla="*/ 1539875 w 6407150"/>
              <a:gd name="connsiteY23" fmla="*/ 384175 h 4616450"/>
              <a:gd name="connsiteX24" fmla="*/ 1539875 w 6407150"/>
              <a:gd name="connsiteY24" fmla="*/ 415925 h 4616450"/>
              <a:gd name="connsiteX25" fmla="*/ 1543050 w 6407150"/>
              <a:gd name="connsiteY25" fmla="*/ 450850 h 4616450"/>
              <a:gd name="connsiteX26" fmla="*/ 1555750 w 6407150"/>
              <a:gd name="connsiteY26" fmla="*/ 520700 h 4616450"/>
              <a:gd name="connsiteX27" fmla="*/ 1574800 w 6407150"/>
              <a:gd name="connsiteY27" fmla="*/ 596900 h 4616450"/>
              <a:gd name="connsiteX28" fmla="*/ 1600200 w 6407150"/>
              <a:gd name="connsiteY28" fmla="*/ 676275 h 4616450"/>
              <a:gd name="connsiteX29" fmla="*/ 2543175 w 6407150"/>
              <a:gd name="connsiteY29" fmla="*/ 3425825 h 4616450"/>
              <a:gd name="connsiteX30" fmla="*/ 3206750 w 6407150"/>
              <a:gd name="connsiteY30" fmla="*/ 1492250 h 4616450"/>
              <a:gd name="connsiteX31" fmla="*/ 2870200 w 6407150"/>
              <a:gd name="connsiteY31" fmla="*/ 479425 h 4616450"/>
              <a:gd name="connsiteX32" fmla="*/ 2854325 w 6407150"/>
              <a:gd name="connsiteY32" fmla="*/ 431800 h 4616450"/>
              <a:gd name="connsiteX33" fmla="*/ 2835275 w 6407150"/>
              <a:gd name="connsiteY33" fmla="*/ 387350 h 4616450"/>
              <a:gd name="connsiteX34" fmla="*/ 2816225 w 6407150"/>
              <a:gd name="connsiteY34" fmla="*/ 349250 h 4616450"/>
              <a:gd name="connsiteX35" fmla="*/ 2797175 w 6407150"/>
              <a:gd name="connsiteY35" fmla="*/ 311150 h 4616450"/>
              <a:gd name="connsiteX36" fmla="*/ 2778125 w 6407150"/>
              <a:gd name="connsiteY36" fmla="*/ 279400 h 4616450"/>
              <a:gd name="connsiteX37" fmla="*/ 2755900 w 6407150"/>
              <a:gd name="connsiteY37" fmla="*/ 254000 h 4616450"/>
              <a:gd name="connsiteX38" fmla="*/ 2733675 w 6407150"/>
              <a:gd name="connsiteY38" fmla="*/ 228600 h 4616450"/>
              <a:gd name="connsiteX39" fmla="*/ 2711450 w 6407150"/>
              <a:gd name="connsiteY39" fmla="*/ 206375 h 4616450"/>
              <a:gd name="connsiteX40" fmla="*/ 2689225 w 6407150"/>
              <a:gd name="connsiteY40" fmla="*/ 190500 h 4616450"/>
              <a:gd name="connsiteX41" fmla="*/ 2667000 w 6407150"/>
              <a:gd name="connsiteY41" fmla="*/ 174625 h 4616450"/>
              <a:gd name="connsiteX42" fmla="*/ 2641600 w 6407150"/>
              <a:gd name="connsiteY42" fmla="*/ 161925 h 4616450"/>
              <a:gd name="connsiteX43" fmla="*/ 2619375 w 6407150"/>
              <a:gd name="connsiteY43" fmla="*/ 152400 h 4616450"/>
              <a:gd name="connsiteX44" fmla="*/ 2593975 w 6407150"/>
              <a:gd name="connsiteY44" fmla="*/ 142875 h 4616450"/>
              <a:gd name="connsiteX45" fmla="*/ 2568575 w 6407150"/>
              <a:gd name="connsiteY45" fmla="*/ 136525 h 4616450"/>
              <a:gd name="connsiteX46" fmla="*/ 2517775 w 6407150"/>
              <a:gd name="connsiteY46" fmla="*/ 130175 h 4616450"/>
              <a:gd name="connsiteX47" fmla="*/ 2517775 w 6407150"/>
              <a:gd name="connsiteY47" fmla="*/ 0 h 4616450"/>
              <a:gd name="connsiteX48" fmla="*/ 2714625 w 6407150"/>
              <a:gd name="connsiteY48" fmla="*/ 9525 h 4616450"/>
              <a:gd name="connsiteX49" fmla="*/ 2946400 w 6407150"/>
              <a:gd name="connsiteY49" fmla="*/ 15875 h 4616450"/>
              <a:gd name="connsiteX50" fmla="*/ 3194050 w 6407150"/>
              <a:gd name="connsiteY50" fmla="*/ 19050 h 4616450"/>
              <a:gd name="connsiteX51" fmla="*/ 3444875 w 6407150"/>
              <a:gd name="connsiteY51" fmla="*/ 19050 h 4616450"/>
              <a:gd name="connsiteX52" fmla="*/ 3724275 w 6407150"/>
              <a:gd name="connsiteY52" fmla="*/ 19050 h 4616450"/>
              <a:gd name="connsiteX53" fmla="*/ 3978275 w 6407150"/>
              <a:gd name="connsiteY53" fmla="*/ 15875 h 4616450"/>
              <a:gd name="connsiteX54" fmla="*/ 4200525 w 6407150"/>
              <a:gd name="connsiteY54" fmla="*/ 9525 h 4616450"/>
              <a:gd name="connsiteX55" fmla="*/ 4381500 w 6407150"/>
              <a:gd name="connsiteY55" fmla="*/ 0 h 4616450"/>
              <a:gd name="connsiteX56" fmla="*/ 4381500 w 6407150"/>
              <a:gd name="connsiteY56" fmla="*/ 130175 h 4616450"/>
              <a:gd name="connsiteX57" fmla="*/ 4279900 w 6407150"/>
              <a:gd name="connsiteY57" fmla="*/ 136525 h 4616450"/>
              <a:gd name="connsiteX58" fmla="*/ 4187825 w 6407150"/>
              <a:gd name="connsiteY58" fmla="*/ 146050 h 4616450"/>
              <a:gd name="connsiteX59" fmla="*/ 4149725 w 6407150"/>
              <a:gd name="connsiteY59" fmla="*/ 152400 h 4616450"/>
              <a:gd name="connsiteX60" fmla="*/ 4111625 w 6407150"/>
              <a:gd name="connsiteY60" fmla="*/ 161925 h 4616450"/>
              <a:gd name="connsiteX61" fmla="*/ 4079875 w 6407150"/>
              <a:gd name="connsiteY61" fmla="*/ 171450 h 4616450"/>
              <a:gd name="connsiteX62" fmla="*/ 4051300 w 6407150"/>
              <a:gd name="connsiteY62" fmla="*/ 180975 h 4616450"/>
              <a:gd name="connsiteX63" fmla="*/ 4022725 w 6407150"/>
              <a:gd name="connsiteY63" fmla="*/ 196850 h 4616450"/>
              <a:gd name="connsiteX64" fmla="*/ 4000500 w 6407150"/>
              <a:gd name="connsiteY64" fmla="*/ 212725 h 4616450"/>
              <a:gd name="connsiteX65" fmla="*/ 3981450 w 6407150"/>
              <a:gd name="connsiteY65" fmla="*/ 231775 h 4616450"/>
              <a:gd name="connsiteX66" fmla="*/ 3965575 w 6407150"/>
              <a:gd name="connsiteY66" fmla="*/ 254000 h 4616450"/>
              <a:gd name="connsiteX67" fmla="*/ 3952875 w 6407150"/>
              <a:gd name="connsiteY67" fmla="*/ 276225 h 4616450"/>
              <a:gd name="connsiteX68" fmla="*/ 3943350 w 6407150"/>
              <a:gd name="connsiteY68" fmla="*/ 304800 h 4616450"/>
              <a:gd name="connsiteX69" fmla="*/ 3940175 w 6407150"/>
              <a:gd name="connsiteY69" fmla="*/ 336550 h 4616450"/>
              <a:gd name="connsiteX70" fmla="*/ 3937000 w 6407150"/>
              <a:gd name="connsiteY70" fmla="*/ 371475 h 4616450"/>
              <a:gd name="connsiteX71" fmla="*/ 3937000 w 6407150"/>
              <a:gd name="connsiteY71" fmla="*/ 400050 h 4616450"/>
              <a:gd name="connsiteX72" fmla="*/ 3940175 w 6407150"/>
              <a:gd name="connsiteY72" fmla="*/ 431800 h 4616450"/>
              <a:gd name="connsiteX73" fmla="*/ 3952875 w 6407150"/>
              <a:gd name="connsiteY73" fmla="*/ 504825 h 4616450"/>
              <a:gd name="connsiteX74" fmla="*/ 3975100 w 6407150"/>
              <a:gd name="connsiteY74" fmla="*/ 584200 h 4616450"/>
              <a:gd name="connsiteX75" fmla="*/ 4003675 w 6407150"/>
              <a:gd name="connsiteY75" fmla="*/ 676275 h 4616450"/>
              <a:gd name="connsiteX76" fmla="*/ 4895850 w 6407150"/>
              <a:gd name="connsiteY76" fmla="*/ 3397250 h 4616450"/>
              <a:gd name="connsiteX77" fmla="*/ 5514975 w 6407150"/>
              <a:gd name="connsiteY77" fmla="*/ 1428750 h 4616450"/>
              <a:gd name="connsiteX78" fmla="*/ 5549900 w 6407150"/>
              <a:gd name="connsiteY78" fmla="*/ 1314450 h 4616450"/>
              <a:gd name="connsiteX79" fmla="*/ 5578475 w 6407150"/>
              <a:gd name="connsiteY79" fmla="*/ 1203325 h 4616450"/>
              <a:gd name="connsiteX80" fmla="*/ 5603875 w 6407150"/>
              <a:gd name="connsiteY80" fmla="*/ 1101725 h 4616450"/>
              <a:gd name="connsiteX81" fmla="*/ 5626100 w 6407150"/>
              <a:gd name="connsiteY81" fmla="*/ 1003300 h 4616450"/>
              <a:gd name="connsiteX82" fmla="*/ 5641975 w 6407150"/>
              <a:gd name="connsiteY82" fmla="*/ 911225 h 4616450"/>
              <a:gd name="connsiteX83" fmla="*/ 5651500 w 6407150"/>
              <a:gd name="connsiteY83" fmla="*/ 825500 h 4616450"/>
              <a:gd name="connsiteX84" fmla="*/ 5657850 w 6407150"/>
              <a:gd name="connsiteY84" fmla="*/ 746125 h 4616450"/>
              <a:gd name="connsiteX85" fmla="*/ 5661025 w 6407150"/>
              <a:gd name="connsiteY85" fmla="*/ 673100 h 4616450"/>
              <a:gd name="connsiteX86" fmla="*/ 5657850 w 6407150"/>
              <a:gd name="connsiteY86" fmla="*/ 603250 h 4616450"/>
              <a:gd name="connsiteX87" fmla="*/ 5651500 w 6407150"/>
              <a:gd name="connsiteY87" fmla="*/ 539750 h 4616450"/>
              <a:gd name="connsiteX88" fmla="*/ 5638800 w 6407150"/>
              <a:gd name="connsiteY88" fmla="*/ 479425 h 4616450"/>
              <a:gd name="connsiteX89" fmla="*/ 5622925 w 6407150"/>
              <a:gd name="connsiteY89" fmla="*/ 425450 h 4616450"/>
              <a:gd name="connsiteX90" fmla="*/ 5603875 w 6407150"/>
              <a:gd name="connsiteY90" fmla="*/ 374650 h 4616450"/>
              <a:gd name="connsiteX91" fmla="*/ 5578475 w 6407150"/>
              <a:gd name="connsiteY91" fmla="*/ 333375 h 4616450"/>
              <a:gd name="connsiteX92" fmla="*/ 5549900 w 6407150"/>
              <a:gd name="connsiteY92" fmla="*/ 292100 h 4616450"/>
              <a:gd name="connsiteX93" fmla="*/ 5514975 w 6407150"/>
              <a:gd name="connsiteY93" fmla="*/ 260350 h 4616450"/>
              <a:gd name="connsiteX94" fmla="*/ 5480050 w 6407150"/>
              <a:gd name="connsiteY94" fmla="*/ 228600 h 4616450"/>
              <a:gd name="connsiteX95" fmla="*/ 5435600 w 6407150"/>
              <a:gd name="connsiteY95" fmla="*/ 203200 h 4616450"/>
              <a:gd name="connsiteX96" fmla="*/ 5391150 w 6407150"/>
              <a:gd name="connsiteY96" fmla="*/ 180975 h 4616450"/>
              <a:gd name="connsiteX97" fmla="*/ 5340350 w 6407150"/>
              <a:gd name="connsiteY97" fmla="*/ 165100 h 4616450"/>
              <a:gd name="connsiteX98" fmla="*/ 5286375 w 6407150"/>
              <a:gd name="connsiteY98" fmla="*/ 149225 h 4616450"/>
              <a:gd name="connsiteX99" fmla="*/ 5229225 w 6407150"/>
              <a:gd name="connsiteY99" fmla="*/ 139700 h 4616450"/>
              <a:gd name="connsiteX100" fmla="*/ 5168900 w 6407150"/>
              <a:gd name="connsiteY100" fmla="*/ 133350 h 4616450"/>
              <a:gd name="connsiteX101" fmla="*/ 5102225 w 6407150"/>
              <a:gd name="connsiteY101" fmla="*/ 130175 h 4616450"/>
              <a:gd name="connsiteX102" fmla="*/ 5102225 w 6407150"/>
              <a:gd name="connsiteY102" fmla="*/ 0 h 4616450"/>
              <a:gd name="connsiteX103" fmla="*/ 5314950 w 6407150"/>
              <a:gd name="connsiteY103" fmla="*/ 9525 h 4616450"/>
              <a:gd name="connsiteX104" fmla="*/ 5514975 w 6407150"/>
              <a:gd name="connsiteY104" fmla="*/ 15875 h 4616450"/>
              <a:gd name="connsiteX105" fmla="*/ 5711825 w 6407150"/>
              <a:gd name="connsiteY105" fmla="*/ 19050 h 4616450"/>
              <a:gd name="connsiteX106" fmla="*/ 5911850 w 6407150"/>
              <a:gd name="connsiteY106" fmla="*/ 19050 h 4616450"/>
              <a:gd name="connsiteX107" fmla="*/ 6051550 w 6407150"/>
              <a:gd name="connsiteY107" fmla="*/ 19050 h 4616450"/>
              <a:gd name="connsiteX108" fmla="*/ 6181725 w 6407150"/>
              <a:gd name="connsiteY108" fmla="*/ 15875 h 4616450"/>
              <a:gd name="connsiteX109" fmla="*/ 6302375 w 6407150"/>
              <a:gd name="connsiteY109" fmla="*/ 9525 h 4616450"/>
              <a:gd name="connsiteX110" fmla="*/ 6407150 w 6407150"/>
              <a:gd name="connsiteY110" fmla="*/ 0 h 4616450"/>
              <a:gd name="connsiteX111" fmla="*/ 6407150 w 6407150"/>
              <a:gd name="connsiteY111" fmla="*/ 130175 h 4616450"/>
              <a:gd name="connsiteX112" fmla="*/ 6372225 w 6407150"/>
              <a:gd name="connsiteY112" fmla="*/ 146050 h 4616450"/>
              <a:gd name="connsiteX113" fmla="*/ 6334125 w 6407150"/>
              <a:gd name="connsiteY113" fmla="*/ 165100 h 4616450"/>
              <a:gd name="connsiteX114" fmla="*/ 6299200 w 6407150"/>
              <a:gd name="connsiteY114" fmla="*/ 187325 h 4616450"/>
              <a:gd name="connsiteX115" fmla="*/ 6261100 w 6407150"/>
              <a:gd name="connsiteY115" fmla="*/ 212725 h 4616450"/>
              <a:gd name="connsiteX116" fmla="*/ 6223000 w 6407150"/>
              <a:gd name="connsiteY116" fmla="*/ 241300 h 4616450"/>
              <a:gd name="connsiteX117" fmla="*/ 6184900 w 6407150"/>
              <a:gd name="connsiteY117" fmla="*/ 276225 h 4616450"/>
              <a:gd name="connsiteX118" fmla="*/ 6146800 w 6407150"/>
              <a:gd name="connsiteY118" fmla="*/ 314325 h 4616450"/>
              <a:gd name="connsiteX119" fmla="*/ 6108700 w 6407150"/>
              <a:gd name="connsiteY119" fmla="*/ 358775 h 4616450"/>
              <a:gd name="connsiteX120" fmla="*/ 6070600 w 6407150"/>
              <a:gd name="connsiteY120" fmla="*/ 406400 h 4616450"/>
              <a:gd name="connsiteX121" fmla="*/ 6035675 w 6407150"/>
              <a:gd name="connsiteY121" fmla="*/ 460375 h 4616450"/>
              <a:gd name="connsiteX122" fmla="*/ 5997575 w 6407150"/>
              <a:gd name="connsiteY122" fmla="*/ 520700 h 4616450"/>
              <a:gd name="connsiteX123" fmla="*/ 5965825 w 6407150"/>
              <a:gd name="connsiteY123" fmla="*/ 584200 h 4616450"/>
              <a:gd name="connsiteX124" fmla="*/ 5930900 w 6407150"/>
              <a:gd name="connsiteY124" fmla="*/ 654050 h 4616450"/>
              <a:gd name="connsiteX125" fmla="*/ 5899150 w 6407150"/>
              <a:gd name="connsiteY125" fmla="*/ 730250 h 4616450"/>
              <a:gd name="connsiteX126" fmla="*/ 5867400 w 6407150"/>
              <a:gd name="connsiteY126" fmla="*/ 812800 h 4616450"/>
              <a:gd name="connsiteX127" fmla="*/ 5838825 w 6407150"/>
              <a:gd name="connsiteY127" fmla="*/ 901700 h 4616450"/>
              <a:gd name="connsiteX128" fmla="*/ 4692650 w 6407150"/>
              <a:gd name="connsiteY128" fmla="*/ 4616450 h 4616450"/>
              <a:gd name="connsiteX129" fmla="*/ 4581525 w 6407150"/>
              <a:gd name="connsiteY129" fmla="*/ 4613275 h 4616450"/>
              <a:gd name="connsiteX130" fmla="*/ 4464050 w 6407150"/>
              <a:gd name="connsiteY130" fmla="*/ 4610100 h 4616450"/>
              <a:gd name="connsiteX131" fmla="*/ 4349750 w 6407150"/>
              <a:gd name="connsiteY131" fmla="*/ 4613275 h 4616450"/>
              <a:gd name="connsiteX132" fmla="*/ 4241800 w 6407150"/>
              <a:gd name="connsiteY132" fmla="*/ 4616450 h 4616450"/>
              <a:gd name="connsiteX133" fmla="*/ 3282950 w 6407150"/>
              <a:gd name="connsiteY133" fmla="*/ 1724025 h 4616450"/>
              <a:gd name="connsiteX134" fmla="*/ 2317750 w 6407150"/>
              <a:gd name="connsiteY134" fmla="*/ 4616450 h 4616450"/>
              <a:gd name="connsiteX135" fmla="*/ 2206625 w 6407150"/>
              <a:gd name="connsiteY135" fmla="*/ 4613275 h 4616450"/>
              <a:gd name="connsiteX136" fmla="*/ 2089150 w 6407150"/>
              <a:gd name="connsiteY136" fmla="*/ 4610100 h 4616450"/>
              <a:gd name="connsiteX137" fmla="*/ 1974850 w 6407150"/>
              <a:gd name="connsiteY137" fmla="*/ 4613275 h 4616450"/>
              <a:gd name="connsiteX138" fmla="*/ 1866900 w 6407150"/>
              <a:gd name="connsiteY138" fmla="*/ 4616450 h 4616450"/>
              <a:gd name="connsiteX139" fmla="*/ 409575 w 6407150"/>
              <a:gd name="connsiteY139" fmla="*/ 546100 h 4616450"/>
              <a:gd name="connsiteX140" fmla="*/ 387350 w 6407150"/>
              <a:gd name="connsiteY140" fmla="*/ 488950 h 4616450"/>
              <a:gd name="connsiteX141" fmla="*/ 365125 w 6407150"/>
              <a:gd name="connsiteY141" fmla="*/ 438150 h 4616450"/>
              <a:gd name="connsiteX142" fmla="*/ 339725 w 6407150"/>
              <a:gd name="connsiteY142" fmla="*/ 390525 h 4616450"/>
              <a:gd name="connsiteX143" fmla="*/ 314325 w 6407150"/>
              <a:gd name="connsiteY143" fmla="*/ 349250 h 4616450"/>
              <a:gd name="connsiteX144" fmla="*/ 288925 w 6407150"/>
              <a:gd name="connsiteY144" fmla="*/ 311150 h 4616450"/>
              <a:gd name="connsiteX145" fmla="*/ 263525 w 6407150"/>
              <a:gd name="connsiteY145" fmla="*/ 279400 h 4616450"/>
              <a:gd name="connsiteX146" fmla="*/ 234950 w 6407150"/>
              <a:gd name="connsiteY146" fmla="*/ 247650 h 4616450"/>
              <a:gd name="connsiteX147" fmla="*/ 209550 w 6407150"/>
              <a:gd name="connsiteY147" fmla="*/ 222250 h 4616450"/>
              <a:gd name="connsiteX148" fmla="*/ 180975 w 6407150"/>
              <a:gd name="connsiteY148" fmla="*/ 200025 h 4616450"/>
              <a:gd name="connsiteX149" fmla="*/ 152400 w 6407150"/>
              <a:gd name="connsiteY149" fmla="*/ 180975 h 4616450"/>
              <a:gd name="connsiteX150" fmla="*/ 127000 w 6407150"/>
              <a:gd name="connsiteY150" fmla="*/ 165100 h 4616450"/>
              <a:gd name="connsiteX151" fmla="*/ 101600 w 6407150"/>
              <a:gd name="connsiteY151" fmla="*/ 152400 h 4616450"/>
              <a:gd name="connsiteX152" fmla="*/ 73025 w 6407150"/>
              <a:gd name="connsiteY152" fmla="*/ 142875 h 4616450"/>
              <a:gd name="connsiteX153" fmla="*/ 47625 w 6407150"/>
              <a:gd name="connsiteY153" fmla="*/ 136525 h 4616450"/>
              <a:gd name="connsiteX154" fmla="*/ 22225 w 6407150"/>
              <a:gd name="connsiteY154" fmla="*/ 133350 h 4616450"/>
              <a:gd name="connsiteX155" fmla="*/ 0 w 6407150"/>
              <a:gd name="connsiteY155" fmla="*/ 130175 h 461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6407150" h="4616450">
                <a:moveTo>
                  <a:pt x="0" y="0"/>
                </a:moveTo>
                <a:lnTo>
                  <a:pt x="212725" y="9525"/>
                </a:lnTo>
                <a:lnTo>
                  <a:pt x="457200" y="15875"/>
                </a:lnTo>
                <a:lnTo>
                  <a:pt x="714375" y="19050"/>
                </a:lnTo>
                <a:lnTo>
                  <a:pt x="968375" y="19050"/>
                </a:lnTo>
                <a:lnTo>
                  <a:pt x="1216025" y="19050"/>
                </a:lnTo>
                <a:lnTo>
                  <a:pt x="1435100" y="15875"/>
                </a:lnTo>
                <a:lnTo>
                  <a:pt x="1619250" y="9525"/>
                </a:lnTo>
                <a:lnTo>
                  <a:pt x="1768475" y="0"/>
                </a:lnTo>
                <a:lnTo>
                  <a:pt x="1768475" y="130175"/>
                </a:lnTo>
                <a:lnTo>
                  <a:pt x="1736725" y="136525"/>
                </a:lnTo>
                <a:lnTo>
                  <a:pt x="1711325" y="142875"/>
                </a:lnTo>
                <a:lnTo>
                  <a:pt x="1685925" y="149225"/>
                </a:lnTo>
                <a:lnTo>
                  <a:pt x="1660525" y="158750"/>
                </a:lnTo>
                <a:lnTo>
                  <a:pt x="1641475" y="171450"/>
                </a:lnTo>
                <a:lnTo>
                  <a:pt x="1622425" y="184150"/>
                </a:lnTo>
                <a:lnTo>
                  <a:pt x="1606550" y="200025"/>
                </a:lnTo>
                <a:lnTo>
                  <a:pt x="1590675" y="215900"/>
                </a:lnTo>
                <a:lnTo>
                  <a:pt x="1577975" y="231775"/>
                </a:lnTo>
                <a:lnTo>
                  <a:pt x="1568450" y="250825"/>
                </a:lnTo>
                <a:lnTo>
                  <a:pt x="1558925" y="269875"/>
                </a:lnTo>
                <a:lnTo>
                  <a:pt x="1552575" y="288925"/>
                </a:lnTo>
                <a:lnTo>
                  <a:pt x="1543050" y="336550"/>
                </a:lnTo>
                <a:lnTo>
                  <a:pt x="1539875" y="384175"/>
                </a:lnTo>
                <a:lnTo>
                  <a:pt x="1539875" y="415925"/>
                </a:lnTo>
                <a:lnTo>
                  <a:pt x="1543050" y="450850"/>
                </a:lnTo>
                <a:lnTo>
                  <a:pt x="1555750" y="520700"/>
                </a:lnTo>
                <a:lnTo>
                  <a:pt x="1574800" y="596900"/>
                </a:lnTo>
                <a:lnTo>
                  <a:pt x="1600200" y="676275"/>
                </a:lnTo>
                <a:lnTo>
                  <a:pt x="2543175" y="3425825"/>
                </a:lnTo>
                <a:lnTo>
                  <a:pt x="3206750" y="1492250"/>
                </a:lnTo>
                <a:lnTo>
                  <a:pt x="2870200" y="479425"/>
                </a:lnTo>
                <a:lnTo>
                  <a:pt x="2854325" y="431800"/>
                </a:lnTo>
                <a:lnTo>
                  <a:pt x="2835275" y="387350"/>
                </a:lnTo>
                <a:lnTo>
                  <a:pt x="2816225" y="349250"/>
                </a:lnTo>
                <a:lnTo>
                  <a:pt x="2797175" y="311150"/>
                </a:lnTo>
                <a:lnTo>
                  <a:pt x="2778125" y="279400"/>
                </a:lnTo>
                <a:lnTo>
                  <a:pt x="2755900" y="254000"/>
                </a:lnTo>
                <a:lnTo>
                  <a:pt x="2733675" y="228600"/>
                </a:lnTo>
                <a:lnTo>
                  <a:pt x="2711450" y="206375"/>
                </a:lnTo>
                <a:lnTo>
                  <a:pt x="2689225" y="190500"/>
                </a:lnTo>
                <a:lnTo>
                  <a:pt x="2667000" y="174625"/>
                </a:lnTo>
                <a:lnTo>
                  <a:pt x="2641600" y="161925"/>
                </a:lnTo>
                <a:lnTo>
                  <a:pt x="2619375" y="152400"/>
                </a:lnTo>
                <a:lnTo>
                  <a:pt x="2593975" y="142875"/>
                </a:lnTo>
                <a:lnTo>
                  <a:pt x="2568575" y="136525"/>
                </a:lnTo>
                <a:lnTo>
                  <a:pt x="2517775" y="130175"/>
                </a:lnTo>
                <a:lnTo>
                  <a:pt x="2517775" y="0"/>
                </a:lnTo>
                <a:lnTo>
                  <a:pt x="2714625" y="9525"/>
                </a:lnTo>
                <a:lnTo>
                  <a:pt x="2946400" y="15875"/>
                </a:lnTo>
                <a:lnTo>
                  <a:pt x="3194050" y="19050"/>
                </a:lnTo>
                <a:lnTo>
                  <a:pt x="3444875" y="19050"/>
                </a:lnTo>
                <a:lnTo>
                  <a:pt x="3724275" y="19050"/>
                </a:lnTo>
                <a:lnTo>
                  <a:pt x="3978275" y="15875"/>
                </a:lnTo>
                <a:lnTo>
                  <a:pt x="4200525" y="9525"/>
                </a:lnTo>
                <a:lnTo>
                  <a:pt x="4381500" y="0"/>
                </a:lnTo>
                <a:lnTo>
                  <a:pt x="4381500" y="130175"/>
                </a:lnTo>
                <a:lnTo>
                  <a:pt x="4279900" y="136525"/>
                </a:lnTo>
                <a:lnTo>
                  <a:pt x="4187825" y="146050"/>
                </a:lnTo>
                <a:lnTo>
                  <a:pt x="4149725" y="152400"/>
                </a:lnTo>
                <a:lnTo>
                  <a:pt x="4111625" y="161925"/>
                </a:lnTo>
                <a:lnTo>
                  <a:pt x="4079875" y="171450"/>
                </a:lnTo>
                <a:lnTo>
                  <a:pt x="4051300" y="180975"/>
                </a:lnTo>
                <a:lnTo>
                  <a:pt x="4022725" y="196850"/>
                </a:lnTo>
                <a:lnTo>
                  <a:pt x="4000500" y="212725"/>
                </a:lnTo>
                <a:lnTo>
                  <a:pt x="3981450" y="231775"/>
                </a:lnTo>
                <a:lnTo>
                  <a:pt x="3965575" y="254000"/>
                </a:lnTo>
                <a:lnTo>
                  <a:pt x="3952875" y="276225"/>
                </a:lnTo>
                <a:lnTo>
                  <a:pt x="3943350" y="304800"/>
                </a:lnTo>
                <a:lnTo>
                  <a:pt x="3940175" y="336550"/>
                </a:lnTo>
                <a:lnTo>
                  <a:pt x="3937000" y="371475"/>
                </a:lnTo>
                <a:lnTo>
                  <a:pt x="3937000" y="400050"/>
                </a:lnTo>
                <a:lnTo>
                  <a:pt x="3940175" y="431800"/>
                </a:lnTo>
                <a:lnTo>
                  <a:pt x="3952875" y="504825"/>
                </a:lnTo>
                <a:lnTo>
                  <a:pt x="3975100" y="584200"/>
                </a:lnTo>
                <a:lnTo>
                  <a:pt x="4003675" y="676275"/>
                </a:lnTo>
                <a:lnTo>
                  <a:pt x="4895850" y="3397250"/>
                </a:lnTo>
                <a:lnTo>
                  <a:pt x="5514975" y="1428750"/>
                </a:lnTo>
                <a:lnTo>
                  <a:pt x="5549900" y="1314450"/>
                </a:lnTo>
                <a:lnTo>
                  <a:pt x="5578475" y="1203325"/>
                </a:lnTo>
                <a:lnTo>
                  <a:pt x="5603875" y="1101725"/>
                </a:lnTo>
                <a:lnTo>
                  <a:pt x="5626100" y="1003300"/>
                </a:lnTo>
                <a:lnTo>
                  <a:pt x="5641975" y="911225"/>
                </a:lnTo>
                <a:lnTo>
                  <a:pt x="5651500" y="825500"/>
                </a:lnTo>
                <a:lnTo>
                  <a:pt x="5657850" y="746125"/>
                </a:lnTo>
                <a:lnTo>
                  <a:pt x="5661025" y="673100"/>
                </a:lnTo>
                <a:lnTo>
                  <a:pt x="5657850" y="603250"/>
                </a:lnTo>
                <a:lnTo>
                  <a:pt x="5651500" y="539750"/>
                </a:lnTo>
                <a:lnTo>
                  <a:pt x="5638800" y="479425"/>
                </a:lnTo>
                <a:lnTo>
                  <a:pt x="5622925" y="425450"/>
                </a:lnTo>
                <a:lnTo>
                  <a:pt x="5603875" y="374650"/>
                </a:lnTo>
                <a:lnTo>
                  <a:pt x="5578475" y="333375"/>
                </a:lnTo>
                <a:lnTo>
                  <a:pt x="5549900" y="292100"/>
                </a:lnTo>
                <a:lnTo>
                  <a:pt x="5514975" y="260350"/>
                </a:lnTo>
                <a:lnTo>
                  <a:pt x="5480050" y="228600"/>
                </a:lnTo>
                <a:lnTo>
                  <a:pt x="5435600" y="203200"/>
                </a:lnTo>
                <a:lnTo>
                  <a:pt x="5391150" y="180975"/>
                </a:lnTo>
                <a:lnTo>
                  <a:pt x="5340350" y="165100"/>
                </a:lnTo>
                <a:lnTo>
                  <a:pt x="5286375" y="149225"/>
                </a:lnTo>
                <a:lnTo>
                  <a:pt x="5229225" y="139700"/>
                </a:lnTo>
                <a:lnTo>
                  <a:pt x="5168900" y="133350"/>
                </a:lnTo>
                <a:lnTo>
                  <a:pt x="5102225" y="130175"/>
                </a:lnTo>
                <a:lnTo>
                  <a:pt x="5102225" y="0"/>
                </a:lnTo>
                <a:lnTo>
                  <a:pt x="5314950" y="9525"/>
                </a:lnTo>
                <a:lnTo>
                  <a:pt x="5514975" y="15875"/>
                </a:lnTo>
                <a:lnTo>
                  <a:pt x="5711825" y="19050"/>
                </a:lnTo>
                <a:lnTo>
                  <a:pt x="5911850" y="19050"/>
                </a:lnTo>
                <a:lnTo>
                  <a:pt x="6051550" y="19050"/>
                </a:lnTo>
                <a:lnTo>
                  <a:pt x="6181725" y="15875"/>
                </a:lnTo>
                <a:lnTo>
                  <a:pt x="6302375" y="9525"/>
                </a:lnTo>
                <a:lnTo>
                  <a:pt x="6407150" y="0"/>
                </a:lnTo>
                <a:lnTo>
                  <a:pt x="6407150" y="130175"/>
                </a:lnTo>
                <a:lnTo>
                  <a:pt x="6372225" y="146050"/>
                </a:lnTo>
                <a:lnTo>
                  <a:pt x="6334125" y="165100"/>
                </a:lnTo>
                <a:lnTo>
                  <a:pt x="6299200" y="187325"/>
                </a:lnTo>
                <a:lnTo>
                  <a:pt x="6261100" y="212725"/>
                </a:lnTo>
                <a:lnTo>
                  <a:pt x="6223000" y="241300"/>
                </a:lnTo>
                <a:lnTo>
                  <a:pt x="6184900" y="276225"/>
                </a:lnTo>
                <a:lnTo>
                  <a:pt x="6146800" y="314325"/>
                </a:lnTo>
                <a:lnTo>
                  <a:pt x="6108700" y="358775"/>
                </a:lnTo>
                <a:lnTo>
                  <a:pt x="6070600" y="406400"/>
                </a:lnTo>
                <a:lnTo>
                  <a:pt x="6035675" y="460375"/>
                </a:lnTo>
                <a:lnTo>
                  <a:pt x="5997575" y="520700"/>
                </a:lnTo>
                <a:lnTo>
                  <a:pt x="5965825" y="584200"/>
                </a:lnTo>
                <a:lnTo>
                  <a:pt x="5930900" y="654050"/>
                </a:lnTo>
                <a:lnTo>
                  <a:pt x="5899150" y="730250"/>
                </a:lnTo>
                <a:lnTo>
                  <a:pt x="5867400" y="812800"/>
                </a:lnTo>
                <a:lnTo>
                  <a:pt x="5838825" y="901700"/>
                </a:lnTo>
                <a:lnTo>
                  <a:pt x="4692650" y="4616450"/>
                </a:lnTo>
                <a:lnTo>
                  <a:pt x="4581525" y="4613275"/>
                </a:lnTo>
                <a:lnTo>
                  <a:pt x="4464050" y="4610100"/>
                </a:lnTo>
                <a:lnTo>
                  <a:pt x="4349750" y="4613275"/>
                </a:lnTo>
                <a:lnTo>
                  <a:pt x="4241800" y="4616450"/>
                </a:lnTo>
                <a:lnTo>
                  <a:pt x="3282950" y="1724025"/>
                </a:lnTo>
                <a:lnTo>
                  <a:pt x="2317750" y="4616450"/>
                </a:lnTo>
                <a:lnTo>
                  <a:pt x="2206625" y="4613275"/>
                </a:lnTo>
                <a:lnTo>
                  <a:pt x="2089150" y="4610100"/>
                </a:lnTo>
                <a:lnTo>
                  <a:pt x="1974850" y="4613275"/>
                </a:lnTo>
                <a:lnTo>
                  <a:pt x="1866900" y="4616450"/>
                </a:lnTo>
                <a:lnTo>
                  <a:pt x="409575" y="546100"/>
                </a:lnTo>
                <a:lnTo>
                  <a:pt x="387350" y="488950"/>
                </a:lnTo>
                <a:lnTo>
                  <a:pt x="365125" y="438150"/>
                </a:lnTo>
                <a:lnTo>
                  <a:pt x="339725" y="390525"/>
                </a:lnTo>
                <a:lnTo>
                  <a:pt x="314325" y="349250"/>
                </a:lnTo>
                <a:lnTo>
                  <a:pt x="288925" y="311150"/>
                </a:lnTo>
                <a:lnTo>
                  <a:pt x="263525" y="279400"/>
                </a:lnTo>
                <a:lnTo>
                  <a:pt x="234950" y="247650"/>
                </a:lnTo>
                <a:lnTo>
                  <a:pt x="209550" y="222250"/>
                </a:lnTo>
                <a:lnTo>
                  <a:pt x="180975" y="200025"/>
                </a:lnTo>
                <a:lnTo>
                  <a:pt x="152400" y="180975"/>
                </a:lnTo>
                <a:lnTo>
                  <a:pt x="127000" y="165100"/>
                </a:lnTo>
                <a:lnTo>
                  <a:pt x="101600" y="152400"/>
                </a:lnTo>
                <a:lnTo>
                  <a:pt x="73025" y="142875"/>
                </a:lnTo>
                <a:lnTo>
                  <a:pt x="47625" y="136525"/>
                </a:lnTo>
                <a:lnTo>
                  <a:pt x="22225" y="133350"/>
                </a:lnTo>
                <a:lnTo>
                  <a:pt x="0" y="130175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121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053080" y="751610"/>
            <a:ext cx="5961380" cy="1103006"/>
          </a:xfrm>
          <a:custGeom>
            <a:avLst/>
            <a:gdLst>
              <a:gd name="connsiteX0" fmla="*/ 0 w 5961380"/>
              <a:gd name="connsiteY0" fmla="*/ 0 h 1103006"/>
              <a:gd name="connsiteX1" fmla="*/ 5961380 w 5961380"/>
              <a:gd name="connsiteY1" fmla="*/ 15392 h 1103006"/>
              <a:gd name="connsiteX2" fmla="*/ 5252720 w 5961380"/>
              <a:gd name="connsiteY2" fmla="*/ 1103006 h 1103006"/>
              <a:gd name="connsiteX3" fmla="*/ 708660 w 5961380"/>
              <a:gd name="connsiteY3" fmla="*/ 1056905 h 110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1380" h="1103006">
                <a:moveTo>
                  <a:pt x="0" y="0"/>
                </a:moveTo>
                <a:lnTo>
                  <a:pt x="5961380" y="15392"/>
                </a:lnTo>
                <a:lnTo>
                  <a:pt x="5252720" y="1103006"/>
                </a:lnTo>
                <a:lnTo>
                  <a:pt x="708660" y="1056905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2838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722687" y="957262"/>
            <a:ext cx="4746626" cy="4943476"/>
          </a:xfrm>
          <a:custGeom>
            <a:avLst/>
            <a:gdLst>
              <a:gd name="connsiteX0" fmla="*/ 2373313 w 4746626"/>
              <a:gd name="connsiteY0" fmla="*/ 134937 h 4943476"/>
              <a:gd name="connsiteX1" fmla="*/ 1103312 w 4746626"/>
              <a:gd name="connsiteY1" fmla="*/ 2471737 h 4943476"/>
              <a:gd name="connsiteX2" fmla="*/ 2373313 w 4746626"/>
              <a:gd name="connsiteY2" fmla="*/ 4808537 h 4943476"/>
              <a:gd name="connsiteX3" fmla="*/ 3643314 w 4746626"/>
              <a:gd name="connsiteY3" fmla="*/ 2471737 h 4943476"/>
              <a:gd name="connsiteX4" fmla="*/ 2373313 w 4746626"/>
              <a:gd name="connsiteY4" fmla="*/ 134937 h 4943476"/>
              <a:gd name="connsiteX5" fmla="*/ 2373313 w 4746626"/>
              <a:gd name="connsiteY5" fmla="*/ 0 h 4943476"/>
              <a:gd name="connsiteX6" fmla="*/ 4746626 w 4746626"/>
              <a:gd name="connsiteY6" fmla="*/ 2471738 h 4943476"/>
              <a:gd name="connsiteX7" fmla="*/ 2373313 w 4746626"/>
              <a:gd name="connsiteY7" fmla="*/ 4943476 h 4943476"/>
              <a:gd name="connsiteX8" fmla="*/ 0 w 4746626"/>
              <a:gd name="connsiteY8" fmla="*/ 2471738 h 4943476"/>
              <a:gd name="connsiteX9" fmla="*/ 2373313 w 4746626"/>
              <a:gd name="connsiteY9" fmla="*/ 0 h 494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46626" h="4943476">
                <a:moveTo>
                  <a:pt x="2373313" y="134937"/>
                </a:moveTo>
                <a:cubicBezTo>
                  <a:pt x="1671911" y="134937"/>
                  <a:pt x="1103312" y="1181158"/>
                  <a:pt x="1103312" y="2471737"/>
                </a:cubicBezTo>
                <a:cubicBezTo>
                  <a:pt x="1103312" y="3762316"/>
                  <a:pt x="1671911" y="4808537"/>
                  <a:pt x="2373313" y="4808537"/>
                </a:cubicBezTo>
                <a:cubicBezTo>
                  <a:pt x="3074715" y="4808537"/>
                  <a:pt x="3643314" y="3762316"/>
                  <a:pt x="3643314" y="2471737"/>
                </a:cubicBezTo>
                <a:cubicBezTo>
                  <a:pt x="3643314" y="1181158"/>
                  <a:pt x="3074715" y="134937"/>
                  <a:pt x="2373313" y="134937"/>
                </a:cubicBezTo>
                <a:close/>
                <a:moveTo>
                  <a:pt x="2373313" y="0"/>
                </a:moveTo>
                <a:cubicBezTo>
                  <a:pt x="3684058" y="0"/>
                  <a:pt x="4746626" y="1106635"/>
                  <a:pt x="4746626" y="2471738"/>
                </a:cubicBezTo>
                <a:cubicBezTo>
                  <a:pt x="4746626" y="3836841"/>
                  <a:pt x="3684058" y="4943476"/>
                  <a:pt x="2373313" y="4943476"/>
                </a:cubicBezTo>
                <a:cubicBezTo>
                  <a:pt x="1062568" y="4943476"/>
                  <a:pt x="0" y="3836841"/>
                  <a:pt x="0" y="2471738"/>
                </a:cubicBezTo>
                <a:cubicBezTo>
                  <a:pt x="0" y="1106635"/>
                  <a:pt x="1062568" y="0"/>
                  <a:pt x="2373313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670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714456" y="1291772"/>
            <a:ext cx="3917950" cy="4492625"/>
          </a:xfrm>
          <a:custGeom>
            <a:avLst/>
            <a:gdLst>
              <a:gd name="connsiteX0" fmla="*/ 0 w 3917950"/>
              <a:gd name="connsiteY0" fmla="*/ 0 h 4492625"/>
              <a:gd name="connsiteX1" fmla="*/ 225425 w 3917950"/>
              <a:gd name="connsiteY1" fmla="*/ 6350 h 4492625"/>
              <a:gd name="connsiteX2" fmla="*/ 466725 w 3917950"/>
              <a:gd name="connsiteY2" fmla="*/ 9525 h 4492625"/>
              <a:gd name="connsiteX3" fmla="*/ 984250 w 3917950"/>
              <a:gd name="connsiteY3" fmla="*/ 15875 h 4492625"/>
              <a:gd name="connsiteX4" fmla="*/ 1495425 w 3917950"/>
              <a:gd name="connsiteY4" fmla="*/ 15875 h 4492625"/>
              <a:gd name="connsiteX5" fmla="*/ 1962150 w 3917950"/>
              <a:gd name="connsiteY5" fmla="*/ 19050 h 4492625"/>
              <a:gd name="connsiteX6" fmla="*/ 2425700 w 3917950"/>
              <a:gd name="connsiteY6" fmla="*/ 15875 h 4492625"/>
              <a:gd name="connsiteX7" fmla="*/ 2936875 w 3917950"/>
              <a:gd name="connsiteY7" fmla="*/ 15875 h 4492625"/>
              <a:gd name="connsiteX8" fmla="*/ 3451225 w 3917950"/>
              <a:gd name="connsiteY8" fmla="*/ 9525 h 4492625"/>
              <a:gd name="connsiteX9" fmla="*/ 3692525 w 3917950"/>
              <a:gd name="connsiteY9" fmla="*/ 6350 h 4492625"/>
              <a:gd name="connsiteX10" fmla="*/ 3917950 w 3917950"/>
              <a:gd name="connsiteY10" fmla="*/ 0 h 4492625"/>
              <a:gd name="connsiteX11" fmla="*/ 3895725 w 3917950"/>
              <a:gd name="connsiteY11" fmla="*/ 320675 h 4492625"/>
              <a:gd name="connsiteX12" fmla="*/ 3879850 w 3917950"/>
              <a:gd name="connsiteY12" fmla="*/ 622300 h 4492625"/>
              <a:gd name="connsiteX13" fmla="*/ 3873500 w 3917950"/>
              <a:gd name="connsiteY13" fmla="*/ 879475 h 4492625"/>
              <a:gd name="connsiteX14" fmla="*/ 3870325 w 3917950"/>
              <a:gd name="connsiteY14" fmla="*/ 1076325 h 4492625"/>
              <a:gd name="connsiteX15" fmla="*/ 3873500 w 3917950"/>
              <a:gd name="connsiteY15" fmla="*/ 1216025 h 4492625"/>
              <a:gd name="connsiteX16" fmla="*/ 3876675 w 3917950"/>
              <a:gd name="connsiteY16" fmla="*/ 1346200 h 4492625"/>
              <a:gd name="connsiteX17" fmla="*/ 3879850 w 3917950"/>
              <a:gd name="connsiteY17" fmla="*/ 1463675 h 4492625"/>
              <a:gd name="connsiteX18" fmla="*/ 3889375 w 3917950"/>
              <a:gd name="connsiteY18" fmla="*/ 1562100 h 4492625"/>
              <a:gd name="connsiteX19" fmla="*/ 3743325 w 3917950"/>
              <a:gd name="connsiteY19" fmla="*/ 1562100 h 4492625"/>
              <a:gd name="connsiteX20" fmla="*/ 3702050 w 3917950"/>
              <a:gd name="connsiteY20" fmla="*/ 1368425 h 4492625"/>
              <a:gd name="connsiteX21" fmla="*/ 3657600 w 3917950"/>
              <a:gd name="connsiteY21" fmla="*/ 1193800 h 4492625"/>
              <a:gd name="connsiteX22" fmla="*/ 3635375 w 3917950"/>
              <a:gd name="connsiteY22" fmla="*/ 1111250 h 4492625"/>
              <a:gd name="connsiteX23" fmla="*/ 3609975 w 3917950"/>
              <a:gd name="connsiteY23" fmla="*/ 1035050 h 4492625"/>
              <a:gd name="connsiteX24" fmla="*/ 3584575 w 3917950"/>
              <a:gd name="connsiteY24" fmla="*/ 958850 h 4492625"/>
              <a:gd name="connsiteX25" fmla="*/ 3559175 w 3917950"/>
              <a:gd name="connsiteY25" fmla="*/ 889000 h 4492625"/>
              <a:gd name="connsiteX26" fmla="*/ 3530600 w 3917950"/>
              <a:gd name="connsiteY26" fmla="*/ 822325 h 4492625"/>
              <a:gd name="connsiteX27" fmla="*/ 3505200 w 3917950"/>
              <a:gd name="connsiteY27" fmla="*/ 758825 h 4492625"/>
              <a:gd name="connsiteX28" fmla="*/ 3473450 w 3917950"/>
              <a:gd name="connsiteY28" fmla="*/ 698500 h 4492625"/>
              <a:gd name="connsiteX29" fmla="*/ 3444875 w 3917950"/>
              <a:gd name="connsiteY29" fmla="*/ 644525 h 4492625"/>
              <a:gd name="connsiteX30" fmla="*/ 3413125 w 3917950"/>
              <a:gd name="connsiteY30" fmla="*/ 590550 h 4492625"/>
              <a:gd name="connsiteX31" fmla="*/ 3381375 w 3917950"/>
              <a:gd name="connsiteY31" fmla="*/ 539750 h 4492625"/>
              <a:gd name="connsiteX32" fmla="*/ 3349625 w 3917950"/>
              <a:gd name="connsiteY32" fmla="*/ 495300 h 4492625"/>
              <a:gd name="connsiteX33" fmla="*/ 3314700 w 3917950"/>
              <a:gd name="connsiteY33" fmla="*/ 450850 h 4492625"/>
              <a:gd name="connsiteX34" fmla="*/ 3279775 w 3917950"/>
              <a:gd name="connsiteY34" fmla="*/ 412750 h 4492625"/>
              <a:gd name="connsiteX35" fmla="*/ 3244850 w 3917950"/>
              <a:gd name="connsiteY35" fmla="*/ 374650 h 4492625"/>
              <a:gd name="connsiteX36" fmla="*/ 3206750 w 3917950"/>
              <a:gd name="connsiteY36" fmla="*/ 342900 h 4492625"/>
              <a:gd name="connsiteX37" fmla="*/ 3168650 w 3917950"/>
              <a:gd name="connsiteY37" fmla="*/ 311150 h 4492625"/>
              <a:gd name="connsiteX38" fmla="*/ 3127375 w 3917950"/>
              <a:gd name="connsiteY38" fmla="*/ 282575 h 4492625"/>
              <a:gd name="connsiteX39" fmla="*/ 3086100 w 3917950"/>
              <a:gd name="connsiteY39" fmla="*/ 257175 h 4492625"/>
              <a:gd name="connsiteX40" fmla="*/ 3044825 w 3917950"/>
              <a:gd name="connsiteY40" fmla="*/ 234950 h 4492625"/>
              <a:gd name="connsiteX41" fmla="*/ 3000375 w 3917950"/>
              <a:gd name="connsiteY41" fmla="*/ 215900 h 4492625"/>
              <a:gd name="connsiteX42" fmla="*/ 2955925 w 3917950"/>
              <a:gd name="connsiteY42" fmla="*/ 200025 h 4492625"/>
              <a:gd name="connsiteX43" fmla="*/ 2911475 w 3917950"/>
              <a:gd name="connsiteY43" fmla="*/ 184150 h 4492625"/>
              <a:gd name="connsiteX44" fmla="*/ 2863850 w 3917950"/>
              <a:gd name="connsiteY44" fmla="*/ 171450 h 4492625"/>
              <a:gd name="connsiteX45" fmla="*/ 2813050 w 3917950"/>
              <a:gd name="connsiteY45" fmla="*/ 161925 h 4492625"/>
              <a:gd name="connsiteX46" fmla="*/ 2762250 w 3917950"/>
              <a:gd name="connsiteY46" fmla="*/ 155575 h 4492625"/>
              <a:gd name="connsiteX47" fmla="*/ 2711450 w 3917950"/>
              <a:gd name="connsiteY47" fmla="*/ 149225 h 4492625"/>
              <a:gd name="connsiteX48" fmla="*/ 2657475 w 3917950"/>
              <a:gd name="connsiteY48" fmla="*/ 146050 h 4492625"/>
              <a:gd name="connsiteX49" fmla="*/ 2603500 w 3917950"/>
              <a:gd name="connsiteY49" fmla="*/ 146050 h 4492625"/>
              <a:gd name="connsiteX50" fmla="*/ 2463800 w 3917950"/>
              <a:gd name="connsiteY50" fmla="*/ 146050 h 4492625"/>
              <a:gd name="connsiteX51" fmla="*/ 2463800 w 3917950"/>
              <a:gd name="connsiteY51" fmla="*/ 3768725 h 4492625"/>
              <a:gd name="connsiteX52" fmla="*/ 2463800 w 3917950"/>
              <a:gd name="connsiteY52" fmla="*/ 3860800 h 4492625"/>
              <a:gd name="connsiteX53" fmla="*/ 2470150 w 3917950"/>
              <a:gd name="connsiteY53" fmla="*/ 3943350 h 4492625"/>
              <a:gd name="connsiteX54" fmla="*/ 2476500 w 3917950"/>
              <a:gd name="connsiteY54" fmla="*/ 4016375 h 4492625"/>
              <a:gd name="connsiteX55" fmla="*/ 2489200 w 3917950"/>
              <a:gd name="connsiteY55" fmla="*/ 4079875 h 4492625"/>
              <a:gd name="connsiteX56" fmla="*/ 2508250 w 3917950"/>
              <a:gd name="connsiteY56" fmla="*/ 4133850 h 4492625"/>
              <a:gd name="connsiteX57" fmla="*/ 2517775 w 3917950"/>
              <a:gd name="connsiteY57" fmla="*/ 4159250 h 4492625"/>
              <a:gd name="connsiteX58" fmla="*/ 2530475 w 3917950"/>
              <a:gd name="connsiteY58" fmla="*/ 4184650 h 4492625"/>
              <a:gd name="connsiteX59" fmla="*/ 2543175 w 3917950"/>
              <a:gd name="connsiteY59" fmla="*/ 4203700 h 4492625"/>
              <a:gd name="connsiteX60" fmla="*/ 2559050 w 3917950"/>
              <a:gd name="connsiteY60" fmla="*/ 4225925 h 4492625"/>
              <a:gd name="connsiteX61" fmla="*/ 2574925 w 3917950"/>
              <a:gd name="connsiteY61" fmla="*/ 4241800 h 4492625"/>
              <a:gd name="connsiteX62" fmla="*/ 2590800 w 3917950"/>
              <a:gd name="connsiteY62" fmla="*/ 4260850 h 4492625"/>
              <a:gd name="connsiteX63" fmla="*/ 2609850 w 3917950"/>
              <a:gd name="connsiteY63" fmla="*/ 4273550 h 4492625"/>
              <a:gd name="connsiteX64" fmla="*/ 2632075 w 3917950"/>
              <a:gd name="connsiteY64" fmla="*/ 4289425 h 4492625"/>
              <a:gd name="connsiteX65" fmla="*/ 2654300 w 3917950"/>
              <a:gd name="connsiteY65" fmla="*/ 4298950 h 4492625"/>
              <a:gd name="connsiteX66" fmla="*/ 2679700 w 3917950"/>
              <a:gd name="connsiteY66" fmla="*/ 4311650 h 4492625"/>
              <a:gd name="connsiteX67" fmla="*/ 2733675 w 3917950"/>
              <a:gd name="connsiteY67" fmla="*/ 4330700 h 4492625"/>
              <a:gd name="connsiteX68" fmla="*/ 2797175 w 3917950"/>
              <a:gd name="connsiteY68" fmla="*/ 4343400 h 4492625"/>
              <a:gd name="connsiteX69" fmla="*/ 2870200 w 3917950"/>
              <a:gd name="connsiteY69" fmla="*/ 4352925 h 4492625"/>
              <a:gd name="connsiteX70" fmla="*/ 2952750 w 3917950"/>
              <a:gd name="connsiteY70" fmla="*/ 4359275 h 4492625"/>
              <a:gd name="connsiteX71" fmla="*/ 3041650 w 3917950"/>
              <a:gd name="connsiteY71" fmla="*/ 4365625 h 4492625"/>
              <a:gd name="connsiteX72" fmla="*/ 3143250 w 3917950"/>
              <a:gd name="connsiteY72" fmla="*/ 4365625 h 4492625"/>
              <a:gd name="connsiteX73" fmla="*/ 3143250 w 3917950"/>
              <a:gd name="connsiteY73" fmla="*/ 4492625 h 4492625"/>
              <a:gd name="connsiteX74" fmla="*/ 2905125 w 3917950"/>
              <a:gd name="connsiteY74" fmla="*/ 4486275 h 4492625"/>
              <a:gd name="connsiteX75" fmla="*/ 2613025 w 3917950"/>
              <a:gd name="connsiteY75" fmla="*/ 4479925 h 4492625"/>
              <a:gd name="connsiteX76" fmla="*/ 2282825 w 3917950"/>
              <a:gd name="connsiteY76" fmla="*/ 4476750 h 4492625"/>
              <a:gd name="connsiteX77" fmla="*/ 1933575 w 3917950"/>
              <a:gd name="connsiteY77" fmla="*/ 4476750 h 4492625"/>
              <a:gd name="connsiteX78" fmla="*/ 1590675 w 3917950"/>
              <a:gd name="connsiteY78" fmla="*/ 4476750 h 4492625"/>
              <a:gd name="connsiteX79" fmla="*/ 1273175 w 3917950"/>
              <a:gd name="connsiteY79" fmla="*/ 4479925 h 4492625"/>
              <a:gd name="connsiteX80" fmla="*/ 996950 w 3917950"/>
              <a:gd name="connsiteY80" fmla="*/ 4486275 h 4492625"/>
              <a:gd name="connsiteX81" fmla="*/ 774700 w 3917950"/>
              <a:gd name="connsiteY81" fmla="*/ 4492625 h 4492625"/>
              <a:gd name="connsiteX82" fmla="*/ 774700 w 3917950"/>
              <a:gd name="connsiteY82" fmla="*/ 4365625 h 4492625"/>
              <a:gd name="connsiteX83" fmla="*/ 876300 w 3917950"/>
              <a:gd name="connsiteY83" fmla="*/ 4365625 h 4492625"/>
              <a:gd name="connsiteX84" fmla="*/ 965200 w 3917950"/>
              <a:gd name="connsiteY84" fmla="*/ 4359275 h 4492625"/>
              <a:gd name="connsiteX85" fmla="*/ 1047750 w 3917950"/>
              <a:gd name="connsiteY85" fmla="*/ 4352925 h 4492625"/>
              <a:gd name="connsiteX86" fmla="*/ 1117600 w 3917950"/>
              <a:gd name="connsiteY86" fmla="*/ 4343400 h 4492625"/>
              <a:gd name="connsiteX87" fmla="*/ 1181100 w 3917950"/>
              <a:gd name="connsiteY87" fmla="*/ 4330700 h 4492625"/>
              <a:gd name="connsiteX88" fmla="*/ 1238250 w 3917950"/>
              <a:gd name="connsiteY88" fmla="*/ 4311650 h 4492625"/>
              <a:gd name="connsiteX89" fmla="*/ 1260475 w 3917950"/>
              <a:gd name="connsiteY89" fmla="*/ 4298950 h 4492625"/>
              <a:gd name="connsiteX90" fmla="*/ 1285875 w 3917950"/>
              <a:gd name="connsiteY90" fmla="*/ 4289425 h 4492625"/>
              <a:gd name="connsiteX91" fmla="*/ 1304925 w 3917950"/>
              <a:gd name="connsiteY91" fmla="*/ 4273550 h 4492625"/>
              <a:gd name="connsiteX92" fmla="*/ 1323975 w 3917950"/>
              <a:gd name="connsiteY92" fmla="*/ 4260850 h 4492625"/>
              <a:gd name="connsiteX93" fmla="*/ 1343025 w 3917950"/>
              <a:gd name="connsiteY93" fmla="*/ 4241800 h 4492625"/>
              <a:gd name="connsiteX94" fmla="*/ 1358900 w 3917950"/>
              <a:gd name="connsiteY94" fmla="*/ 4225925 h 4492625"/>
              <a:gd name="connsiteX95" fmla="*/ 1374775 w 3917950"/>
              <a:gd name="connsiteY95" fmla="*/ 4203700 h 4492625"/>
              <a:gd name="connsiteX96" fmla="*/ 1387475 w 3917950"/>
              <a:gd name="connsiteY96" fmla="*/ 4184650 h 4492625"/>
              <a:gd name="connsiteX97" fmla="*/ 1400175 w 3917950"/>
              <a:gd name="connsiteY97" fmla="*/ 4159250 h 4492625"/>
              <a:gd name="connsiteX98" fmla="*/ 1409700 w 3917950"/>
              <a:gd name="connsiteY98" fmla="*/ 4133850 h 4492625"/>
              <a:gd name="connsiteX99" fmla="*/ 1425575 w 3917950"/>
              <a:gd name="connsiteY99" fmla="*/ 4079875 h 4492625"/>
              <a:gd name="connsiteX100" fmla="*/ 1438275 w 3917950"/>
              <a:gd name="connsiteY100" fmla="*/ 4016375 h 4492625"/>
              <a:gd name="connsiteX101" fmla="*/ 1447800 w 3917950"/>
              <a:gd name="connsiteY101" fmla="*/ 3943350 h 4492625"/>
              <a:gd name="connsiteX102" fmla="*/ 1450975 w 3917950"/>
              <a:gd name="connsiteY102" fmla="*/ 3860800 h 4492625"/>
              <a:gd name="connsiteX103" fmla="*/ 1454150 w 3917950"/>
              <a:gd name="connsiteY103" fmla="*/ 3768725 h 4492625"/>
              <a:gd name="connsiteX104" fmla="*/ 1454150 w 3917950"/>
              <a:gd name="connsiteY104" fmla="*/ 146050 h 4492625"/>
              <a:gd name="connsiteX105" fmla="*/ 1314450 w 3917950"/>
              <a:gd name="connsiteY105" fmla="*/ 146050 h 4492625"/>
              <a:gd name="connsiteX106" fmla="*/ 1257300 w 3917950"/>
              <a:gd name="connsiteY106" fmla="*/ 146050 h 4492625"/>
              <a:gd name="connsiteX107" fmla="*/ 1203325 w 3917950"/>
              <a:gd name="connsiteY107" fmla="*/ 149225 h 4492625"/>
              <a:gd name="connsiteX108" fmla="*/ 1152525 w 3917950"/>
              <a:gd name="connsiteY108" fmla="*/ 155575 h 4492625"/>
              <a:gd name="connsiteX109" fmla="*/ 1101725 w 3917950"/>
              <a:gd name="connsiteY109" fmla="*/ 161925 h 4492625"/>
              <a:gd name="connsiteX110" fmla="*/ 1050925 w 3917950"/>
              <a:gd name="connsiteY110" fmla="*/ 171450 h 4492625"/>
              <a:gd name="connsiteX111" fmla="*/ 1003300 w 3917950"/>
              <a:gd name="connsiteY111" fmla="*/ 184150 h 4492625"/>
              <a:gd name="connsiteX112" fmla="*/ 958850 w 3917950"/>
              <a:gd name="connsiteY112" fmla="*/ 196850 h 4492625"/>
              <a:gd name="connsiteX113" fmla="*/ 914400 w 3917950"/>
              <a:gd name="connsiteY113" fmla="*/ 215900 h 4492625"/>
              <a:gd name="connsiteX114" fmla="*/ 869950 w 3917950"/>
              <a:gd name="connsiteY114" fmla="*/ 234950 h 4492625"/>
              <a:gd name="connsiteX115" fmla="*/ 825500 w 3917950"/>
              <a:gd name="connsiteY115" fmla="*/ 257175 h 4492625"/>
              <a:gd name="connsiteX116" fmla="*/ 787400 w 3917950"/>
              <a:gd name="connsiteY116" fmla="*/ 282575 h 4492625"/>
              <a:gd name="connsiteX117" fmla="*/ 746125 w 3917950"/>
              <a:gd name="connsiteY117" fmla="*/ 311150 h 4492625"/>
              <a:gd name="connsiteX118" fmla="*/ 708025 w 3917950"/>
              <a:gd name="connsiteY118" fmla="*/ 339725 h 4492625"/>
              <a:gd name="connsiteX119" fmla="*/ 669925 w 3917950"/>
              <a:gd name="connsiteY119" fmla="*/ 374650 h 4492625"/>
              <a:gd name="connsiteX120" fmla="*/ 635000 w 3917950"/>
              <a:gd name="connsiteY120" fmla="*/ 412750 h 4492625"/>
              <a:gd name="connsiteX121" fmla="*/ 600075 w 3917950"/>
              <a:gd name="connsiteY121" fmla="*/ 450850 h 4492625"/>
              <a:gd name="connsiteX122" fmla="*/ 565150 w 3917950"/>
              <a:gd name="connsiteY122" fmla="*/ 495300 h 4492625"/>
              <a:gd name="connsiteX123" fmla="*/ 533400 w 3917950"/>
              <a:gd name="connsiteY123" fmla="*/ 539750 h 4492625"/>
              <a:gd name="connsiteX124" fmla="*/ 501650 w 3917950"/>
              <a:gd name="connsiteY124" fmla="*/ 590550 h 4492625"/>
              <a:gd name="connsiteX125" fmla="*/ 469900 w 3917950"/>
              <a:gd name="connsiteY125" fmla="*/ 641350 h 4492625"/>
              <a:gd name="connsiteX126" fmla="*/ 438150 w 3917950"/>
              <a:gd name="connsiteY126" fmla="*/ 698500 h 4492625"/>
              <a:gd name="connsiteX127" fmla="*/ 409575 w 3917950"/>
              <a:gd name="connsiteY127" fmla="*/ 758825 h 4492625"/>
              <a:gd name="connsiteX128" fmla="*/ 384175 w 3917950"/>
              <a:gd name="connsiteY128" fmla="*/ 822325 h 4492625"/>
              <a:gd name="connsiteX129" fmla="*/ 355600 w 3917950"/>
              <a:gd name="connsiteY129" fmla="*/ 889000 h 4492625"/>
              <a:gd name="connsiteX130" fmla="*/ 330200 w 3917950"/>
              <a:gd name="connsiteY130" fmla="*/ 958850 h 4492625"/>
              <a:gd name="connsiteX131" fmla="*/ 304800 w 3917950"/>
              <a:gd name="connsiteY131" fmla="*/ 1031875 h 4492625"/>
              <a:gd name="connsiteX132" fmla="*/ 257175 w 3917950"/>
              <a:gd name="connsiteY132" fmla="*/ 1193800 h 4492625"/>
              <a:gd name="connsiteX133" fmla="*/ 212725 w 3917950"/>
              <a:gd name="connsiteY133" fmla="*/ 1368425 h 4492625"/>
              <a:gd name="connsiteX134" fmla="*/ 168275 w 3917950"/>
              <a:gd name="connsiteY134" fmla="*/ 1562100 h 4492625"/>
              <a:gd name="connsiteX135" fmla="*/ 25400 w 3917950"/>
              <a:gd name="connsiteY135" fmla="*/ 1562100 h 4492625"/>
              <a:gd name="connsiteX136" fmla="*/ 31750 w 3917950"/>
              <a:gd name="connsiteY136" fmla="*/ 1463675 h 4492625"/>
              <a:gd name="connsiteX137" fmla="*/ 38100 w 3917950"/>
              <a:gd name="connsiteY137" fmla="*/ 1346200 h 4492625"/>
              <a:gd name="connsiteX138" fmla="*/ 41275 w 3917950"/>
              <a:gd name="connsiteY138" fmla="*/ 1216025 h 4492625"/>
              <a:gd name="connsiteX139" fmla="*/ 41275 w 3917950"/>
              <a:gd name="connsiteY139" fmla="*/ 1076325 h 4492625"/>
              <a:gd name="connsiteX140" fmla="*/ 41275 w 3917950"/>
              <a:gd name="connsiteY140" fmla="*/ 879475 h 4492625"/>
              <a:gd name="connsiteX141" fmla="*/ 31750 w 3917950"/>
              <a:gd name="connsiteY141" fmla="*/ 622300 h 4492625"/>
              <a:gd name="connsiteX142" fmla="*/ 19050 w 3917950"/>
              <a:gd name="connsiteY142" fmla="*/ 320675 h 449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3917950" h="4492625">
                <a:moveTo>
                  <a:pt x="0" y="0"/>
                </a:moveTo>
                <a:lnTo>
                  <a:pt x="225425" y="6350"/>
                </a:lnTo>
                <a:lnTo>
                  <a:pt x="466725" y="9525"/>
                </a:lnTo>
                <a:lnTo>
                  <a:pt x="984250" y="15875"/>
                </a:lnTo>
                <a:lnTo>
                  <a:pt x="1495425" y="15875"/>
                </a:lnTo>
                <a:lnTo>
                  <a:pt x="1962150" y="19050"/>
                </a:lnTo>
                <a:lnTo>
                  <a:pt x="2425700" y="15875"/>
                </a:lnTo>
                <a:lnTo>
                  <a:pt x="2936875" y="15875"/>
                </a:lnTo>
                <a:lnTo>
                  <a:pt x="3451225" y="9525"/>
                </a:lnTo>
                <a:lnTo>
                  <a:pt x="3692525" y="6350"/>
                </a:lnTo>
                <a:lnTo>
                  <a:pt x="3917950" y="0"/>
                </a:lnTo>
                <a:lnTo>
                  <a:pt x="3895725" y="320675"/>
                </a:lnTo>
                <a:lnTo>
                  <a:pt x="3879850" y="622300"/>
                </a:lnTo>
                <a:lnTo>
                  <a:pt x="3873500" y="879475"/>
                </a:lnTo>
                <a:lnTo>
                  <a:pt x="3870325" y="1076325"/>
                </a:lnTo>
                <a:lnTo>
                  <a:pt x="3873500" y="1216025"/>
                </a:lnTo>
                <a:lnTo>
                  <a:pt x="3876675" y="1346200"/>
                </a:lnTo>
                <a:lnTo>
                  <a:pt x="3879850" y="1463675"/>
                </a:lnTo>
                <a:lnTo>
                  <a:pt x="3889375" y="1562100"/>
                </a:lnTo>
                <a:lnTo>
                  <a:pt x="3743325" y="1562100"/>
                </a:lnTo>
                <a:lnTo>
                  <a:pt x="3702050" y="1368425"/>
                </a:lnTo>
                <a:lnTo>
                  <a:pt x="3657600" y="1193800"/>
                </a:lnTo>
                <a:lnTo>
                  <a:pt x="3635375" y="1111250"/>
                </a:lnTo>
                <a:lnTo>
                  <a:pt x="3609975" y="1035050"/>
                </a:lnTo>
                <a:lnTo>
                  <a:pt x="3584575" y="958850"/>
                </a:lnTo>
                <a:lnTo>
                  <a:pt x="3559175" y="889000"/>
                </a:lnTo>
                <a:lnTo>
                  <a:pt x="3530600" y="822325"/>
                </a:lnTo>
                <a:lnTo>
                  <a:pt x="3505200" y="758825"/>
                </a:lnTo>
                <a:lnTo>
                  <a:pt x="3473450" y="698500"/>
                </a:lnTo>
                <a:lnTo>
                  <a:pt x="3444875" y="644525"/>
                </a:lnTo>
                <a:lnTo>
                  <a:pt x="3413125" y="590550"/>
                </a:lnTo>
                <a:lnTo>
                  <a:pt x="3381375" y="539750"/>
                </a:lnTo>
                <a:lnTo>
                  <a:pt x="3349625" y="495300"/>
                </a:lnTo>
                <a:lnTo>
                  <a:pt x="3314700" y="450850"/>
                </a:lnTo>
                <a:lnTo>
                  <a:pt x="3279775" y="412750"/>
                </a:lnTo>
                <a:lnTo>
                  <a:pt x="3244850" y="374650"/>
                </a:lnTo>
                <a:lnTo>
                  <a:pt x="3206750" y="342900"/>
                </a:lnTo>
                <a:lnTo>
                  <a:pt x="3168650" y="311150"/>
                </a:lnTo>
                <a:lnTo>
                  <a:pt x="3127375" y="282575"/>
                </a:lnTo>
                <a:lnTo>
                  <a:pt x="3086100" y="257175"/>
                </a:lnTo>
                <a:lnTo>
                  <a:pt x="3044825" y="234950"/>
                </a:lnTo>
                <a:lnTo>
                  <a:pt x="3000375" y="215900"/>
                </a:lnTo>
                <a:lnTo>
                  <a:pt x="2955925" y="200025"/>
                </a:lnTo>
                <a:lnTo>
                  <a:pt x="2911475" y="184150"/>
                </a:lnTo>
                <a:lnTo>
                  <a:pt x="2863850" y="171450"/>
                </a:lnTo>
                <a:lnTo>
                  <a:pt x="2813050" y="161925"/>
                </a:lnTo>
                <a:lnTo>
                  <a:pt x="2762250" y="155575"/>
                </a:lnTo>
                <a:lnTo>
                  <a:pt x="2711450" y="149225"/>
                </a:lnTo>
                <a:lnTo>
                  <a:pt x="2657475" y="146050"/>
                </a:lnTo>
                <a:lnTo>
                  <a:pt x="2603500" y="146050"/>
                </a:lnTo>
                <a:lnTo>
                  <a:pt x="2463800" y="146050"/>
                </a:lnTo>
                <a:lnTo>
                  <a:pt x="2463800" y="3768725"/>
                </a:lnTo>
                <a:lnTo>
                  <a:pt x="2463800" y="3860800"/>
                </a:lnTo>
                <a:lnTo>
                  <a:pt x="2470150" y="3943350"/>
                </a:lnTo>
                <a:lnTo>
                  <a:pt x="2476500" y="4016375"/>
                </a:lnTo>
                <a:lnTo>
                  <a:pt x="2489200" y="4079875"/>
                </a:lnTo>
                <a:lnTo>
                  <a:pt x="2508250" y="4133850"/>
                </a:lnTo>
                <a:lnTo>
                  <a:pt x="2517775" y="4159250"/>
                </a:lnTo>
                <a:lnTo>
                  <a:pt x="2530475" y="4184650"/>
                </a:lnTo>
                <a:lnTo>
                  <a:pt x="2543175" y="4203700"/>
                </a:lnTo>
                <a:lnTo>
                  <a:pt x="2559050" y="4225925"/>
                </a:lnTo>
                <a:lnTo>
                  <a:pt x="2574925" y="4241800"/>
                </a:lnTo>
                <a:lnTo>
                  <a:pt x="2590800" y="4260850"/>
                </a:lnTo>
                <a:lnTo>
                  <a:pt x="2609850" y="4273550"/>
                </a:lnTo>
                <a:lnTo>
                  <a:pt x="2632075" y="4289425"/>
                </a:lnTo>
                <a:lnTo>
                  <a:pt x="2654300" y="4298950"/>
                </a:lnTo>
                <a:lnTo>
                  <a:pt x="2679700" y="4311650"/>
                </a:lnTo>
                <a:lnTo>
                  <a:pt x="2733675" y="4330700"/>
                </a:lnTo>
                <a:lnTo>
                  <a:pt x="2797175" y="4343400"/>
                </a:lnTo>
                <a:lnTo>
                  <a:pt x="2870200" y="4352925"/>
                </a:lnTo>
                <a:lnTo>
                  <a:pt x="2952750" y="4359275"/>
                </a:lnTo>
                <a:lnTo>
                  <a:pt x="3041650" y="4365625"/>
                </a:lnTo>
                <a:lnTo>
                  <a:pt x="3143250" y="4365625"/>
                </a:lnTo>
                <a:lnTo>
                  <a:pt x="3143250" y="4492625"/>
                </a:lnTo>
                <a:lnTo>
                  <a:pt x="2905125" y="4486275"/>
                </a:lnTo>
                <a:lnTo>
                  <a:pt x="2613025" y="4479925"/>
                </a:lnTo>
                <a:lnTo>
                  <a:pt x="2282825" y="4476750"/>
                </a:lnTo>
                <a:lnTo>
                  <a:pt x="1933575" y="4476750"/>
                </a:lnTo>
                <a:lnTo>
                  <a:pt x="1590675" y="4476750"/>
                </a:lnTo>
                <a:lnTo>
                  <a:pt x="1273175" y="4479925"/>
                </a:lnTo>
                <a:lnTo>
                  <a:pt x="996950" y="4486275"/>
                </a:lnTo>
                <a:lnTo>
                  <a:pt x="774700" y="4492625"/>
                </a:lnTo>
                <a:lnTo>
                  <a:pt x="774700" y="4365625"/>
                </a:lnTo>
                <a:lnTo>
                  <a:pt x="876300" y="4365625"/>
                </a:lnTo>
                <a:lnTo>
                  <a:pt x="965200" y="4359275"/>
                </a:lnTo>
                <a:lnTo>
                  <a:pt x="1047750" y="4352925"/>
                </a:lnTo>
                <a:lnTo>
                  <a:pt x="1117600" y="4343400"/>
                </a:lnTo>
                <a:lnTo>
                  <a:pt x="1181100" y="4330700"/>
                </a:lnTo>
                <a:lnTo>
                  <a:pt x="1238250" y="4311650"/>
                </a:lnTo>
                <a:lnTo>
                  <a:pt x="1260475" y="4298950"/>
                </a:lnTo>
                <a:lnTo>
                  <a:pt x="1285875" y="4289425"/>
                </a:lnTo>
                <a:lnTo>
                  <a:pt x="1304925" y="4273550"/>
                </a:lnTo>
                <a:lnTo>
                  <a:pt x="1323975" y="4260850"/>
                </a:lnTo>
                <a:lnTo>
                  <a:pt x="1343025" y="4241800"/>
                </a:lnTo>
                <a:lnTo>
                  <a:pt x="1358900" y="4225925"/>
                </a:lnTo>
                <a:lnTo>
                  <a:pt x="1374775" y="4203700"/>
                </a:lnTo>
                <a:lnTo>
                  <a:pt x="1387475" y="4184650"/>
                </a:lnTo>
                <a:lnTo>
                  <a:pt x="1400175" y="4159250"/>
                </a:lnTo>
                <a:lnTo>
                  <a:pt x="1409700" y="4133850"/>
                </a:lnTo>
                <a:lnTo>
                  <a:pt x="1425575" y="4079875"/>
                </a:lnTo>
                <a:lnTo>
                  <a:pt x="1438275" y="4016375"/>
                </a:lnTo>
                <a:lnTo>
                  <a:pt x="1447800" y="3943350"/>
                </a:lnTo>
                <a:lnTo>
                  <a:pt x="1450975" y="3860800"/>
                </a:lnTo>
                <a:lnTo>
                  <a:pt x="1454150" y="3768725"/>
                </a:lnTo>
                <a:lnTo>
                  <a:pt x="1454150" y="146050"/>
                </a:lnTo>
                <a:lnTo>
                  <a:pt x="1314450" y="146050"/>
                </a:lnTo>
                <a:lnTo>
                  <a:pt x="1257300" y="146050"/>
                </a:lnTo>
                <a:lnTo>
                  <a:pt x="1203325" y="149225"/>
                </a:lnTo>
                <a:lnTo>
                  <a:pt x="1152525" y="155575"/>
                </a:lnTo>
                <a:lnTo>
                  <a:pt x="1101725" y="161925"/>
                </a:lnTo>
                <a:lnTo>
                  <a:pt x="1050925" y="171450"/>
                </a:lnTo>
                <a:lnTo>
                  <a:pt x="1003300" y="184150"/>
                </a:lnTo>
                <a:lnTo>
                  <a:pt x="958850" y="196850"/>
                </a:lnTo>
                <a:lnTo>
                  <a:pt x="914400" y="215900"/>
                </a:lnTo>
                <a:lnTo>
                  <a:pt x="869950" y="234950"/>
                </a:lnTo>
                <a:lnTo>
                  <a:pt x="825500" y="257175"/>
                </a:lnTo>
                <a:lnTo>
                  <a:pt x="787400" y="282575"/>
                </a:lnTo>
                <a:lnTo>
                  <a:pt x="746125" y="311150"/>
                </a:lnTo>
                <a:lnTo>
                  <a:pt x="708025" y="339725"/>
                </a:lnTo>
                <a:lnTo>
                  <a:pt x="669925" y="374650"/>
                </a:lnTo>
                <a:lnTo>
                  <a:pt x="635000" y="412750"/>
                </a:lnTo>
                <a:lnTo>
                  <a:pt x="600075" y="450850"/>
                </a:lnTo>
                <a:lnTo>
                  <a:pt x="565150" y="495300"/>
                </a:lnTo>
                <a:lnTo>
                  <a:pt x="533400" y="539750"/>
                </a:lnTo>
                <a:lnTo>
                  <a:pt x="501650" y="590550"/>
                </a:lnTo>
                <a:lnTo>
                  <a:pt x="469900" y="641350"/>
                </a:lnTo>
                <a:lnTo>
                  <a:pt x="438150" y="698500"/>
                </a:lnTo>
                <a:lnTo>
                  <a:pt x="409575" y="758825"/>
                </a:lnTo>
                <a:lnTo>
                  <a:pt x="384175" y="822325"/>
                </a:lnTo>
                <a:lnTo>
                  <a:pt x="355600" y="889000"/>
                </a:lnTo>
                <a:lnTo>
                  <a:pt x="330200" y="958850"/>
                </a:lnTo>
                <a:lnTo>
                  <a:pt x="304800" y="1031875"/>
                </a:lnTo>
                <a:lnTo>
                  <a:pt x="257175" y="1193800"/>
                </a:lnTo>
                <a:lnTo>
                  <a:pt x="212725" y="1368425"/>
                </a:lnTo>
                <a:lnTo>
                  <a:pt x="168275" y="1562100"/>
                </a:lnTo>
                <a:lnTo>
                  <a:pt x="25400" y="1562100"/>
                </a:lnTo>
                <a:lnTo>
                  <a:pt x="31750" y="1463675"/>
                </a:lnTo>
                <a:lnTo>
                  <a:pt x="38100" y="1346200"/>
                </a:lnTo>
                <a:lnTo>
                  <a:pt x="41275" y="1216025"/>
                </a:lnTo>
                <a:lnTo>
                  <a:pt x="41275" y="1076325"/>
                </a:lnTo>
                <a:lnTo>
                  <a:pt x="41275" y="879475"/>
                </a:lnTo>
                <a:lnTo>
                  <a:pt x="31750" y="622300"/>
                </a:lnTo>
                <a:lnTo>
                  <a:pt x="19050" y="320675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9601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" y="2908301"/>
            <a:ext cx="3701067" cy="195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78753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84200" y="0"/>
            <a:ext cx="3136900" cy="6477001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06229" y="1004640"/>
            <a:ext cx="2875156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l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229" y="1423339"/>
            <a:ext cx="2875156" cy="1765909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91634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99721" y="1866900"/>
            <a:ext cx="4992557" cy="312420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217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33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059627" y="2727496"/>
            <a:ext cx="1570239" cy="1570239"/>
          </a:xfrm>
          <a:prstGeom prst="ellipse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217"/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583676" y="2727496"/>
            <a:ext cx="1570239" cy="1570239"/>
          </a:xfrm>
          <a:prstGeom prst="ellipse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217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9452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07189" y="0"/>
            <a:ext cx="3733800" cy="6477001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196" y="1026942"/>
            <a:ext cx="3021784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l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6" y="1357141"/>
            <a:ext cx="3021784" cy="1709443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4487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>
            <a:spLocks/>
          </p:cNvSpPr>
          <p:nvPr userDrawn="1"/>
        </p:nvSpPr>
        <p:spPr bwMode="auto">
          <a:xfrm rot="16200000" flipV="1">
            <a:off x="3075476" y="-2258524"/>
            <a:ext cx="6041046" cy="12192001"/>
          </a:xfrm>
          <a:custGeom>
            <a:avLst/>
            <a:gdLst>
              <a:gd name="T0" fmla="*/ 8532 w 19881"/>
              <a:gd name="T1" fmla="*/ 21600 h 21600"/>
              <a:gd name="T2" fmla="*/ 0 w 19881"/>
              <a:gd name="T3" fmla="*/ 21600 h 21600"/>
              <a:gd name="T4" fmla="*/ 0 w 19881"/>
              <a:gd name="T5" fmla="*/ 0 h 21600"/>
              <a:gd name="T6" fmla="*/ 17551 w 19881"/>
              <a:gd name="T7" fmla="*/ 0 h 21600"/>
              <a:gd name="T8" fmla="*/ 12828 w 19881"/>
              <a:gd name="T9" fmla="*/ 11913 h 21600"/>
              <a:gd name="T10" fmla="*/ 8532 w 19881"/>
              <a:gd name="T11" fmla="*/ 21600 h 21600"/>
              <a:gd name="T12" fmla="*/ 8532 w 19881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81" h="21600">
                <a:moveTo>
                  <a:pt x="8532" y="21600"/>
                </a:moveTo>
                <a:lnTo>
                  <a:pt x="0" y="21600"/>
                </a:lnTo>
                <a:lnTo>
                  <a:pt x="0" y="0"/>
                </a:lnTo>
                <a:lnTo>
                  <a:pt x="17551" y="0"/>
                </a:lnTo>
                <a:cubicBezTo>
                  <a:pt x="21600" y="3139"/>
                  <a:pt x="20585" y="8662"/>
                  <a:pt x="12828" y="11913"/>
                </a:cubicBezTo>
                <a:cubicBezTo>
                  <a:pt x="7154" y="14291"/>
                  <a:pt x="6151" y="18919"/>
                  <a:pt x="8532" y="21600"/>
                </a:cubicBezTo>
                <a:close/>
                <a:moveTo>
                  <a:pt x="8532" y="21600"/>
                </a:moveTo>
              </a:path>
            </a:pathLst>
          </a:custGeom>
          <a:solidFill>
            <a:schemeClr val="accent1">
              <a:alpha val="18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65798" y="2507338"/>
            <a:ext cx="1837834" cy="1827538"/>
          </a:xfrm>
          <a:prstGeom prst="diamond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247801" y="2507338"/>
            <a:ext cx="1837834" cy="1827538"/>
          </a:xfrm>
          <a:prstGeom prst="diamond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959952" y="3262612"/>
            <a:ext cx="1837834" cy="1827538"/>
          </a:xfrm>
          <a:prstGeom prst="diamond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828955" y="2507338"/>
            <a:ext cx="1837834" cy="1827538"/>
          </a:xfrm>
          <a:prstGeom prst="diamond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406396" y="2507338"/>
            <a:ext cx="1837834" cy="1827538"/>
          </a:xfrm>
          <a:prstGeom prst="diamond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35696" y="3262612"/>
            <a:ext cx="1837834" cy="1827538"/>
          </a:xfrm>
          <a:prstGeom prst="diamond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7113985" y="3262612"/>
            <a:ext cx="1837834" cy="1827538"/>
          </a:xfrm>
          <a:prstGeom prst="diamond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9653418" y="3262612"/>
            <a:ext cx="1837834" cy="1827538"/>
          </a:xfrm>
          <a:prstGeom prst="diamond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848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446275" y="0"/>
            <a:ext cx="2431923" cy="4267201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2456948" cy="4267201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889790" y="0"/>
            <a:ext cx="2399909" cy="4267201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266516" y="0"/>
            <a:ext cx="2456947" cy="4267201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9710951" y="0"/>
            <a:ext cx="2456947" cy="4267201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4267201"/>
            <a:ext cx="2456946" cy="2209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433765" y="4267201"/>
            <a:ext cx="2456946" cy="220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867528" y="4267201"/>
            <a:ext cx="2456946" cy="220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301292" y="4267201"/>
            <a:ext cx="2456946" cy="220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9735055" y="4267201"/>
            <a:ext cx="2456946" cy="220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6599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1116767" y="1807899"/>
            <a:ext cx="9949253" cy="1926337"/>
            <a:chOff x="1116767" y="1807899"/>
            <a:chExt cx="9949253" cy="1926337"/>
          </a:xfrm>
        </p:grpSpPr>
        <p:sp>
          <p:nvSpPr>
            <p:cNvPr id="6" name="Rounded Rectangle 5"/>
            <p:cNvSpPr>
              <a:spLocks noChangeAspect="1"/>
            </p:cNvSpPr>
            <p:nvPr userDrawn="1"/>
          </p:nvSpPr>
          <p:spPr>
            <a:xfrm>
              <a:off x="1116767" y="1807899"/>
              <a:ext cx="1926340" cy="1926337"/>
            </a:xfrm>
            <a:prstGeom prst="roundRect">
              <a:avLst/>
            </a:prstGeom>
            <a:solidFill>
              <a:schemeClr val="accent1"/>
            </a:solidFill>
            <a:ln w="127000" cap="sq" cmpd="sng">
              <a:noFill/>
              <a:bevel/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ounded Rectangle 6"/>
            <p:cNvSpPr>
              <a:spLocks noChangeAspect="1"/>
            </p:cNvSpPr>
            <p:nvPr userDrawn="1"/>
          </p:nvSpPr>
          <p:spPr>
            <a:xfrm>
              <a:off x="3788000" y="1807899"/>
              <a:ext cx="1926340" cy="1926337"/>
            </a:xfrm>
            <a:prstGeom prst="roundRect">
              <a:avLst/>
            </a:prstGeom>
            <a:solidFill>
              <a:schemeClr val="accent2"/>
            </a:solidFill>
            <a:ln w="127000" cap="sq" cmpd="sng">
              <a:noFill/>
              <a:bevel/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ounded Rectangle 7"/>
            <p:cNvSpPr>
              <a:spLocks noChangeAspect="1"/>
            </p:cNvSpPr>
            <p:nvPr userDrawn="1"/>
          </p:nvSpPr>
          <p:spPr>
            <a:xfrm>
              <a:off x="6459233" y="1807899"/>
              <a:ext cx="1926340" cy="1926337"/>
            </a:xfrm>
            <a:prstGeom prst="roundRect">
              <a:avLst/>
            </a:prstGeom>
            <a:solidFill>
              <a:schemeClr val="accent3"/>
            </a:solidFill>
            <a:ln w="127000" cap="sq" cmpd="sng">
              <a:noFill/>
              <a:bevel/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ounded Rectangle 9"/>
            <p:cNvSpPr>
              <a:spLocks noChangeAspect="1"/>
            </p:cNvSpPr>
            <p:nvPr userDrawn="1"/>
          </p:nvSpPr>
          <p:spPr>
            <a:xfrm>
              <a:off x="9139680" y="1807899"/>
              <a:ext cx="1926340" cy="1926337"/>
            </a:xfrm>
            <a:prstGeom prst="roundRect">
              <a:avLst/>
            </a:prstGeom>
            <a:solidFill>
              <a:schemeClr val="accent4"/>
            </a:solidFill>
            <a:ln w="127000" cap="sq" cmpd="sng">
              <a:noFill/>
              <a:bevel/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31775" y="1997421"/>
            <a:ext cx="1495198" cy="1540721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996084" y="1997421"/>
            <a:ext cx="1495198" cy="1540721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677021" y="1997421"/>
            <a:ext cx="1495198" cy="1540721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341330" y="1997421"/>
            <a:ext cx="1495198" cy="1540721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76300" y="-558800"/>
            <a:ext cx="5676900" cy="4813300"/>
          </a:xfrm>
          <a:custGeom>
            <a:avLst/>
            <a:gdLst>
              <a:gd name="connsiteX0" fmla="*/ 1714500 w 5676900"/>
              <a:gd name="connsiteY0" fmla="*/ 0 h 4813300"/>
              <a:gd name="connsiteX1" fmla="*/ 5676900 w 5676900"/>
              <a:gd name="connsiteY1" fmla="*/ 101600 h 4813300"/>
              <a:gd name="connsiteX2" fmla="*/ 2959100 w 5676900"/>
              <a:gd name="connsiteY2" fmla="*/ 4813300 h 4813300"/>
              <a:gd name="connsiteX3" fmla="*/ 0 w 5676900"/>
              <a:gd name="connsiteY3" fmla="*/ 2997200 h 481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900" h="4813300">
                <a:moveTo>
                  <a:pt x="1714500" y="0"/>
                </a:moveTo>
                <a:lnTo>
                  <a:pt x="5676900" y="101600"/>
                </a:lnTo>
                <a:lnTo>
                  <a:pt x="2959100" y="4813300"/>
                </a:lnTo>
                <a:lnTo>
                  <a:pt x="0" y="299720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61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759558" y="2247900"/>
            <a:ext cx="10672884" cy="1308100"/>
            <a:chOff x="759558" y="2247900"/>
            <a:chExt cx="10672884" cy="1308100"/>
          </a:xfrm>
        </p:grpSpPr>
        <p:sp>
          <p:nvSpPr>
            <p:cNvPr id="6" name="Rectangle 5"/>
            <p:cNvSpPr/>
            <p:nvPr userDrawn="1"/>
          </p:nvSpPr>
          <p:spPr>
            <a:xfrm>
              <a:off x="759558" y="2247900"/>
              <a:ext cx="3124200" cy="13081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533900" y="2247900"/>
              <a:ext cx="3124200" cy="13081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08242" y="2247900"/>
              <a:ext cx="3124200" cy="13081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59558" y="2082799"/>
            <a:ext cx="1549400" cy="14659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533900" y="2082799"/>
            <a:ext cx="1549400" cy="14659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08242" y="2082799"/>
            <a:ext cx="1549400" cy="14659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33267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8127999" y="2142109"/>
            <a:ext cx="4064000" cy="210604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2142109"/>
            <a:ext cx="4064000" cy="210604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1" y="2127250"/>
            <a:ext cx="4064000" cy="212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064000" cy="21421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128000" y="4254499"/>
            <a:ext cx="4064000" cy="2222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265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75429" y="1821186"/>
            <a:ext cx="2423886" cy="21412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399315" y="246742"/>
            <a:ext cx="6633028" cy="371565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975429" y="246743"/>
            <a:ext cx="2423886" cy="1574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75429" y="4222121"/>
            <a:ext cx="9056914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l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429" y="4395494"/>
            <a:ext cx="9056914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48296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>
            <a:spLocks/>
          </p:cNvSpPr>
          <p:nvPr userDrawn="1"/>
        </p:nvSpPr>
        <p:spPr bwMode="auto">
          <a:xfrm rot="5400000">
            <a:off x="3075476" y="-3075477"/>
            <a:ext cx="6041046" cy="12192001"/>
          </a:xfrm>
          <a:custGeom>
            <a:avLst/>
            <a:gdLst>
              <a:gd name="T0" fmla="*/ 8532 w 19881"/>
              <a:gd name="T1" fmla="*/ 21600 h 21600"/>
              <a:gd name="T2" fmla="*/ 0 w 19881"/>
              <a:gd name="T3" fmla="*/ 21600 h 21600"/>
              <a:gd name="T4" fmla="*/ 0 w 19881"/>
              <a:gd name="T5" fmla="*/ 0 h 21600"/>
              <a:gd name="T6" fmla="*/ 17551 w 19881"/>
              <a:gd name="T7" fmla="*/ 0 h 21600"/>
              <a:gd name="T8" fmla="*/ 12828 w 19881"/>
              <a:gd name="T9" fmla="*/ 11913 h 21600"/>
              <a:gd name="T10" fmla="*/ 8532 w 19881"/>
              <a:gd name="T11" fmla="*/ 21600 h 21600"/>
              <a:gd name="T12" fmla="*/ 8532 w 19881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81" h="21600">
                <a:moveTo>
                  <a:pt x="8532" y="21600"/>
                </a:moveTo>
                <a:lnTo>
                  <a:pt x="0" y="21600"/>
                </a:lnTo>
                <a:lnTo>
                  <a:pt x="0" y="0"/>
                </a:lnTo>
                <a:lnTo>
                  <a:pt x="17551" y="0"/>
                </a:lnTo>
                <a:cubicBezTo>
                  <a:pt x="21600" y="3139"/>
                  <a:pt x="20585" y="8662"/>
                  <a:pt x="12828" y="11913"/>
                </a:cubicBezTo>
                <a:cubicBezTo>
                  <a:pt x="7154" y="14291"/>
                  <a:pt x="6151" y="18919"/>
                  <a:pt x="8532" y="21600"/>
                </a:cubicBezTo>
                <a:close/>
                <a:moveTo>
                  <a:pt x="8532" y="21600"/>
                </a:move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031355" y="948571"/>
            <a:ext cx="2712297" cy="271229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217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6612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-153328"/>
            <a:ext cx="14746514" cy="7011328"/>
          </a:xfrm>
          <a:custGeom>
            <a:avLst/>
            <a:gdLst>
              <a:gd name="connsiteX0" fmla="*/ 3903108 w 14746514"/>
              <a:gd name="connsiteY0" fmla="*/ 1849 h 7011328"/>
              <a:gd name="connsiteX1" fmla="*/ 14684282 w 14746514"/>
              <a:gd name="connsiteY1" fmla="*/ 6846540 h 7011328"/>
              <a:gd name="connsiteX2" fmla="*/ 14746514 w 14746514"/>
              <a:gd name="connsiteY2" fmla="*/ 7011328 h 7011328"/>
              <a:gd name="connsiteX3" fmla="*/ 0 w 14746514"/>
              <a:gd name="connsiteY3" fmla="*/ 7011328 h 7011328"/>
              <a:gd name="connsiteX4" fmla="*/ 0 w 14746514"/>
              <a:gd name="connsiteY4" fmla="*/ 723317 h 7011328"/>
              <a:gd name="connsiteX5" fmla="*/ 530380 w 14746514"/>
              <a:gd name="connsiteY5" fmla="*/ 544112 h 7011328"/>
              <a:gd name="connsiteX6" fmla="*/ 3903108 w 14746514"/>
              <a:gd name="connsiteY6" fmla="*/ 1849 h 701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46514" h="7011328">
                <a:moveTo>
                  <a:pt x="3903108" y="1849"/>
                </a:moveTo>
                <a:cubicBezTo>
                  <a:pt x="8578544" y="-79857"/>
                  <a:pt x="13014679" y="2552015"/>
                  <a:pt x="14684282" y="6846540"/>
                </a:cubicBezTo>
                <a:cubicBezTo>
                  <a:pt x="14705482" y="6901209"/>
                  <a:pt x="14726682" y="6956269"/>
                  <a:pt x="14746514" y="7011328"/>
                </a:cubicBezTo>
                <a:lnTo>
                  <a:pt x="0" y="7011328"/>
                </a:lnTo>
                <a:lnTo>
                  <a:pt x="0" y="723317"/>
                </a:lnTo>
                <a:lnTo>
                  <a:pt x="530380" y="544112"/>
                </a:lnTo>
                <a:cubicBezTo>
                  <a:pt x="1645115" y="197370"/>
                  <a:pt x="2781004" y="21459"/>
                  <a:pt x="3903108" y="184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0951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868744" y="3972419"/>
            <a:ext cx="2801822" cy="182024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579809" y="3972419"/>
            <a:ext cx="2801822" cy="182024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716785" y="3972419"/>
            <a:ext cx="2801822" cy="182024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589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442126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4869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75951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59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170309" cy="686525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170310" y="0"/>
            <a:ext cx="7021689" cy="6858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lang="en-US" sz="16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39754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8353778" cy="647700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81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endParaRPr lang="en-US" sz="160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76621" y="575989"/>
            <a:ext cx="5463823" cy="5367353"/>
          </a:xfr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217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8000" y="727408"/>
            <a:ext cx="45720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l">
              <a:buNone/>
              <a:defRPr lang="en-US" sz="1100" dirty="0" smtClean="0">
                <a:solidFill>
                  <a:schemeClr val="bg1"/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230981"/>
            <a:ext cx="45720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3599" b="1" spc="-3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035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pic>
        <p:nvPicPr>
          <p:cNvPr id="6" name="10_Mobile_Side View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47217" y="2174597"/>
            <a:ext cx="10783269" cy="319018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362200" y="2641600"/>
            <a:ext cx="7239000" cy="1333500"/>
          </a:xfrm>
          <a:custGeom>
            <a:avLst/>
            <a:gdLst>
              <a:gd name="connsiteX0" fmla="*/ 635000 w 7239000"/>
              <a:gd name="connsiteY0" fmla="*/ 0 h 1333500"/>
              <a:gd name="connsiteX1" fmla="*/ 6578600 w 7239000"/>
              <a:gd name="connsiteY1" fmla="*/ 0 h 1333500"/>
              <a:gd name="connsiteX2" fmla="*/ 7239000 w 7239000"/>
              <a:gd name="connsiteY2" fmla="*/ 1333500 h 1333500"/>
              <a:gd name="connsiteX3" fmla="*/ 0 w 7239000"/>
              <a:gd name="connsiteY3" fmla="*/ 13208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00" h="1333500">
                <a:moveTo>
                  <a:pt x="635000" y="0"/>
                </a:moveTo>
                <a:lnTo>
                  <a:pt x="6578600" y="0"/>
                </a:lnTo>
                <a:lnTo>
                  <a:pt x="7239000" y="1333500"/>
                </a:lnTo>
                <a:lnTo>
                  <a:pt x="0" y="132080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01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30925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194629" y="3309257"/>
            <a:ext cx="3802743" cy="31677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752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8541192" y="924384"/>
            <a:ext cx="1802071" cy="1802071"/>
          </a:xfrm>
          <a:prstGeom prst="ellipse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217"/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512535" y="0"/>
            <a:ext cx="3447066" cy="647700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766557"/>
            <a:ext cx="289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l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757"/>
            <a:ext cx="2895600" cy="1460126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5516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" y="390072"/>
            <a:ext cx="6023939" cy="5646056"/>
          </a:xfrm>
          <a:custGeom>
            <a:avLst/>
            <a:gdLst>
              <a:gd name="connsiteX0" fmla="*/ 0 w 6023939"/>
              <a:gd name="connsiteY0" fmla="*/ 0 h 5646056"/>
              <a:gd name="connsiteX1" fmla="*/ 3200911 w 6023939"/>
              <a:gd name="connsiteY1" fmla="*/ 0 h 5646056"/>
              <a:gd name="connsiteX2" fmla="*/ 6023939 w 6023939"/>
              <a:gd name="connsiteY2" fmla="*/ 2823028 h 5646056"/>
              <a:gd name="connsiteX3" fmla="*/ 3200911 w 6023939"/>
              <a:gd name="connsiteY3" fmla="*/ 5646056 h 5646056"/>
              <a:gd name="connsiteX4" fmla="*/ 0 w 6023939"/>
              <a:gd name="connsiteY4" fmla="*/ 5646056 h 564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3939" h="5646056">
                <a:moveTo>
                  <a:pt x="0" y="0"/>
                </a:moveTo>
                <a:lnTo>
                  <a:pt x="3200911" y="0"/>
                </a:lnTo>
                <a:cubicBezTo>
                  <a:pt x="4760026" y="0"/>
                  <a:pt x="6023939" y="1263913"/>
                  <a:pt x="6023939" y="2823028"/>
                </a:cubicBezTo>
                <a:cubicBezTo>
                  <a:pt x="6023939" y="4382143"/>
                  <a:pt x="4760026" y="5646056"/>
                  <a:pt x="3200911" y="5646056"/>
                </a:cubicBezTo>
                <a:lnTo>
                  <a:pt x="0" y="564605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196181"/>
            <a:ext cx="35052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l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6380"/>
            <a:ext cx="3505200" cy="1245519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40590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702629" cy="647700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89828" y="257508"/>
            <a:ext cx="2933701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l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829" y="587708"/>
            <a:ext cx="2933700" cy="1702719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95874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66970" y="0"/>
            <a:ext cx="6125029" cy="6858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36600" y="811880"/>
            <a:ext cx="34544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l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142080"/>
            <a:ext cx="3454400" cy="2159919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4400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8125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53142" y="0"/>
            <a:ext cx="4034973" cy="2960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53142" y="5490029"/>
            <a:ext cx="4034973" cy="97426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53142" y="3220909"/>
            <a:ext cx="3849915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l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2" y="3561614"/>
            <a:ext cx="3849915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16859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1524001"/>
            <a:ext cx="12192000" cy="322091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2547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64095" y="3919591"/>
            <a:ext cx="4165600" cy="1943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829696" y="3919591"/>
            <a:ext cx="2701404" cy="194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531099" y="3919591"/>
            <a:ext cx="4101307" cy="1943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944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1549399"/>
            <a:ext cx="12192000" cy="234950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98120" y="0"/>
            <a:ext cx="7093880" cy="6476999"/>
          </a:xfrm>
          <a:custGeom>
            <a:avLst/>
            <a:gdLst>
              <a:gd name="connsiteX0" fmla="*/ 3787649 w 7093880"/>
              <a:gd name="connsiteY0" fmla="*/ 0 h 6476999"/>
              <a:gd name="connsiteX1" fmla="*/ 7093880 w 7093880"/>
              <a:gd name="connsiteY1" fmla="*/ 0 h 6476999"/>
              <a:gd name="connsiteX2" fmla="*/ 7093880 w 7093880"/>
              <a:gd name="connsiteY2" fmla="*/ 6476999 h 6476999"/>
              <a:gd name="connsiteX3" fmla="*/ 0 w 7093880"/>
              <a:gd name="connsiteY3" fmla="*/ 6476999 h 647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3880" h="6476999">
                <a:moveTo>
                  <a:pt x="3787649" y="0"/>
                </a:moveTo>
                <a:lnTo>
                  <a:pt x="7093880" y="0"/>
                </a:lnTo>
                <a:lnTo>
                  <a:pt x="7093880" y="6476999"/>
                </a:lnTo>
                <a:lnTo>
                  <a:pt x="0" y="6476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004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390900" y="1"/>
            <a:ext cx="3594100" cy="6477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2108200" cy="326692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2108200" cy="2083719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340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pic>
        <p:nvPicPr>
          <p:cNvPr id="7" name="iP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602954">
            <a:off x="816606" y="1462621"/>
            <a:ext cx="5223319" cy="3733164"/>
          </a:xfrm>
          <a:prstGeom prst="rect">
            <a:avLst/>
          </a:prstGeom>
        </p:spPr>
      </p:pic>
      <p:pic>
        <p:nvPicPr>
          <p:cNvPr id="10" name="Penci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02954">
            <a:off x="487615" y="1750643"/>
            <a:ext cx="630877" cy="2850825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 userDrawn="1">
            <p:ph type="pic" sz="quarter" idx="17"/>
          </p:nvPr>
        </p:nvSpPr>
        <p:spPr>
          <a:xfrm>
            <a:off x="1064915" y="1265715"/>
            <a:ext cx="4806169" cy="3907601"/>
          </a:xfrm>
          <a:custGeom>
            <a:avLst/>
            <a:gdLst>
              <a:gd name="connsiteX0" fmla="*/ 559101 w 4806169"/>
              <a:gd name="connsiteY0" fmla="*/ 0 h 3907601"/>
              <a:gd name="connsiteX1" fmla="*/ 4806169 w 4806169"/>
              <a:gd name="connsiteY1" fmla="*/ 752636 h 3907601"/>
              <a:gd name="connsiteX2" fmla="*/ 4247068 w 4806169"/>
              <a:gd name="connsiteY2" fmla="*/ 3907601 h 3907601"/>
              <a:gd name="connsiteX3" fmla="*/ 0 w 4806169"/>
              <a:gd name="connsiteY3" fmla="*/ 3154965 h 390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6169" h="3907601">
                <a:moveTo>
                  <a:pt x="559101" y="0"/>
                </a:moveTo>
                <a:lnTo>
                  <a:pt x="4806169" y="752636"/>
                </a:lnTo>
                <a:lnTo>
                  <a:pt x="4247068" y="3907601"/>
                </a:lnTo>
                <a:lnTo>
                  <a:pt x="0" y="3154965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718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47625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1997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600" y="1473200"/>
            <a:ext cx="3591020" cy="48133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l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4163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9184" y="218337"/>
            <a:ext cx="5551918" cy="64217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3618" y="1330766"/>
            <a:ext cx="3661229" cy="3371862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4000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24033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525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369107" y="3634707"/>
            <a:ext cx="1622026" cy="162202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217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500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76974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557575" y="2631069"/>
            <a:ext cx="1784229" cy="17842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217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27370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48082" y="582183"/>
            <a:ext cx="4570186" cy="295930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54410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895"/>
            <a:ext cx="12192000" cy="34281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60620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3429894"/>
            <a:ext cx="12192000" cy="34281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54488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3060700"/>
            <a:ext cx="12192000" cy="37973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38069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894"/>
            <a:ext cx="12192000" cy="647610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72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003581" y="2007365"/>
            <a:ext cx="4213305" cy="542320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01575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561419" y="0"/>
            <a:ext cx="2220686" cy="17145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750628" y="0"/>
            <a:ext cx="2220686" cy="17145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9939837" y="0"/>
            <a:ext cx="2220686" cy="17145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561419" y="1714500"/>
            <a:ext cx="2220686" cy="17145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750628" y="1714500"/>
            <a:ext cx="2220686" cy="17145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9939837" y="1714500"/>
            <a:ext cx="2220686" cy="17145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939837" y="3429000"/>
            <a:ext cx="2220686" cy="17145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5561419" y="5143500"/>
            <a:ext cx="2220686" cy="17145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7750628" y="5143500"/>
            <a:ext cx="2220686" cy="17145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9939837" y="5143500"/>
            <a:ext cx="2220686" cy="17145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3910" y="527050"/>
            <a:ext cx="29083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l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10" y="980282"/>
            <a:ext cx="2908300" cy="2007519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72184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894"/>
            <a:ext cx="6016978" cy="68571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016978" y="895"/>
            <a:ext cx="3087511" cy="34281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9104489" y="895"/>
            <a:ext cx="3087511" cy="34281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016978" y="3429895"/>
            <a:ext cx="3087511" cy="34281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9104489" y="3429895"/>
            <a:ext cx="3087511" cy="34281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34671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l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7708"/>
            <a:ext cx="3467100" cy="1563019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l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2625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894"/>
            <a:ext cx="12192000" cy="647610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54181" y="904201"/>
            <a:ext cx="5604673" cy="504959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5257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028700" y="1341774"/>
            <a:ext cx="4457700" cy="4703426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388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6237908"/>
          </a:xfrm>
          <a:prstGeom prst="rect">
            <a:avLst/>
          </a:prstGeom>
          <a:gradFill flip="none" rotWithShape="1">
            <a:gsLst>
              <a:gs pos="58000">
                <a:srgbClr val="FFFFFF"/>
              </a:gs>
              <a:gs pos="100000">
                <a:srgbClr val="D4D7DD"/>
              </a:gs>
              <a:gs pos="0">
                <a:srgbClr val="A9AFBA"/>
              </a:gs>
            </a:gsLst>
            <a:path path="circle">
              <a:fillToRect l="50000" t="50000" r="50000" b="50000"/>
            </a:path>
            <a:tileRect/>
          </a:gradFill>
          <a:ln w="63500">
            <a:noFill/>
            <a:miter lim="400000"/>
          </a:ln>
        </p:spPr>
        <p:txBody>
          <a:bodyPr lIns="25400" tIns="25400" rIns="25400" bIns="25400" anchor="ctr"/>
          <a:lstStyle/>
          <a:p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176892" y="357197"/>
            <a:ext cx="7919608" cy="5061538"/>
          </a:xfrm>
          <a:custGeom>
            <a:avLst/>
            <a:gdLst>
              <a:gd name="connsiteX0" fmla="*/ 969383 w 7919608"/>
              <a:gd name="connsiteY0" fmla="*/ 0 h 5061538"/>
              <a:gd name="connsiteX1" fmla="*/ 980114 w 7919608"/>
              <a:gd name="connsiteY1" fmla="*/ 0 h 5061538"/>
              <a:gd name="connsiteX2" fmla="*/ 994423 w 7919608"/>
              <a:gd name="connsiteY2" fmla="*/ 3577 h 5061538"/>
              <a:gd name="connsiteX3" fmla="*/ 1001577 w 7919608"/>
              <a:gd name="connsiteY3" fmla="*/ 17885 h 5061538"/>
              <a:gd name="connsiteX4" fmla="*/ 1030193 w 7919608"/>
              <a:gd name="connsiteY4" fmla="*/ 46502 h 5061538"/>
              <a:gd name="connsiteX5" fmla="*/ 1044501 w 7919608"/>
              <a:gd name="connsiteY5" fmla="*/ 82272 h 5061538"/>
              <a:gd name="connsiteX6" fmla="*/ 1055233 w 7919608"/>
              <a:gd name="connsiteY6" fmla="*/ 100158 h 5061538"/>
              <a:gd name="connsiteX7" fmla="*/ 1058810 w 7919608"/>
              <a:gd name="connsiteY7" fmla="*/ 118043 h 5061538"/>
              <a:gd name="connsiteX8" fmla="*/ 1058810 w 7919608"/>
              <a:gd name="connsiteY8" fmla="*/ 132351 h 5061538"/>
              <a:gd name="connsiteX9" fmla="*/ 1058810 w 7919608"/>
              <a:gd name="connsiteY9" fmla="*/ 157391 h 5061538"/>
              <a:gd name="connsiteX10" fmla="*/ 1058810 w 7919608"/>
              <a:gd name="connsiteY10" fmla="*/ 168122 h 5061538"/>
              <a:gd name="connsiteX11" fmla="*/ 1062387 w 7919608"/>
              <a:gd name="connsiteY11" fmla="*/ 182430 h 5061538"/>
              <a:gd name="connsiteX12" fmla="*/ 1073118 w 7919608"/>
              <a:gd name="connsiteY12" fmla="*/ 207469 h 5061538"/>
              <a:gd name="connsiteX13" fmla="*/ 1098157 w 7919608"/>
              <a:gd name="connsiteY13" fmla="*/ 296896 h 5061538"/>
              <a:gd name="connsiteX14" fmla="*/ 1105311 w 7919608"/>
              <a:gd name="connsiteY14" fmla="*/ 318358 h 5061538"/>
              <a:gd name="connsiteX15" fmla="*/ 1126774 w 7919608"/>
              <a:gd name="connsiteY15" fmla="*/ 307627 h 5061538"/>
              <a:gd name="connsiteX16" fmla="*/ 1144659 w 7919608"/>
              <a:gd name="connsiteY16" fmla="*/ 289742 h 5061538"/>
              <a:gd name="connsiteX17" fmla="*/ 1158967 w 7919608"/>
              <a:gd name="connsiteY17" fmla="*/ 268279 h 5061538"/>
              <a:gd name="connsiteX18" fmla="*/ 1162544 w 7919608"/>
              <a:gd name="connsiteY18" fmla="*/ 246817 h 5061538"/>
              <a:gd name="connsiteX19" fmla="*/ 1162544 w 7919608"/>
              <a:gd name="connsiteY19" fmla="*/ 225355 h 5061538"/>
              <a:gd name="connsiteX20" fmla="*/ 1162544 w 7919608"/>
              <a:gd name="connsiteY20" fmla="*/ 207469 h 5061538"/>
              <a:gd name="connsiteX21" fmla="*/ 1169699 w 7919608"/>
              <a:gd name="connsiteY21" fmla="*/ 193161 h 5061538"/>
              <a:gd name="connsiteX22" fmla="*/ 1180430 w 7919608"/>
              <a:gd name="connsiteY22" fmla="*/ 178853 h 5061538"/>
              <a:gd name="connsiteX23" fmla="*/ 1191161 w 7919608"/>
              <a:gd name="connsiteY23" fmla="*/ 186007 h 5061538"/>
              <a:gd name="connsiteX24" fmla="*/ 1191161 w 7919608"/>
              <a:gd name="connsiteY24" fmla="*/ 211047 h 5061538"/>
              <a:gd name="connsiteX25" fmla="*/ 1198315 w 7919608"/>
              <a:gd name="connsiteY25" fmla="*/ 236086 h 5061538"/>
              <a:gd name="connsiteX26" fmla="*/ 1205469 w 7919608"/>
              <a:gd name="connsiteY26" fmla="*/ 261125 h 5061538"/>
              <a:gd name="connsiteX27" fmla="*/ 1219777 w 7919608"/>
              <a:gd name="connsiteY27" fmla="*/ 275434 h 5061538"/>
              <a:gd name="connsiteX28" fmla="*/ 1230509 w 7919608"/>
              <a:gd name="connsiteY28" fmla="*/ 293319 h 5061538"/>
              <a:gd name="connsiteX29" fmla="*/ 1248394 w 7919608"/>
              <a:gd name="connsiteY29" fmla="*/ 311204 h 5061538"/>
              <a:gd name="connsiteX30" fmla="*/ 1269856 w 7919608"/>
              <a:gd name="connsiteY30" fmla="*/ 325512 h 5061538"/>
              <a:gd name="connsiteX31" fmla="*/ 1291318 w 7919608"/>
              <a:gd name="connsiteY31" fmla="*/ 336244 h 5061538"/>
              <a:gd name="connsiteX32" fmla="*/ 1305627 w 7919608"/>
              <a:gd name="connsiteY32" fmla="*/ 346975 h 5061538"/>
              <a:gd name="connsiteX33" fmla="*/ 1319935 w 7919608"/>
              <a:gd name="connsiteY33" fmla="*/ 357706 h 5061538"/>
              <a:gd name="connsiteX34" fmla="*/ 1323512 w 7919608"/>
              <a:gd name="connsiteY34" fmla="*/ 372014 h 5061538"/>
              <a:gd name="connsiteX35" fmla="*/ 1323512 w 7919608"/>
              <a:gd name="connsiteY35" fmla="*/ 386322 h 5061538"/>
              <a:gd name="connsiteX36" fmla="*/ 1319935 w 7919608"/>
              <a:gd name="connsiteY36" fmla="*/ 407785 h 5061538"/>
              <a:gd name="connsiteX37" fmla="*/ 1323512 w 7919608"/>
              <a:gd name="connsiteY37" fmla="*/ 422093 h 5061538"/>
              <a:gd name="connsiteX38" fmla="*/ 1327089 w 7919608"/>
              <a:gd name="connsiteY38" fmla="*/ 439978 h 5061538"/>
              <a:gd name="connsiteX39" fmla="*/ 1334243 w 7919608"/>
              <a:gd name="connsiteY39" fmla="*/ 457864 h 5061538"/>
              <a:gd name="connsiteX40" fmla="*/ 1352129 w 7919608"/>
              <a:gd name="connsiteY40" fmla="*/ 482903 h 5061538"/>
              <a:gd name="connsiteX41" fmla="*/ 1373591 w 7919608"/>
              <a:gd name="connsiteY41" fmla="*/ 515097 h 5061538"/>
              <a:gd name="connsiteX42" fmla="*/ 1395053 w 7919608"/>
              <a:gd name="connsiteY42" fmla="*/ 536559 h 5061538"/>
              <a:gd name="connsiteX43" fmla="*/ 1416516 w 7919608"/>
              <a:gd name="connsiteY43" fmla="*/ 558021 h 5061538"/>
              <a:gd name="connsiteX44" fmla="*/ 1445132 w 7919608"/>
              <a:gd name="connsiteY44" fmla="*/ 572329 h 5061538"/>
              <a:gd name="connsiteX45" fmla="*/ 1473748 w 7919608"/>
              <a:gd name="connsiteY45" fmla="*/ 583061 h 5061538"/>
              <a:gd name="connsiteX46" fmla="*/ 1491634 w 7919608"/>
              <a:gd name="connsiteY46" fmla="*/ 597369 h 5061538"/>
              <a:gd name="connsiteX47" fmla="*/ 1509519 w 7919608"/>
              <a:gd name="connsiteY47" fmla="*/ 604523 h 5061538"/>
              <a:gd name="connsiteX48" fmla="*/ 1527404 w 7919608"/>
              <a:gd name="connsiteY48" fmla="*/ 622408 h 5061538"/>
              <a:gd name="connsiteX49" fmla="*/ 1534559 w 7919608"/>
              <a:gd name="connsiteY49" fmla="*/ 643871 h 5061538"/>
              <a:gd name="connsiteX50" fmla="*/ 1541713 w 7919608"/>
              <a:gd name="connsiteY50" fmla="*/ 651025 h 5061538"/>
              <a:gd name="connsiteX51" fmla="*/ 1552444 w 7919608"/>
              <a:gd name="connsiteY51" fmla="*/ 665333 h 5061538"/>
              <a:gd name="connsiteX52" fmla="*/ 1573906 w 7919608"/>
              <a:gd name="connsiteY52" fmla="*/ 683218 h 5061538"/>
              <a:gd name="connsiteX53" fmla="*/ 1591791 w 7919608"/>
              <a:gd name="connsiteY53" fmla="*/ 686795 h 5061538"/>
              <a:gd name="connsiteX54" fmla="*/ 1598946 w 7919608"/>
              <a:gd name="connsiteY54" fmla="*/ 683218 h 5061538"/>
              <a:gd name="connsiteX55" fmla="*/ 1602523 w 7919608"/>
              <a:gd name="connsiteY55" fmla="*/ 683218 h 5061538"/>
              <a:gd name="connsiteX56" fmla="*/ 1613254 w 7919608"/>
              <a:gd name="connsiteY56" fmla="*/ 665333 h 5061538"/>
              <a:gd name="connsiteX57" fmla="*/ 1616831 w 7919608"/>
              <a:gd name="connsiteY57" fmla="*/ 658179 h 5061538"/>
              <a:gd name="connsiteX58" fmla="*/ 1616831 w 7919608"/>
              <a:gd name="connsiteY58" fmla="*/ 647448 h 5061538"/>
              <a:gd name="connsiteX59" fmla="*/ 1598946 w 7919608"/>
              <a:gd name="connsiteY59" fmla="*/ 618831 h 5061538"/>
              <a:gd name="connsiteX60" fmla="*/ 1581060 w 7919608"/>
              <a:gd name="connsiteY60" fmla="*/ 586638 h 5061538"/>
              <a:gd name="connsiteX61" fmla="*/ 1563175 w 7919608"/>
              <a:gd name="connsiteY61" fmla="*/ 561598 h 5061538"/>
              <a:gd name="connsiteX62" fmla="*/ 1559598 w 7919608"/>
              <a:gd name="connsiteY62" fmla="*/ 536559 h 5061538"/>
              <a:gd name="connsiteX63" fmla="*/ 1556021 w 7919608"/>
              <a:gd name="connsiteY63" fmla="*/ 511519 h 5061538"/>
              <a:gd name="connsiteX64" fmla="*/ 1559598 w 7919608"/>
              <a:gd name="connsiteY64" fmla="*/ 479326 h 5061538"/>
              <a:gd name="connsiteX65" fmla="*/ 1563175 w 7919608"/>
              <a:gd name="connsiteY65" fmla="*/ 472172 h 5061538"/>
              <a:gd name="connsiteX66" fmla="*/ 1570329 w 7919608"/>
              <a:gd name="connsiteY66" fmla="*/ 457864 h 5061538"/>
              <a:gd name="connsiteX67" fmla="*/ 1584637 w 7919608"/>
              <a:gd name="connsiteY67" fmla="*/ 439978 h 5061538"/>
              <a:gd name="connsiteX68" fmla="*/ 1598946 w 7919608"/>
              <a:gd name="connsiteY68" fmla="*/ 429247 h 5061538"/>
              <a:gd name="connsiteX69" fmla="*/ 1613254 w 7919608"/>
              <a:gd name="connsiteY69" fmla="*/ 429247 h 5061538"/>
              <a:gd name="connsiteX70" fmla="*/ 1620408 w 7919608"/>
              <a:gd name="connsiteY70" fmla="*/ 436401 h 5061538"/>
              <a:gd name="connsiteX71" fmla="*/ 1634716 w 7919608"/>
              <a:gd name="connsiteY71" fmla="*/ 450709 h 5061538"/>
              <a:gd name="connsiteX72" fmla="*/ 1659755 w 7919608"/>
              <a:gd name="connsiteY72" fmla="*/ 500788 h 5061538"/>
              <a:gd name="connsiteX73" fmla="*/ 1688372 w 7919608"/>
              <a:gd name="connsiteY73" fmla="*/ 547290 h 5061538"/>
              <a:gd name="connsiteX74" fmla="*/ 1702680 w 7919608"/>
              <a:gd name="connsiteY74" fmla="*/ 561598 h 5061538"/>
              <a:gd name="connsiteX75" fmla="*/ 1716988 w 7919608"/>
              <a:gd name="connsiteY75" fmla="*/ 572329 h 5061538"/>
              <a:gd name="connsiteX76" fmla="*/ 1734874 w 7919608"/>
              <a:gd name="connsiteY76" fmla="*/ 572329 h 5061538"/>
              <a:gd name="connsiteX77" fmla="*/ 1749182 w 7919608"/>
              <a:gd name="connsiteY77" fmla="*/ 558021 h 5061538"/>
              <a:gd name="connsiteX78" fmla="*/ 1763490 w 7919608"/>
              <a:gd name="connsiteY78" fmla="*/ 547290 h 5061538"/>
              <a:gd name="connsiteX79" fmla="*/ 1777798 w 7919608"/>
              <a:gd name="connsiteY79" fmla="*/ 540136 h 5061538"/>
              <a:gd name="connsiteX80" fmla="*/ 1802838 w 7919608"/>
              <a:gd name="connsiteY80" fmla="*/ 532982 h 5061538"/>
              <a:gd name="connsiteX81" fmla="*/ 1831454 w 7919608"/>
              <a:gd name="connsiteY81" fmla="*/ 532982 h 5061538"/>
              <a:gd name="connsiteX82" fmla="*/ 1860071 w 7919608"/>
              <a:gd name="connsiteY82" fmla="*/ 532982 h 5061538"/>
              <a:gd name="connsiteX83" fmla="*/ 1881533 w 7919608"/>
              <a:gd name="connsiteY83" fmla="*/ 536559 h 5061538"/>
              <a:gd name="connsiteX84" fmla="*/ 1888687 w 7919608"/>
              <a:gd name="connsiteY84" fmla="*/ 543713 h 5061538"/>
              <a:gd name="connsiteX85" fmla="*/ 1895841 w 7919608"/>
              <a:gd name="connsiteY85" fmla="*/ 558021 h 5061538"/>
              <a:gd name="connsiteX86" fmla="*/ 1892264 w 7919608"/>
              <a:gd name="connsiteY86" fmla="*/ 575907 h 5061538"/>
              <a:gd name="connsiteX87" fmla="*/ 1888687 w 7919608"/>
              <a:gd name="connsiteY87" fmla="*/ 604523 h 5061538"/>
              <a:gd name="connsiteX88" fmla="*/ 1881533 w 7919608"/>
              <a:gd name="connsiteY88" fmla="*/ 629562 h 5061538"/>
              <a:gd name="connsiteX89" fmla="*/ 1867225 w 7919608"/>
              <a:gd name="connsiteY89" fmla="*/ 651025 h 5061538"/>
              <a:gd name="connsiteX90" fmla="*/ 1845762 w 7919608"/>
              <a:gd name="connsiteY90" fmla="*/ 668910 h 5061538"/>
              <a:gd name="connsiteX91" fmla="*/ 1860071 w 7919608"/>
              <a:gd name="connsiteY91" fmla="*/ 690372 h 5061538"/>
              <a:gd name="connsiteX92" fmla="*/ 1870802 w 7919608"/>
              <a:gd name="connsiteY92" fmla="*/ 708258 h 5061538"/>
              <a:gd name="connsiteX93" fmla="*/ 1885110 w 7919608"/>
              <a:gd name="connsiteY93" fmla="*/ 718989 h 5061538"/>
              <a:gd name="connsiteX94" fmla="*/ 1895841 w 7919608"/>
              <a:gd name="connsiteY94" fmla="*/ 722566 h 5061538"/>
              <a:gd name="connsiteX95" fmla="*/ 1913727 w 7919608"/>
              <a:gd name="connsiteY95" fmla="*/ 722566 h 5061538"/>
              <a:gd name="connsiteX96" fmla="*/ 1931612 w 7919608"/>
              <a:gd name="connsiteY96" fmla="*/ 718989 h 5061538"/>
              <a:gd name="connsiteX97" fmla="*/ 1945920 w 7919608"/>
              <a:gd name="connsiteY97" fmla="*/ 708258 h 5061538"/>
              <a:gd name="connsiteX98" fmla="*/ 1967383 w 7919608"/>
              <a:gd name="connsiteY98" fmla="*/ 690372 h 5061538"/>
              <a:gd name="connsiteX99" fmla="*/ 1995999 w 7919608"/>
              <a:gd name="connsiteY99" fmla="*/ 658179 h 5061538"/>
              <a:gd name="connsiteX100" fmla="*/ 2028192 w 7919608"/>
              <a:gd name="connsiteY100" fmla="*/ 618831 h 5061538"/>
              <a:gd name="connsiteX101" fmla="*/ 2038924 w 7919608"/>
              <a:gd name="connsiteY101" fmla="*/ 604523 h 5061538"/>
              <a:gd name="connsiteX102" fmla="*/ 2046078 w 7919608"/>
              <a:gd name="connsiteY102" fmla="*/ 586638 h 5061538"/>
              <a:gd name="connsiteX103" fmla="*/ 2038924 w 7919608"/>
              <a:gd name="connsiteY103" fmla="*/ 572329 h 5061538"/>
              <a:gd name="connsiteX104" fmla="*/ 2028192 w 7919608"/>
              <a:gd name="connsiteY104" fmla="*/ 558021 h 5061538"/>
              <a:gd name="connsiteX105" fmla="*/ 2010307 w 7919608"/>
              <a:gd name="connsiteY105" fmla="*/ 532982 h 5061538"/>
              <a:gd name="connsiteX106" fmla="*/ 2006730 w 7919608"/>
              <a:gd name="connsiteY106" fmla="*/ 522251 h 5061538"/>
              <a:gd name="connsiteX107" fmla="*/ 2010307 w 7919608"/>
              <a:gd name="connsiteY107" fmla="*/ 515097 h 5061538"/>
              <a:gd name="connsiteX108" fmla="*/ 2010307 w 7919608"/>
              <a:gd name="connsiteY108" fmla="*/ 504365 h 5061538"/>
              <a:gd name="connsiteX109" fmla="*/ 2017461 w 7919608"/>
              <a:gd name="connsiteY109" fmla="*/ 500788 h 5061538"/>
              <a:gd name="connsiteX110" fmla="*/ 2049655 w 7919608"/>
              <a:gd name="connsiteY110" fmla="*/ 490057 h 5061538"/>
              <a:gd name="connsiteX111" fmla="*/ 2067540 w 7919608"/>
              <a:gd name="connsiteY111" fmla="*/ 479326 h 5061538"/>
              <a:gd name="connsiteX112" fmla="*/ 2071117 w 7919608"/>
              <a:gd name="connsiteY112" fmla="*/ 457864 h 5061538"/>
              <a:gd name="connsiteX113" fmla="*/ 2078271 w 7919608"/>
              <a:gd name="connsiteY113" fmla="*/ 432824 h 5061538"/>
              <a:gd name="connsiteX114" fmla="*/ 2089002 w 7919608"/>
              <a:gd name="connsiteY114" fmla="*/ 418516 h 5061538"/>
              <a:gd name="connsiteX115" fmla="*/ 2103311 w 7919608"/>
              <a:gd name="connsiteY115" fmla="*/ 411362 h 5061538"/>
              <a:gd name="connsiteX116" fmla="*/ 2121196 w 7919608"/>
              <a:gd name="connsiteY116" fmla="*/ 407785 h 5061538"/>
              <a:gd name="connsiteX117" fmla="*/ 2142658 w 7919608"/>
              <a:gd name="connsiteY117" fmla="*/ 414939 h 5061538"/>
              <a:gd name="connsiteX118" fmla="*/ 2160544 w 7919608"/>
              <a:gd name="connsiteY118" fmla="*/ 429247 h 5061538"/>
              <a:gd name="connsiteX119" fmla="*/ 2171275 w 7919608"/>
              <a:gd name="connsiteY119" fmla="*/ 450709 h 5061538"/>
              <a:gd name="connsiteX120" fmla="*/ 2174852 w 7919608"/>
              <a:gd name="connsiteY120" fmla="*/ 472172 h 5061538"/>
              <a:gd name="connsiteX121" fmla="*/ 2174852 w 7919608"/>
              <a:gd name="connsiteY121" fmla="*/ 500788 h 5061538"/>
              <a:gd name="connsiteX122" fmla="*/ 2182006 w 7919608"/>
              <a:gd name="connsiteY122" fmla="*/ 525828 h 5061538"/>
              <a:gd name="connsiteX123" fmla="*/ 2196314 w 7919608"/>
              <a:gd name="connsiteY123" fmla="*/ 558021 h 5061538"/>
              <a:gd name="connsiteX124" fmla="*/ 2207045 w 7919608"/>
              <a:gd name="connsiteY124" fmla="*/ 583061 h 5061538"/>
              <a:gd name="connsiteX125" fmla="*/ 2239239 w 7919608"/>
              <a:gd name="connsiteY125" fmla="*/ 640294 h 5061538"/>
              <a:gd name="connsiteX126" fmla="*/ 2253547 w 7919608"/>
              <a:gd name="connsiteY126" fmla="*/ 668910 h 5061538"/>
              <a:gd name="connsiteX127" fmla="*/ 2260701 w 7919608"/>
              <a:gd name="connsiteY127" fmla="*/ 704681 h 5061538"/>
              <a:gd name="connsiteX128" fmla="*/ 2264278 w 7919608"/>
              <a:gd name="connsiteY128" fmla="*/ 718989 h 5061538"/>
              <a:gd name="connsiteX129" fmla="*/ 2275009 w 7919608"/>
              <a:gd name="connsiteY129" fmla="*/ 729720 h 5061538"/>
              <a:gd name="connsiteX130" fmla="*/ 2282164 w 7919608"/>
              <a:gd name="connsiteY130" fmla="*/ 740451 h 5061538"/>
              <a:gd name="connsiteX131" fmla="*/ 2296472 w 7919608"/>
              <a:gd name="connsiteY131" fmla="*/ 747605 h 5061538"/>
              <a:gd name="connsiteX132" fmla="*/ 2307203 w 7919608"/>
              <a:gd name="connsiteY132" fmla="*/ 747605 h 5061538"/>
              <a:gd name="connsiteX133" fmla="*/ 2321511 w 7919608"/>
              <a:gd name="connsiteY133" fmla="*/ 747605 h 5061538"/>
              <a:gd name="connsiteX134" fmla="*/ 2332242 w 7919608"/>
              <a:gd name="connsiteY134" fmla="*/ 744028 h 5061538"/>
              <a:gd name="connsiteX135" fmla="*/ 2346551 w 7919608"/>
              <a:gd name="connsiteY135" fmla="*/ 733297 h 5061538"/>
              <a:gd name="connsiteX136" fmla="*/ 2371590 w 7919608"/>
              <a:gd name="connsiteY136" fmla="*/ 708258 h 5061538"/>
              <a:gd name="connsiteX137" fmla="*/ 2400207 w 7919608"/>
              <a:gd name="connsiteY137" fmla="*/ 679641 h 5061538"/>
              <a:gd name="connsiteX138" fmla="*/ 2357282 w 7919608"/>
              <a:gd name="connsiteY138" fmla="*/ 661756 h 5061538"/>
              <a:gd name="connsiteX139" fmla="*/ 2332242 w 7919608"/>
              <a:gd name="connsiteY139" fmla="*/ 651025 h 5061538"/>
              <a:gd name="connsiteX140" fmla="*/ 2310780 w 7919608"/>
              <a:gd name="connsiteY140" fmla="*/ 640294 h 5061538"/>
              <a:gd name="connsiteX141" fmla="*/ 2289318 w 7919608"/>
              <a:gd name="connsiteY141" fmla="*/ 615254 h 5061538"/>
              <a:gd name="connsiteX142" fmla="*/ 2285741 w 7919608"/>
              <a:gd name="connsiteY142" fmla="*/ 604523 h 5061538"/>
              <a:gd name="connsiteX143" fmla="*/ 2285741 w 7919608"/>
              <a:gd name="connsiteY143" fmla="*/ 597369 h 5061538"/>
              <a:gd name="connsiteX144" fmla="*/ 2289318 w 7919608"/>
              <a:gd name="connsiteY144" fmla="*/ 593792 h 5061538"/>
              <a:gd name="connsiteX145" fmla="*/ 2296472 w 7919608"/>
              <a:gd name="connsiteY145" fmla="*/ 583061 h 5061538"/>
              <a:gd name="connsiteX146" fmla="*/ 2325088 w 7919608"/>
              <a:gd name="connsiteY146" fmla="*/ 572329 h 5061538"/>
              <a:gd name="connsiteX147" fmla="*/ 2342974 w 7919608"/>
              <a:gd name="connsiteY147" fmla="*/ 561598 h 5061538"/>
              <a:gd name="connsiteX148" fmla="*/ 2350128 w 7919608"/>
              <a:gd name="connsiteY148" fmla="*/ 547290 h 5061538"/>
              <a:gd name="connsiteX149" fmla="*/ 2357282 w 7919608"/>
              <a:gd name="connsiteY149" fmla="*/ 536559 h 5061538"/>
              <a:gd name="connsiteX150" fmla="*/ 2360859 w 7919608"/>
              <a:gd name="connsiteY150" fmla="*/ 518674 h 5061538"/>
              <a:gd name="connsiteX151" fmla="*/ 2364436 w 7919608"/>
              <a:gd name="connsiteY151" fmla="*/ 490057 h 5061538"/>
              <a:gd name="connsiteX152" fmla="*/ 2368013 w 7919608"/>
              <a:gd name="connsiteY152" fmla="*/ 475749 h 5061538"/>
              <a:gd name="connsiteX153" fmla="*/ 2371590 w 7919608"/>
              <a:gd name="connsiteY153" fmla="*/ 468595 h 5061538"/>
              <a:gd name="connsiteX154" fmla="*/ 2382321 w 7919608"/>
              <a:gd name="connsiteY154" fmla="*/ 457864 h 5061538"/>
              <a:gd name="connsiteX155" fmla="*/ 2393052 w 7919608"/>
              <a:gd name="connsiteY155" fmla="*/ 454287 h 5061538"/>
              <a:gd name="connsiteX156" fmla="*/ 2425246 w 7919608"/>
              <a:gd name="connsiteY156" fmla="*/ 450709 h 5061538"/>
              <a:gd name="connsiteX157" fmla="*/ 2446708 w 7919608"/>
              <a:gd name="connsiteY157" fmla="*/ 450709 h 5061538"/>
              <a:gd name="connsiteX158" fmla="*/ 2464594 w 7919608"/>
              <a:gd name="connsiteY158" fmla="*/ 454287 h 5061538"/>
              <a:gd name="connsiteX159" fmla="*/ 2486056 w 7919608"/>
              <a:gd name="connsiteY159" fmla="*/ 461441 h 5061538"/>
              <a:gd name="connsiteX160" fmla="*/ 2503941 w 7919608"/>
              <a:gd name="connsiteY160" fmla="*/ 472172 h 5061538"/>
              <a:gd name="connsiteX161" fmla="*/ 2532558 w 7919608"/>
              <a:gd name="connsiteY161" fmla="*/ 493634 h 5061538"/>
              <a:gd name="connsiteX162" fmla="*/ 2564751 w 7919608"/>
              <a:gd name="connsiteY162" fmla="*/ 511519 h 5061538"/>
              <a:gd name="connsiteX163" fmla="*/ 2596945 w 7919608"/>
              <a:gd name="connsiteY163" fmla="*/ 518674 h 5061538"/>
              <a:gd name="connsiteX164" fmla="*/ 2632715 w 7919608"/>
              <a:gd name="connsiteY164" fmla="*/ 522251 h 5061538"/>
              <a:gd name="connsiteX165" fmla="*/ 2650601 w 7919608"/>
              <a:gd name="connsiteY165" fmla="*/ 522251 h 5061538"/>
              <a:gd name="connsiteX166" fmla="*/ 2668486 w 7919608"/>
              <a:gd name="connsiteY166" fmla="*/ 525828 h 5061538"/>
              <a:gd name="connsiteX167" fmla="*/ 2675640 w 7919608"/>
              <a:gd name="connsiteY167" fmla="*/ 511519 h 5061538"/>
              <a:gd name="connsiteX168" fmla="*/ 2682794 w 7919608"/>
              <a:gd name="connsiteY168" fmla="*/ 497211 h 5061538"/>
              <a:gd name="connsiteX169" fmla="*/ 2689948 w 7919608"/>
              <a:gd name="connsiteY169" fmla="*/ 482903 h 5061538"/>
              <a:gd name="connsiteX170" fmla="*/ 2689948 w 7919608"/>
              <a:gd name="connsiteY170" fmla="*/ 472172 h 5061538"/>
              <a:gd name="connsiteX171" fmla="*/ 2682794 w 7919608"/>
              <a:gd name="connsiteY171" fmla="*/ 457864 h 5061538"/>
              <a:gd name="connsiteX172" fmla="*/ 2672063 w 7919608"/>
              <a:gd name="connsiteY172" fmla="*/ 450709 h 5061538"/>
              <a:gd name="connsiteX173" fmla="*/ 2657755 w 7919608"/>
              <a:gd name="connsiteY173" fmla="*/ 443555 h 5061538"/>
              <a:gd name="connsiteX174" fmla="*/ 2639869 w 7919608"/>
              <a:gd name="connsiteY174" fmla="*/ 436401 h 5061538"/>
              <a:gd name="connsiteX175" fmla="*/ 2607676 w 7919608"/>
              <a:gd name="connsiteY175" fmla="*/ 432824 h 5061538"/>
              <a:gd name="connsiteX176" fmla="*/ 2571905 w 7919608"/>
              <a:gd name="connsiteY176" fmla="*/ 422093 h 5061538"/>
              <a:gd name="connsiteX177" fmla="*/ 2557597 w 7919608"/>
              <a:gd name="connsiteY177" fmla="*/ 422093 h 5061538"/>
              <a:gd name="connsiteX178" fmla="*/ 2546866 w 7919608"/>
              <a:gd name="connsiteY178" fmla="*/ 414939 h 5061538"/>
              <a:gd name="connsiteX179" fmla="*/ 2539712 w 7919608"/>
              <a:gd name="connsiteY179" fmla="*/ 407785 h 5061538"/>
              <a:gd name="connsiteX180" fmla="*/ 2536135 w 7919608"/>
              <a:gd name="connsiteY180" fmla="*/ 393477 h 5061538"/>
              <a:gd name="connsiteX181" fmla="*/ 2536135 w 7919608"/>
              <a:gd name="connsiteY181" fmla="*/ 379168 h 5061538"/>
              <a:gd name="connsiteX182" fmla="*/ 2539712 w 7919608"/>
              <a:gd name="connsiteY182" fmla="*/ 368437 h 5061538"/>
              <a:gd name="connsiteX183" fmla="*/ 2550443 w 7919608"/>
              <a:gd name="connsiteY183" fmla="*/ 364860 h 5061538"/>
              <a:gd name="connsiteX184" fmla="*/ 2564751 w 7919608"/>
              <a:gd name="connsiteY184" fmla="*/ 354129 h 5061538"/>
              <a:gd name="connsiteX185" fmla="*/ 2614830 w 7919608"/>
              <a:gd name="connsiteY185" fmla="*/ 329089 h 5061538"/>
              <a:gd name="connsiteX186" fmla="*/ 2661332 w 7919608"/>
              <a:gd name="connsiteY186" fmla="*/ 296896 h 5061538"/>
              <a:gd name="connsiteX187" fmla="*/ 2675640 w 7919608"/>
              <a:gd name="connsiteY187" fmla="*/ 286165 h 5061538"/>
              <a:gd name="connsiteX188" fmla="*/ 2679217 w 7919608"/>
              <a:gd name="connsiteY188" fmla="*/ 264702 h 5061538"/>
              <a:gd name="connsiteX189" fmla="*/ 2682794 w 7919608"/>
              <a:gd name="connsiteY189" fmla="*/ 246817 h 5061538"/>
              <a:gd name="connsiteX190" fmla="*/ 2689948 w 7919608"/>
              <a:gd name="connsiteY190" fmla="*/ 225355 h 5061538"/>
              <a:gd name="connsiteX191" fmla="*/ 2697102 w 7919608"/>
              <a:gd name="connsiteY191" fmla="*/ 207469 h 5061538"/>
              <a:gd name="connsiteX192" fmla="*/ 2704257 w 7919608"/>
              <a:gd name="connsiteY192" fmla="*/ 200315 h 5061538"/>
              <a:gd name="connsiteX193" fmla="*/ 2722142 w 7919608"/>
              <a:gd name="connsiteY193" fmla="*/ 200315 h 5061538"/>
              <a:gd name="connsiteX194" fmla="*/ 2740027 w 7919608"/>
              <a:gd name="connsiteY194" fmla="*/ 207469 h 5061538"/>
              <a:gd name="connsiteX195" fmla="*/ 2775798 w 7919608"/>
              <a:gd name="connsiteY195" fmla="*/ 228932 h 5061538"/>
              <a:gd name="connsiteX196" fmla="*/ 2775798 w 7919608"/>
              <a:gd name="connsiteY196" fmla="*/ 236086 h 5061538"/>
              <a:gd name="connsiteX197" fmla="*/ 2772221 w 7919608"/>
              <a:gd name="connsiteY197" fmla="*/ 246817 h 5061538"/>
              <a:gd name="connsiteX198" fmla="*/ 2757912 w 7919608"/>
              <a:gd name="connsiteY198" fmla="*/ 268279 h 5061538"/>
              <a:gd name="connsiteX199" fmla="*/ 2757912 w 7919608"/>
              <a:gd name="connsiteY199" fmla="*/ 286165 h 5061538"/>
              <a:gd name="connsiteX200" fmla="*/ 2757912 w 7919608"/>
              <a:gd name="connsiteY200" fmla="*/ 304050 h 5061538"/>
              <a:gd name="connsiteX201" fmla="*/ 2772221 w 7919608"/>
              <a:gd name="connsiteY201" fmla="*/ 325512 h 5061538"/>
              <a:gd name="connsiteX202" fmla="*/ 2786529 w 7919608"/>
              <a:gd name="connsiteY202" fmla="*/ 357706 h 5061538"/>
              <a:gd name="connsiteX203" fmla="*/ 2793683 w 7919608"/>
              <a:gd name="connsiteY203" fmla="*/ 372014 h 5061538"/>
              <a:gd name="connsiteX204" fmla="*/ 2797260 w 7919608"/>
              <a:gd name="connsiteY204" fmla="*/ 386322 h 5061538"/>
              <a:gd name="connsiteX205" fmla="*/ 2793683 w 7919608"/>
              <a:gd name="connsiteY205" fmla="*/ 393477 h 5061538"/>
              <a:gd name="connsiteX206" fmla="*/ 2786529 w 7919608"/>
              <a:gd name="connsiteY206" fmla="*/ 407785 h 5061538"/>
              <a:gd name="connsiteX207" fmla="*/ 2761489 w 7919608"/>
              <a:gd name="connsiteY207" fmla="*/ 439978 h 5061538"/>
              <a:gd name="connsiteX208" fmla="*/ 2747181 w 7919608"/>
              <a:gd name="connsiteY208" fmla="*/ 472172 h 5061538"/>
              <a:gd name="connsiteX209" fmla="*/ 2736450 w 7919608"/>
              <a:gd name="connsiteY209" fmla="*/ 500788 h 5061538"/>
              <a:gd name="connsiteX210" fmla="*/ 2765067 w 7919608"/>
              <a:gd name="connsiteY210" fmla="*/ 525828 h 5061538"/>
              <a:gd name="connsiteX211" fmla="*/ 2779375 w 7919608"/>
              <a:gd name="connsiteY211" fmla="*/ 540136 h 5061538"/>
              <a:gd name="connsiteX212" fmla="*/ 2786529 w 7919608"/>
              <a:gd name="connsiteY212" fmla="*/ 554444 h 5061538"/>
              <a:gd name="connsiteX213" fmla="*/ 2793683 w 7919608"/>
              <a:gd name="connsiteY213" fmla="*/ 572329 h 5061538"/>
              <a:gd name="connsiteX214" fmla="*/ 2793683 w 7919608"/>
              <a:gd name="connsiteY214" fmla="*/ 586638 h 5061538"/>
              <a:gd name="connsiteX215" fmla="*/ 2793683 w 7919608"/>
              <a:gd name="connsiteY215" fmla="*/ 622408 h 5061538"/>
              <a:gd name="connsiteX216" fmla="*/ 2843762 w 7919608"/>
              <a:gd name="connsiteY216" fmla="*/ 618831 h 5061538"/>
              <a:gd name="connsiteX217" fmla="*/ 2858070 w 7919608"/>
              <a:gd name="connsiteY217" fmla="*/ 618831 h 5061538"/>
              <a:gd name="connsiteX218" fmla="*/ 2868801 w 7919608"/>
              <a:gd name="connsiteY218" fmla="*/ 622408 h 5061538"/>
              <a:gd name="connsiteX219" fmla="*/ 2879532 w 7919608"/>
              <a:gd name="connsiteY219" fmla="*/ 629562 h 5061538"/>
              <a:gd name="connsiteX220" fmla="*/ 2883109 w 7919608"/>
              <a:gd name="connsiteY220" fmla="*/ 647448 h 5061538"/>
              <a:gd name="connsiteX221" fmla="*/ 2897418 w 7919608"/>
              <a:gd name="connsiteY221" fmla="*/ 697527 h 5061538"/>
              <a:gd name="connsiteX222" fmla="*/ 2904572 w 7919608"/>
              <a:gd name="connsiteY222" fmla="*/ 718989 h 5061538"/>
              <a:gd name="connsiteX223" fmla="*/ 2918880 w 7919608"/>
              <a:gd name="connsiteY223" fmla="*/ 711835 h 5061538"/>
              <a:gd name="connsiteX224" fmla="*/ 2929611 w 7919608"/>
              <a:gd name="connsiteY224" fmla="*/ 708258 h 5061538"/>
              <a:gd name="connsiteX225" fmla="*/ 2954651 w 7919608"/>
              <a:gd name="connsiteY225" fmla="*/ 690372 h 5061538"/>
              <a:gd name="connsiteX226" fmla="*/ 2979690 w 7919608"/>
              <a:gd name="connsiteY226" fmla="*/ 679641 h 5061538"/>
              <a:gd name="connsiteX227" fmla="*/ 3004729 w 7919608"/>
              <a:gd name="connsiteY227" fmla="*/ 668910 h 5061538"/>
              <a:gd name="connsiteX228" fmla="*/ 3015461 w 7919608"/>
              <a:gd name="connsiteY228" fmla="*/ 668910 h 5061538"/>
              <a:gd name="connsiteX229" fmla="*/ 3033346 w 7919608"/>
              <a:gd name="connsiteY229" fmla="*/ 668910 h 5061538"/>
              <a:gd name="connsiteX230" fmla="*/ 3047654 w 7919608"/>
              <a:gd name="connsiteY230" fmla="*/ 668910 h 5061538"/>
              <a:gd name="connsiteX231" fmla="*/ 3054808 w 7919608"/>
              <a:gd name="connsiteY231" fmla="*/ 661756 h 5061538"/>
              <a:gd name="connsiteX232" fmla="*/ 3076271 w 7919608"/>
              <a:gd name="connsiteY232" fmla="*/ 651025 h 5061538"/>
              <a:gd name="connsiteX233" fmla="*/ 3097733 w 7919608"/>
              <a:gd name="connsiteY233" fmla="*/ 651025 h 5061538"/>
              <a:gd name="connsiteX234" fmla="*/ 3119195 w 7919608"/>
              <a:gd name="connsiteY234" fmla="*/ 658179 h 5061538"/>
              <a:gd name="connsiteX235" fmla="*/ 3137081 w 7919608"/>
              <a:gd name="connsiteY235" fmla="*/ 651025 h 5061538"/>
              <a:gd name="connsiteX236" fmla="*/ 3151389 w 7919608"/>
              <a:gd name="connsiteY236" fmla="*/ 647448 h 5061538"/>
              <a:gd name="connsiteX237" fmla="*/ 3162120 w 7919608"/>
              <a:gd name="connsiteY237" fmla="*/ 640294 h 5061538"/>
              <a:gd name="connsiteX238" fmla="*/ 3172851 w 7919608"/>
              <a:gd name="connsiteY238" fmla="*/ 625985 h 5061538"/>
              <a:gd name="connsiteX239" fmla="*/ 3176428 w 7919608"/>
              <a:gd name="connsiteY239" fmla="*/ 608100 h 5061538"/>
              <a:gd name="connsiteX240" fmla="*/ 3176428 w 7919608"/>
              <a:gd name="connsiteY240" fmla="*/ 593792 h 5061538"/>
              <a:gd name="connsiteX241" fmla="*/ 3176428 w 7919608"/>
              <a:gd name="connsiteY241" fmla="*/ 575907 h 5061538"/>
              <a:gd name="connsiteX242" fmla="*/ 3172851 w 7919608"/>
              <a:gd name="connsiteY242" fmla="*/ 547290 h 5061538"/>
              <a:gd name="connsiteX243" fmla="*/ 3172851 w 7919608"/>
              <a:gd name="connsiteY243" fmla="*/ 525828 h 5061538"/>
              <a:gd name="connsiteX244" fmla="*/ 3169274 w 7919608"/>
              <a:gd name="connsiteY244" fmla="*/ 500788 h 5061538"/>
              <a:gd name="connsiteX245" fmla="*/ 3158543 w 7919608"/>
              <a:gd name="connsiteY245" fmla="*/ 475749 h 5061538"/>
              <a:gd name="connsiteX246" fmla="*/ 3151389 w 7919608"/>
              <a:gd name="connsiteY246" fmla="*/ 457864 h 5061538"/>
              <a:gd name="connsiteX247" fmla="*/ 3151389 w 7919608"/>
              <a:gd name="connsiteY247" fmla="*/ 443555 h 5061538"/>
              <a:gd name="connsiteX248" fmla="*/ 3154966 w 7919608"/>
              <a:gd name="connsiteY248" fmla="*/ 432824 h 5061538"/>
              <a:gd name="connsiteX249" fmla="*/ 3162120 w 7919608"/>
              <a:gd name="connsiteY249" fmla="*/ 422093 h 5061538"/>
              <a:gd name="connsiteX250" fmla="*/ 3187159 w 7919608"/>
              <a:gd name="connsiteY250" fmla="*/ 418516 h 5061538"/>
              <a:gd name="connsiteX251" fmla="*/ 3201468 w 7919608"/>
              <a:gd name="connsiteY251" fmla="*/ 418516 h 5061538"/>
              <a:gd name="connsiteX252" fmla="*/ 3219353 w 7919608"/>
              <a:gd name="connsiteY252" fmla="*/ 429247 h 5061538"/>
              <a:gd name="connsiteX253" fmla="*/ 3233661 w 7919608"/>
              <a:gd name="connsiteY253" fmla="*/ 443555 h 5061538"/>
              <a:gd name="connsiteX254" fmla="*/ 3233661 w 7919608"/>
              <a:gd name="connsiteY254" fmla="*/ 468595 h 5061538"/>
              <a:gd name="connsiteX255" fmla="*/ 3237238 w 7919608"/>
              <a:gd name="connsiteY255" fmla="*/ 490057 h 5061538"/>
              <a:gd name="connsiteX256" fmla="*/ 3244392 w 7919608"/>
              <a:gd name="connsiteY256" fmla="*/ 518674 h 5061538"/>
              <a:gd name="connsiteX257" fmla="*/ 3255124 w 7919608"/>
              <a:gd name="connsiteY257" fmla="*/ 525828 h 5061538"/>
              <a:gd name="connsiteX258" fmla="*/ 3262278 w 7919608"/>
              <a:gd name="connsiteY258" fmla="*/ 536559 h 5061538"/>
              <a:gd name="connsiteX259" fmla="*/ 3290894 w 7919608"/>
              <a:gd name="connsiteY259" fmla="*/ 561598 h 5061538"/>
              <a:gd name="connsiteX260" fmla="*/ 3315934 w 7919608"/>
              <a:gd name="connsiteY260" fmla="*/ 593792 h 5061538"/>
              <a:gd name="connsiteX261" fmla="*/ 3333819 w 7919608"/>
              <a:gd name="connsiteY261" fmla="*/ 622408 h 5061538"/>
              <a:gd name="connsiteX262" fmla="*/ 3340973 w 7919608"/>
              <a:gd name="connsiteY262" fmla="*/ 658179 h 5061538"/>
              <a:gd name="connsiteX263" fmla="*/ 3344550 w 7919608"/>
              <a:gd name="connsiteY263" fmla="*/ 665333 h 5061538"/>
              <a:gd name="connsiteX264" fmla="*/ 3358858 w 7919608"/>
              <a:gd name="connsiteY264" fmla="*/ 683218 h 5061538"/>
              <a:gd name="connsiteX265" fmla="*/ 3398206 w 7919608"/>
              <a:gd name="connsiteY265" fmla="*/ 629562 h 5061538"/>
              <a:gd name="connsiteX266" fmla="*/ 3401783 w 7919608"/>
              <a:gd name="connsiteY266" fmla="*/ 618831 h 5061538"/>
              <a:gd name="connsiteX267" fmla="*/ 3401783 w 7919608"/>
              <a:gd name="connsiteY267" fmla="*/ 604523 h 5061538"/>
              <a:gd name="connsiteX268" fmla="*/ 3394629 w 7919608"/>
              <a:gd name="connsiteY268" fmla="*/ 579484 h 5061538"/>
              <a:gd name="connsiteX269" fmla="*/ 3394629 w 7919608"/>
              <a:gd name="connsiteY269" fmla="*/ 561598 h 5061538"/>
              <a:gd name="connsiteX270" fmla="*/ 3398206 w 7919608"/>
              <a:gd name="connsiteY270" fmla="*/ 547290 h 5061538"/>
              <a:gd name="connsiteX271" fmla="*/ 3405360 w 7919608"/>
              <a:gd name="connsiteY271" fmla="*/ 543713 h 5061538"/>
              <a:gd name="connsiteX272" fmla="*/ 3426822 w 7919608"/>
              <a:gd name="connsiteY272" fmla="*/ 543713 h 5061538"/>
              <a:gd name="connsiteX273" fmla="*/ 3473324 w 7919608"/>
              <a:gd name="connsiteY273" fmla="*/ 547290 h 5061538"/>
              <a:gd name="connsiteX274" fmla="*/ 3469747 w 7919608"/>
              <a:gd name="connsiteY274" fmla="*/ 547290 h 5061538"/>
              <a:gd name="connsiteX275" fmla="*/ 3469747 w 7919608"/>
              <a:gd name="connsiteY275" fmla="*/ 597369 h 5061538"/>
              <a:gd name="connsiteX276" fmla="*/ 3473324 w 7919608"/>
              <a:gd name="connsiteY276" fmla="*/ 640294 h 5061538"/>
              <a:gd name="connsiteX277" fmla="*/ 3480478 w 7919608"/>
              <a:gd name="connsiteY277" fmla="*/ 658179 h 5061538"/>
              <a:gd name="connsiteX278" fmla="*/ 3484055 w 7919608"/>
              <a:gd name="connsiteY278" fmla="*/ 668910 h 5061538"/>
              <a:gd name="connsiteX279" fmla="*/ 3498364 w 7919608"/>
              <a:gd name="connsiteY279" fmla="*/ 676064 h 5061538"/>
              <a:gd name="connsiteX280" fmla="*/ 3512672 w 7919608"/>
              <a:gd name="connsiteY280" fmla="*/ 679641 h 5061538"/>
              <a:gd name="connsiteX281" fmla="*/ 3526980 w 7919608"/>
              <a:gd name="connsiteY281" fmla="*/ 683218 h 5061538"/>
              <a:gd name="connsiteX282" fmla="*/ 3541288 w 7919608"/>
              <a:gd name="connsiteY282" fmla="*/ 690372 h 5061538"/>
              <a:gd name="connsiteX283" fmla="*/ 3569905 w 7919608"/>
              <a:gd name="connsiteY283" fmla="*/ 704681 h 5061538"/>
              <a:gd name="connsiteX284" fmla="*/ 3602098 w 7919608"/>
              <a:gd name="connsiteY284" fmla="*/ 722566 h 5061538"/>
              <a:gd name="connsiteX285" fmla="*/ 3612829 w 7919608"/>
              <a:gd name="connsiteY285" fmla="*/ 722566 h 5061538"/>
              <a:gd name="connsiteX286" fmla="*/ 3623561 w 7919608"/>
              <a:gd name="connsiteY286" fmla="*/ 722566 h 5061538"/>
              <a:gd name="connsiteX287" fmla="*/ 3630715 w 7919608"/>
              <a:gd name="connsiteY287" fmla="*/ 711835 h 5061538"/>
              <a:gd name="connsiteX288" fmla="*/ 3634292 w 7919608"/>
              <a:gd name="connsiteY288" fmla="*/ 704681 h 5061538"/>
              <a:gd name="connsiteX289" fmla="*/ 3648600 w 7919608"/>
              <a:gd name="connsiteY289" fmla="*/ 676064 h 5061538"/>
              <a:gd name="connsiteX290" fmla="*/ 3652177 w 7919608"/>
              <a:gd name="connsiteY290" fmla="*/ 661756 h 5061538"/>
              <a:gd name="connsiteX291" fmla="*/ 3659331 w 7919608"/>
              <a:gd name="connsiteY291" fmla="*/ 647448 h 5061538"/>
              <a:gd name="connsiteX292" fmla="*/ 3673639 w 7919608"/>
              <a:gd name="connsiteY292" fmla="*/ 636717 h 5061538"/>
              <a:gd name="connsiteX293" fmla="*/ 3691525 w 7919608"/>
              <a:gd name="connsiteY293" fmla="*/ 636717 h 5061538"/>
              <a:gd name="connsiteX294" fmla="*/ 3705833 w 7919608"/>
              <a:gd name="connsiteY294" fmla="*/ 643871 h 5061538"/>
              <a:gd name="connsiteX295" fmla="*/ 3709410 w 7919608"/>
              <a:gd name="connsiteY295" fmla="*/ 651025 h 5061538"/>
              <a:gd name="connsiteX296" fmla="*/ 3712987 w 7919608"/>
              <a:gd name="connsiteY296" fmla="*/ 661756 h 5061538"/>
              <a:gd name="connsiteX297" fmla="*/ 3712987 w 7919608"/>
              <a:gd name="connsiteY297" fmla="*/ 690372 h 5061538"/>
              <a:gd name="connsiteX298" fmla="*/ 3709410 w 7919608"/>
              <a:gd name="connsiteY298" fmla="*/ 722566 h 5061538"/>
              <a:gd name="connsiteX299" fmla="*/ 3698679 w 7919608"/>
              <a:gd name="connsiteY299" fmla="*/ 754760 h 5061538"/>
              <a:gd name="connsiteX300" fmla="*/ 3698679 w 7919608"/>
              <a:gd name="connsiteY300" fmla="*/ 769068 h 5061538"/>
              <a:gd name="connsiteX301" fmla="*/ 3705833 w 7919608"/>
              <a:gd name="connsiteY301" fmla="*/ 779799 h 5061538"/>
              <a:gd name="connsiteX302" fmla="*/ 3712987 w 7919608"/>
              <a:gd name="connsiteY302" fmla="*/ 786953 h 5061538"/>
              <a:gd name="connsiteX303" fmla="*/ 3730872 w 7919608"/>
              <a:gd name="connsiteY303" fmla="*/ 801261 h 5061538"/>
              <a:gd name="connsiteX304" fmla="*/ 3748758 w 7919608"/>
              <a:gd name="connsiteY304" fmla="*/ 801261 h 5061538"/>
              <a:gd name="connsiteX305" fmla="*/ 3770220 w 7919608"/>
              <a:gd name="connsiteY305" fmla="*/ 794107 h 5061538"/>
              <a:gd name="connsiteX306" fmla="*/ 3784528 w 7919608"/>
              <a:gd name="connsiteY306" fmla="*/ 790530 h 5061538"/>
              <a:gd name="connsiteX307" fmla="*/ 3820299 w 7919608"/>
              <a:gd name="connsiteY307" fmla="*/ 779799 h 5061538"/>
              <a:gd name="connsiteX308" fmla="*/ 3852492 w 7919608"/>
              <a:gd name="connsiteY308" fmla="*/ 769068 h 5061538"/>
              <a:gd name="connsiteX309" fmla="*/ 3863224 w 7919608"/>
              <a:gd name="connsiteY309" fmla="*/ 769068 h 5061538"/>
              <a:gd name="connsiteX310" fmla="*/ 3877532 w 7919608"/>
              <a:gd name="connsiteY310" fmla="*/ 772645 h 5061538"/>
              <a:gd name="connsiteX311" fmla="*/ 3884686 w 7919608"/>
              <a:gd name="connsiteY311" fmla="*/ 779799 h 5061538"/>
              <a:gd name="connsiteX312" fmla="*/ 3895417 w 7919608"/>
              <a:gd name="connsiteY312" fmla="*/ 790530 h 5061538"/>
              <a:gd name="connsiteX313" fmla="*/ 3902571 w 7919608"/>
              <a:gd name="connsiteY313" fmla="*/ 801261 h 5061538"/>
              <a:gd name="connsiteX314" fmla="*/ 3906148 w 7919608"/>
              <a:gd name="connsiteY314" fmla="*/ 815570 h 5061538"/>
              <a:gd name="connsiteX315" fmla="*/ 3913302 w 7919608"/>
              <a:gd name="connsiteY315" fmla="*/ 837032 h 5061538"/>
              <a:gd name="connsiteX316" fmla="*/ 3920456 w 7919608"/>
              <a:gd name="connsiteY316" fmla="*/ 858494 h 5061538"/>
              <a:gd name="connsiteX317" fmla="*/ 3934765 w 7919608"/>
              <a:gd name="connsiteY317" fmla="*/ 872802 h 5061538"/>
              <a:gd name="connsiteX318" fmla="*/ 3945496 w 7919608"/>
              <a:gd name="connsiteY318" fmla="*/ 887111 h 5061538"/>
              <a:gd name="connsiteX319" fmla="*/ 3959804 w 7919608"/>
              <a:gd name="connsiteY319" fmla="*/ 890688 h 5061538"/>
              <a:gd name="connsiteX320" fmla="*/ 3977689 w 7919608"/>
              <a:gd name="connsiteY320" fmla="*/ 897842 h 5061538"/>
              <a:gd name="connsiteX321" fmla="*/ 4024191 w 7919608"/>
              <a:gd name="connsiteY321" fmla="*/ 904996 h 5061538"/>
              <a:gd name="connsiteX322" fmla="*/ 4081424 w 7919608"/>
              <a:gd name="connsiteY322" fmla="*/ 904996 h 5061538"/>
              <a:gd name="connsiteX323" fmla="*/ 4135080 w 7919608"/>
              <a:gd name="connsiteY323" fmla="*/ 897842 h 5061538"/>
              <a:gd name="connsiteX324" fmla="*/ 4192313 w 7919608"/>
              <a:gd name="connsiteY324" fmla="*/ 890688 h 5061538"/>
              <a:gd name="connsiteX325" fmla="*/ 4249546 w 7919608"/>
              <a:gd name="connsiteY325" fmla="*/ 887111 h 5061538"/>
              <a:gd name="connsiteX326" fmla="*/ 4288894 w 7919608"/>
              <a:gd name="connsiteY326" fmla="*/ 883534 h 5061538"/>
              <a:gd name="connsiteX327" fmla="*/ 4331818 w 7919608"/>
              <a:gd name="connsiteY327" fmla="*/ 876380 h 5061538"/>
              <a:gd name="connsiteX328" fmla="*/ 4349704 w 7919608"/>
              <a:gd name="connsiteY328" fmla="*/ 869225 h 5061538"/>
              <a:gd name="connsiteX329" fmla="*/ 4364012 w 7919608"/>
              <a:gd name="connsiteY329" fmla="*/ 858494 h 5061538"/>
              <a:gd name="connsiteX330" fmla="*/ 4385474 w 7919608"/>
              <a:gd name="connsiteY330" fmla="*/ 847763 h 5061538"/>
              <a:gd name="connsiteX331" fmla="*/ 4399782 w 7919608"/>
              <a:gd name="connsiteY331" fmla="*/ 833455 h 5061538"/>
              <a:gd name="connsiteX332" fmla="*/ 4421245 w 7919608"/>
              <a:gd name="connsiteY332" fmla="*/ 815570 h 5061538"/>
              <a:gd name="connsiteX333" fmla="*/ 4446284 w 7919608"/>
              <a:gd name="connsiteY333" fmla="*/ 808415 h 5061538"/>
              <a:gd name="connsiteX334" fmla="*/ 4499940 w 7919608"/>
              <a:gd name="connsiteY334" fmla="*/ 794107 h 5061538"/>
              <a:gd name="connsiteX335" fmla="*/ 4521402 w 7919608"/>
              <a:gd name="connsiteY335" fmla="*/ 790530 h 5061538"/>
              <a:gd name="connsiteX336" fmla="*/ 4542865 w 7919608"/>
              <a:gd name="connsiteY336" fmla="*/ 801261 h 5061538"/>
              <a:gd name="connsiteX337" fmla="*/ 4550019 w 7919608"/>
              <a:gd name="connsiteY337" fmla="*/ 804838 h 5061538"/>
              <a:gd name="connsiteX338" fmla="*/ 4557173 w 7919608"/>
              <a:gd name="connsiteY338" fmla="*/ 811992 h 5061538"/>
              <a:gd name="connsiteX339" fmla="*/ 4557173 w 7919608"/>
              <a:gd name="connsiteY339" fmla="*/ 822724 h 5061538"/>
              <a:gd name="connsiteX340" fmla="*/ 4550019 w 7919608"/>
              <a:gd name="connsiteY340" fmla="*/ 829878 h 5061538"/>
              <a:gd name="connsiteX341" fmla="*/ 4524980 w 7919608"/>
              <a:gd name="connsiteY341" fmla="*/ 851340 h 5061538"/>
              <a:gd name="connsiteX342" fmla="*/ 4496363 w 7919608"/>
              <a:gd name="connsiteY342" fmla="*/ 872802 h 5061538"/>
              <a:gd name="connsiteX343" fmla="*/ 4464170 w 7919608"/>
              <a:gd name="connsiteY343" fmla="*/ 890688 h 5061538"/>
              <a:gd name="connsiteX344" fmla="*/ 4446284 w 7919608"/>
              <a:gd name="connsiteY344" fmla="*/ 894265 h 5061538"/>
              <a:gd name="connsiteX345" fmla="*/ 4431976 w 7919608"/>
              <a:gd name="connsiteY345" fmla="*/ 894265 h 5061538"/>
              <a:gd name="connsiteX346" fmla="*/ 4399782 w 7919608"/>
              <a:gd name="connsiteY346" fmla="*/ 897842 h 5061538"/>
              <a:gd name="connsiteX347" fmla="*/ 4374743 w 7919608"/>
              <a:gd name="connsiteY347" fmla="*/ 908573 h 5061538"/>
              <a:gd name="connsiteX348" fmla="*/ 4342550 w 7919608"/>
              <a:gd name="connsiteY348" fmla="*/ 915727 h 5061538"/>
              <a:gd name="connsiteX349" fmla="*/ 4317510 w 7919608"/>
              <a:gd name="connsiteY349" fmla="*/ 933612 h 5061538"/>
              <a:gd name="connsiteX350" fmla="*/ 4303202 w 7919608"/>
              <a:gd name="connsiteY350" fmla="*/ 940767 h 5061538"/>
              <a:gd name="connsiteX351" fmla="*/ 4288894 w 7919608"/>
              <a:gd name="connsiteY351" fmla="*/ 947921 h 5061538"/>
              <a:gd name="connsiteX352" fmla="*/ 4274585 w 7919608"/>
              <a:gd name="connsiteY352" fmla="*/ 947921 h 5061538"/>
              <a:gd name="connsiteX353" fmla="*/ 4256700 w 7919608"/>
              <a:gd name="connsiteY353" fmla="*/ 937190 h 5061538"/>
              <a:gd name="connsiteX354" fmla="*/ 4235238 w 7919608"/>
              <a:gd name="connsiteY354" fmla="*/ 926458 h 5061538"/>
              <a:gd name="connsiteX355" fmla="*/ 4213775 w 7919608"/>
              <a:gd name="connsiteY355" fmla="*/ 926458 h 5061538"/>
              <a:gd name="connsiteX356" fmla="*/ 4192313 w 7919608"/>
              <a:gd name="connsiteY356" fmla="*/ 926458 h 5061538"/>
              <a:gd name="connsiteX357" fmla="*/ 4170851 w 7919608"/>
              <a:gd name="connsiteY357" fmla="*/ 933612 h 5061538"/>
              <a:gd name="connsiteX358" fmla="*/ 4149388 w 7919608"/>
              <a:gd name="connsiteY358" fmla="*/ 947921 h 5061538"/>
              <a:gd name="connsiteX359" fmla="*/ 4124349 w 7919608"/>
              <a:gd name="connsiteY359" fmla="*/ 955075 h 5061538"/>
              <a:gd name="connsiteX360" fmla="*/ 4102886 w 7919608"/>
              <a:gd name="connsiteY360" fmla="*/ 955075 h 5061538"/>
              <a:gd name="connsiteX361" fmla="*/ 4088578 w 7919608"/>
              <a:gd name="connsiteY361" fmla="*/ 951498 h 5061538"/>
              <a:gd name="connsiteX362" fmla="*/ 4074270 w 7919608"/>
              <a:gd name="connsiteY362" fmla="*/ 947921 h 5061538"/>
              <a:gd name="connsiteX363" fmla="*/ 4059962 w 7919608"/>
              <a:gd name="connsiteY363" fmla="*/ 947921 h 5061538"/>
              <a:gd name="connsiteX364" fmla="*/ 4049231 w 7919608"/>
              <a:gd name="connsiteY364" fmla="*/ 951498 h 5061538"/>
              <a:gd name="connsiteX365" fmla="*/ 4042076 w 7919608"/>
              <a:gd name="connsiteY365" fmla="*/ 962229 h 5061538"/>
              <a:gd name="connsiteX366" fmla="*/ 4042076 w 7919608"/>
              <a:gd name="connsiteY366" fmla="*/ 976537 h 5061538"/>
              <a:gd name="connsiteX367" fmla="*/ 4045654 w 7919608"/>
              <a:gd name="connsiteY367" fmla="*/ 1001577 h 5061538"/>
              <a:gd name="connsiteX368" fmla="*/ 4059962 w 7919608"/>
              <a:gd name="connsiteY368" fmla="*/ 1019462 h 5061538"/>
              <a:gd name="connsiteX369" fmla="*/ 4081424 w 7919608"/>
              <a:gd name="connsiteY369" fmla="*/ 1030193 h 5061538"/>
              <a:gd name="connsiteX370" fmla="*/ 4106464 w 7919608"/>
              <a:gd name="connsiteY370" fmla="*/ 1030193 h 5061538"/>
              <a:gd name="connsiteX371" fmla="*/ 4170851 w 7919608"/>
              <a:gd name="connsiteY371" fmla="*/ 1015885 h 5061538"/>
              <a:gd name="connsiteX372" fmla="*/ 4238815 w 7919608"/>
              <a:gd name="connsiteY372" fmla="*/ 1001577 h 5061538"/>
              <a:gd name="connsiteX373" fmla="*/ 4267431 w 7919608"/>
              <a:gd name="connsiteY373" fmla="*/ 998000 h 5061538"/>
              <a:gd name="connsiteX374" fmla="*/ 4278162 w 7919608"/>
              <a:gd name="connsiteY374" fmla="*/ 998000 h 5061538"/>
              <a:gd name="connsiteX375" fmla="*/ 4292471 w 7919608"/>
              <a:gd name="connsiteY375" fmla="*/ 1008731 h 5061538"/>
              <a:gd name="connsiteX376" fmla="*/ 4310356 w 7919608"/>
              <a:gd name="connsiteY376" fmla="*/ 1019462 h 5061538"/>
              <a:gd name="connsiteX377" fmla="*/ 4331818 w 7919608"/>
              <a:gd name="connsiteY377" fmla="*/ 1030193 h 5061538"/>
              <a:gd name="connsiteX378" fmla="*/ 4349704 w 7919608"/>
              <a:gd name="connsiteY378" fmla="*/ 1037347 h 5061538"/>
              <a:gd name="connsiteX379" fmla="*/ 4371166 w 7919608"/>
              <a:gd name="connsiteY379" fmla="*/ 1037347 h 5061538"/>
              <a:gd name="connsiteX380" fmla="*/ 4392628 w 7919608"/>
              <a:gd name="connsiteY380" fmla="*/ 1037347 h 5061538"/>
              <a:gd name="connsiteX381" fmla="*/ 4406937 w 7919608"/>
              <a:gd name="connsiteY381" fmla="*/ 1033770 h 5061538"/>
              <a:gd name="connsiteX382" fmla="*/ 4453438 w 7919608"/>
              <a:gd name="connsiteY382" fmla="*/ 1015885 h 5061538"/>
              <a:gd name="connsiteX383" fmla="*/ 4507094 w 7919608"/>
              <a:gd name="connsiteY383" fmla="*/ 994422 h 5061538"/>
              <a:gd name="connsiteX384" fmla="*/ 4528557 w 7919608"/>
              <a:gd name="connsiteY384" fmla="*/ 990845 h 5061538"/>
              <a:gd name="connsiteX385" fmla="*/ 4539288 w 7919608"/>
              <a:gd name="connsiteY385" fmla="*/ 987268 h 5061538"/>
              <a:gd name="connsiteX386" fmla="*/ 4546442 w 7919608"/>
              <a:gd name="connsiteY386" fmla="*/ 990845 h 5061538"/>
              <a:gd name="connsiteX387" fmla="*/ 4564327 w 7919608"/>
              <a:gd name="connsiteY387" fmla="*/ 994422 h 5061538"/>
              <a:gd name="connsiteX388" fmla="*/ 4582212 w 7919608"/>
              <a:gd name="connsiteY388" fmla="*/ 994422 h 5061538"/>
              <a:gd name="connsiteX389" fmla="*/ 4610829 w 7919608"/>
              <a:gd name="connsiteY389" fmla="*/ 994422 h 5061538"/>
              <a:gd name="connsiteX390" fmla="*/ 4643022 w 7919608"/>
              <a:gd name="connsiteY390" fmla="*/ 980114 h 5061538"/>
              <a:gd name="connsiteX391" fmla="*/ 4671639 w 7919608"/>
              <a:gd name="connsiteY391" fmla="*/ 962229 h 5061538"/>
              <a:gd name="connsiteX392" fmla="*/ 4689524 w 7919608"/>
              <a:gd name="connsiteY392" fmla="*/ 955075 h 5061538"/>
              <a:gd name="connsiteX393" fmla="*/ 4707410 w 7919608"/>
              <a:gd name="connsiteY393" fmla="*/ 951498 h 5061538"/>
              <a:gd name="connsiteX394" fmla="*/ 4750334 w 7919608"/>
              <a:gd name="connsiteY394" fmla="*/ 940767 h 5061538"/>
              <a:gd name="connsiteX395" fmla="*/ 4807567 w 7919608"/>
              <a:gd name="connsiteY395" fmla="*/ 930035 h 5061538"/>
              <a:gd name="connsiteX396" fmla="*/ 4857646 w 7919608"/>
              <a:gd name="connsiteY396" fmla="*/ 912150 h 5061538"/>
              <a:gd name="connsiteX397" fmla="*/ 4882685 w 7919608"/>
              <a:gd name="connsiteY397" fmla="*/ 897842 h 5061538"/>
              <a:gd name="connsiteX398" fmla="*/ 4904148 w 7919608"/>
              <a:gd name="connsiteY398" fmla="*/ 887111 h 5061538"/>
              <a:gd name="connsiteX399" fmla="*/ 4932764 w 7919608"/>
              <a:gd name="connsiteY399" fmla="*/ 869225 h 5061538"/>
              <a:gd name="connsiteX400" fmla="*/ 4950650 w 7919608"/>
              <a:gd name="connsiteY400" fmla="*/ 851340 h 5061538"/>
              <a:gd name="connsiteX401" fmla="*/ 4961381 w 7919608"/>
              <a:gd name="connsiteY401" fmla="*/ 837032 h 5061538"/>
              <a:gd name="connsiteX402" fmla="*/ 4979266 w 7919608"/>
              <a:gd name="connsiteY402" fmla="*/ 833455 h 5061538"/>
              <a:gd name="connsiteX403" fmla="*/ 4997151 w 7919608"/>
              <a:gd name="connsiteY403" fmla="*/ 826301 h 5061538"/>
              <a:gd name="connsiteX404" fmla="*/ 5015037 w 7919608"/>
              <a:gd name="connsiteY404" fmla="*/ 811992 h 5061538"/>
              <a:gd name="connsiteX405" fmla="*/ 5025768 w 7919608"/>
              <a:gd name="connsiteY405" fmla="*/ 794107 h 5061538"/>
              <a:gd name="connsiteX406" fmla="*/ 5036499 w 7919608"/>
              <a:gd name="connsiteY406" fmla="*/ 772645 h 5061538"/>
              <a:gd name="connsiteX407" fmla="*/ 5040076 w 7919608"/>
              <a:gd name="connsiteY407" fmla="*/ 754760 h 5061538"/>
              <a:gd name="connsiteX408" fmla="*/ 5047230 w 7919608"/>
              <a:gd name="connsiteY408" fmla="*/ 744028 h 5061538"/>
              <a:gd name="connsiteX409" fmla="*/ 5068692 w 7919608"/>
              <a:gd name="connsiteY409" fmla="*/ 722566 h 5061538"/>
              <a:gd name="connsiteX410" fmla="*/ 5097309 w 7919608"/>
              <a:gd name="connsiteY410" fmla="*/ 708258 h 5061538"/>
              <a:gd name="connsiteX411" fmla="*/ 5125925 w 7919608"/>
              <a:gd name="connsiteY411" fmla="*/ 701104 h 5061538"/>
              <a:gd name="connsiteX412" fmla="*/ 5129502 w 7919608"/>
              <a:gd name="connsiteY412" fmla="*/ 701104 h 5061538"/>
              <a:gd name="connsiteX413" fmla="*/ 5140234 w 7919608"/>
              <a:gd name="connsiteY413" fmla="*/ 701104 h 5061538"/>
              <a:gd name="connsiteX414" fmla="*/ 5158119 w 7919608"/>
              <a:gd name="connsiteY414" fmla="*/ 708258 h 5061538"/>
              <a:gd name="connsiteX415" fmla="*/ 5147388 w 7919608"/>
              <a:gd name="connsiteY415" fmla="*/ 726143 h 5061538"/>
              <a:gd name="connsiteX416" fmla="*/ 5140234 w 7919608"/>
              <a:gd name="connsiteY416" fmla="*/ 740451 h 5061538"/>
              <a:gd name="connsiteX417" fmla="*/ 5125925 w 7919608"/>
              <a:gd name="connsiteY417" fmla="*/ 747605 h 5061538"/>
              <a:gd name="connsiteX418" fmla="*/ 5118771 w 7919608"/>
              <a:gd name="connsiteY418" fmla="*/ 751182 h 5061538"/>
              <a:gd name="connsiteX419" fmla="*/ 5108040 w 7919608"/>
              <a:gd name="connsiteY419" fmla="*/ 754760 h 5061538"/>
              <a:gd name="connsiteX420" fmla="*/ 5097309 w 7919608"/>
              <a:gd name="connsiteY420" fmla="*/ 772645 h 5061538"/>
              <a:gd name="connsiteX421" fmla="*/ 5090155 w 7919608"/>
              <a:gd name="connsiteY421" fmla="*/ 783376 h 5061538"/>
              <a:gd name="connsiteX422" fmla="*/ 5090155 w 7919608"/>
              <a:gd name="connsiteY422" fmla="*/ 794107 h 5061538"/>
              <a:gd name="connsiteX423" fmla="*/ 5097309 w 7919608"/>
              <a:gd name="connsiteY423" fmla="*/ 801261 h 5061538"/>
              <a:gd name="connsiteX424" fmla="*/ 5104463 w 7919608"/>
              <a:gd name="connsiteY424" fmla="*/ 804838 h 5061538"/>
              <a:gd name="connsiteX425" fmla="*/ 5122348 w 7919608"/>
              <a:gd name="connsiteY425" fmla="*/ 815570 h 5061538"/>
              <a:gd name="connsiteX426" fmla="*/ 5133080 w 7919608"/>
              <a:gd name="connsiteY426" fmla="*/ 815570 h 5061538"/>
              <a:gd name="connsiteX427" fmla="*/ 5143811 w 7919608"/>
              <a:gd name="connsiteY427" fmla="*/ 815570 h 5061538"/>
              <a:gd name="connsiteX428" fmla="*/ 5165273 w 7919608"/>
              <a:gd name="connsiteY428" fmla="*/ 833455 h 5061538"/>
              <a:gd name="connsiteX429" fmla="*/ 5186735 w 7919608"/>
              <a:gd name="connsiteY429" fmla="*/ 844186 h 5061538"/>
              <a:gd name="connsiteX430" fmla="*/ 5208198 w 7919608"/>
              <a:gd name="connsiteY430" fmla="*/ 847763 h 5061538"/>
              <a:gd name="connsiteX431" fmla="*/ 5233237 w 7919608"/>
              <a:gd name="connsiteY431" fmla="*/ 847763 h 5061538"/>
              <a:gd name="connsiteX432" fmla="*/ 5276162 w 7919608"/>
              <a:gd name="connsiteY432" fmla="*/ 847763 h 5061538"/>
              <a:gd name="connsiteX433" fmla="*/ 5326241 w 7919608"/>
              <a:gd name="connsiteY433" fmla="*/ 847763 h 5061538"/>
              <a:gd name="connsiteX434" fmla="*/ 5333395 w 7919608"/>
              <a:gd name="connsiteY434" fmla="*/ 876380 h 5061538"/>
              <a:gd name="connsiteX435" fmla="*/ 5336972 w 7919608"/>
              <a:gd name="connsiteY435" fmla="*/ 890688 h 5061538"/>
              <a:gd name="connsiteX436" fmla="*/ 5347703 w 7919608"/>
              <a:gd name="connsiteY436" fmla="*/ 904996 h 5061538"/>
              <a:gd name="connsiteX437" fmla="*/ 5379897 w 7919608"/>
              <a:gd name="connsiteY437" fmla="*/ 933612 h 5061538"/>
              <a:gd name="connsiteX438" fmla="*/ 5397782 w 7919608"/>
              <a:gd name="connsiteY438" fmla="*/ 940767 h 5061538"/>
              <a:gd name="connsiteX439" fmla="*/ 5419244 w 7919608"/>
              <a:gd name="connsiteY439" fmla="*/ 955075 h 5061538"/>
              <a:gd name="connsiteX440" fmla="*/ 5433552 w 7919608"/>
              <a:gd name="connsiteY440" fmla="*/ 955075 h 5061538"/>
              <a:gd name="connsiteX441" fmla="*/ 5451438 w 7919608"/>
              <a:gd name="connsiteY441" fmla="*/ 955075 h 5061538"/>
              <a:gd name="connsiteX442" fmla="*/ 5483631 w 7919608"/>
              <a:gd name="connsiteY442" fmla="*/ 940767 h 5061538"/>
              <a:gd name="connsiteX443" fmla="*/ 5490785 w 7919608"/>
              <a:gd name="connsiteY443" fmla="*/ 940767 h 5061538"/>
              <a:gd name="connsiteX444" fmla="*/ 5497939 w 7919608"/>
              <a:gd name="connsiteY444" fmla="*/ 933612 h 5061538"/>
              <a:gd name="connsiteX445" fmla="*/ 5501517 w 7919608"/>
              <a:gd name="connsiteY445" fmla="*/ 919304 h 5061538"/>
              <a:gd name="connsiteX446" fmla="*/ 5501517 w 7919608"/>
              <a:gd name="connsiteY446" fmla="*/ 890688 h 5061538"/>
              <a:gd name="connsiteX447" fmla="*/ 5512248 w 7919608"/>
              <a:gd name="connsiteY447" fmla="*/ 833455 h 5061538"/>
              <a:gd name="connsiteX448" fmla="*/ 5522979 w 7919608"/>
              <a:gd name="connsiteY448" fmla="*/ 772645 h 5061538"/>
              <a:gd name="connsiteX449" fmla="*/ 5533710 w 7919608"/>
              <a:gd name="connsiteY449" fmla="*/ 754760 h 5061538"/>
              <a:gd name="connsiteX450" fmla="*/ 5544441 w 7919608"/>
              <a:gd name="connsiteY450" fmla="*/ 744028 h 5061538"/>
              <a:gd name="connsiteX451" fmla="*/ 5562327 w 7919608"/>
              <a:gd name="connsiteY451" fmla="*/ 733297 h 5061538"/>
              <a:gd name="connsiteX452" fmla="*/ 5580212 w 7919608"/>
              <a:gd name="connsiteY452" fmla="*/ 726143 h 5061538"/>
              <a:gd name="connsiteX453" fmla="*/ 5605251 w 7919608"/>
              <a:gd name="connsiteY453" fmla="*/ 718989 h 5061538"/>
              <a:gd name="connsiteX454" fmla="*/ 5630291 w 7919608"/>
              <a:gd name="connsiteY454" fmla="*/ 701104 h 5061538"/>
              <a:gd name="connsiteX455" fmla="*/ 5648176 w 7919608"/>
              <a:gd name="connsiteY455" fmla="*/ 679641 h 5061538"/>
              <a:gd name="connsiteX456" fmla="*/ 5662484 w 7919608"/>
              <a:gd name="connsiteY456" fmla="*/ 647448 h 5061538"/>
              <a:gd name="connsiteX457" fmla="*/ 5666061 w 7919608"/>
              <a:gd name="connsiteY457" fmla="*/ 640294 h 5061538"/>
              <a:gd name="connsiteX458" fmla="*/ 5676792 w 7919608"/>
              <a:gd name="connsiteY458" fmla="*/ 625985 h 5061538"/>
              <a:gd name="connsiteX459" fmla="*/ 5687524 w 7919608"/>
              <a:gd name="connsiteY459" fmla="*/ 615254 h 5061538"/>
              <a:gd name="connsiteX460" fmla="*/ 5701832 w 7919608"/>
              <a:gd name="connsiteY460" fmla="*/ 608100 h 5061538"/>
              <a:gd name="connsiteX461" fmla="*/ 5712563 w 7919608"/>
              <a:gd name="connsiteY461" fmla="*/ 615254 h 5061538"/>
              <a:gd name="connsiteX462" fmla="*/ 5726871 w 7919608"/>
              <a:gd name="connsiteY462" fmla="*/ 625985 h 5061538"/>
              <a:gd name="connsiteX463" fmla="*/ 5755488 w 7919608"/>
              <a:gd name="connsiteY463" fmla="*/ 661756 h 5061538"/>
              <a:gd name="connsiteX464" fmla="*/ 5794835 w 7919608"/>
              <a:gd name="connsiteY464" fmla="*/ 686795 h 5061538"/>
              <a:gd name="connsiteX465" fmla="*/ 5834183 w 7919608"/>
              <a:gd name="connsiteY465" fmla="*/ 708258 h 5061538"/>
              <a:gd name="connsiteX466" fmla="*/ 5877108 w 7919608"/>
              <a:gd name="connsiteY466" fmla="*/ 726143 h 5061538"/>
              <a:gd name="connsiteX467" fmla="*/ 5905724 w 7919608"/>
              <a:gd name="connsiteY467" fmla="*/ 733297 h 5061538"/>
              <a:gd name="connsiteX468" fmla="*/ 5916455 w 7919608"/>
              <a:gd name="connsiteY468" fmla="*/ 733297 h 5061538"/>
              <a:gd name="connsiteX469" fmla="*/ 5930764 w 7919608"/>
              <a:gd name="connsiteY469" fmla="*/ 722566 h 5061538"/>
              <a:gd name="connsiteX470" fmla="*/ 5941495 w 7919608"/>
              <a:gd name="connsiteY470" fmla="*/ 704681 h 5061538"/>
              <a:gd name="connsiteX471" fmla="*/ 5962957 w 7919608"/>
              <a:gd name="connsiteY471" fmla="*/ 679641 h 5061538"/>
              <a:gd name="connsiteX472" fmla="*/ 5991574 w 7919608"/>
              <a:gd name="connsiteY472" fmla="*/ 665333 h 5061538"/>
              <a:gd name="connsiteX473" fmla="*/ 6016613 w 7919608"/>
              <a:gd name="connsiteY473" fmla="*/ 658179 h 5061538"/>
              <a:gd name="connsiteX474" fmla="*/ 6045229 w 7919608"/>
              <a:gd name="connsiteY474" fmla="*/ 651025 h 5061538"/>
              <a:gd name="connsiteX475" fmla="*/ 6073846 w 7919608"/>
              <a:gd name="connsiteY475" fmla="*/ 647448 h 5061538"/>
              <a:gd name="connsiteX476" fmla="*/ 6091731 w 7919608"/>
              <a:gd name="connsiteY476" fmla="*/ 636717 h 5061538"/>
              <a:gd name="connsiteX477" fmla="*/ 6102462 w 7919608"/>
              <a:gd name="connsiteY477" fmla="*/ 618831 h 5061538"/>
              <a:gd name="connsiteX478" fmla="*/ 6113194 w 7919608"/>
              <a:gd name="connsiteY478" fmla="*/ 597369 h 5061538"/>
              <a:gd name="connsiteX479" fmla="*/ 6120348 w 7919608"/>
              <a:gd name="connsiteY479" fmla="*/ 572329 h 5061538"/>
              <a:gd name="connsiteX480" fmla="*/ 6138233 w 7919608"/>
              <a:gd name="connsiteY480" fmla="*/ 554444 h 5061538"/>
              <a:gd name="connsiteX481" fmla="*/ 6156118 w 7919608"/>
              <a:gd name="connsiteY481" fmla="*/ 536559 h 5061538"/>
              <a:gd name="connsiteX482" fmla="*/ 6177581 w 7919608"/>
              <a:gd name="connsiteY482" fmla="*/ 522251 h 5061538"/>
              <a:gd name="connsiteX483" fmla="*/ 6195466 w 7919608"/>
              <a:gd name="connsiteY483" fmla="*/ 518674 h 5061538"/>
              <a:gd name="connsiteX484" fmla="*/ 6206197 w 7919608"/>
              <a:gd name="connsiteY484" fmla="*/ 518674 h 5061538"/>
              <a:gd name="connsiteX485" fmla="*/ 6220505 w 7919608"/>
              <a:gd name="connsiteY485" fmla="*/ 522251 h 5061538"/>
              <a:gd name="connsiteX486" fmla="*/ 6227659 w 7919608"/>
              <a:gd name="connsiteY486" fmla="*/ 540136 h 5061538"/>
              <a:gd name="connsiteX487" fmla="*/ 6238390 w 7919608"/>
              <a:gd name="connsiteY487" fmla="*/ 558021 h 5061538"/>
              <a:gd name="connsiteX488" fmla="*/ 6245544 w 7919608"/>
              <a:gd name="connsiteY488" fmla="*/ 572329 h 5061538"/>
              <a:gd name="connsiteX489" fmla="*/ 6259853 w 7919608"/>
              <a:gd name="connsiteY489" fmla="*/ 583061 h 5061538"/>
              <a:gd name="connsiteX490" fmla="*/ 6270584 w 7919608"/>
              <a:gd name="connsiteY490" fmla="*/ 586638 h 5061538"/>
              <a:gd name="connsiteX491" fmla="*/ 6292046 w 7919608"/>
              <a:gd name="connsiteY491" fmla="*/ 586638 h 5061538"/>
              <a:gd name="connsiteX492" fmla="*/ 6309932 w 7919608"/>
              <a:gd name="connsiteY492" fmla="*/ 579484 h 5061538"/>
              <a:gd name="connsiteX493" fmla="*/ 6327817 w 7919608"/>
              <a:gd name="connsiteY493" fmla="*/ 572329 h 5061538"/>
              <a:gd name="connsiteX494" fmla="*/ 6342125 w 7919608"/>
              <a:gd name="connsiteY494" fmla="*/ 554444 h 5061538"/>
              <a:gd name="connsiteX495" fmla="*/ 6342125 w 7919608"/>
              <a:gd name="connsiteY495" fmla="*/ 532982 h 5061538"/>
              <a:gd name="connsiteX496" fmla="*/ 6345702 w 7919608"/>
              <a:gd name="connsiteY496" fmla="*/ 479326 h 5061538"/>
              <a:gd name="connsiteX497" fmla="*/ 6352856 w 7919608"/>
              <a:gd name="connsiteY497" fmla="*/ 432824 h 5061538"/>
              <a:gd name="connsiteX498" fmla="*/ 6370742 w 7919608"/>
              <a:gd name="connsiteY498" fmla="*/ 329089 h 5061538"/>
              <a:gd name="connsiteX499" fmla="*/ 6374318 w 7919608"/>
              <a:gd name="connsiteY499" fmla="*/ 314781 h 5061538"/>
              <a:gd name="connsiteX500" fmla="*/ 6385050 w 7919608"/>
              <a:gd name="connsiteY500" fmla="*/ 304050 h 5061538"/>
              <a:gd name="connsiteX501" fmla="*/ 6392204 w 7919608"/>
              <a:gd name="connsiteY501" fmla="*/ 293319 h 5061538"/>
              <a:gd name="connsiteX502" fmla="*/ 6402935 w 7919608"/>
              <a:gd name="connsiteY502" fmla="*/ 286165 h 5061538"/>
              <a:gd name="connsiteX503" fmla="*/ 6410089 w 7919608"/>
              <a:gd name="connsiteY503" fmla="*/ 286165 h 5061538"/>
              <a:gd name="connsiteX504" fmla="*/ 6424398 w 7919608"/>
              <a:gd name="connsiteY504" fmla="*/ 286165 h 5061538"/>
              <a:gd name="connsiteX505" fmla="*/ 6435128 w 7919608"/>
              <a:gd name="connsiteY505" fmla="*/ 289742 h 5061538"/>
              <a:gd name="connsiteX506" fmla="*/ 6453014 w 7919608"/>
              <a:gd name="connsiteY506" fmla="*/ 296896 h 5061538"/>
              <a:gd name="connsiteX507" fmla="*/ 6470899 w 7919608"/>
              <a:gd name="connsiteY507" fmla="*/ 311204 h 5061538"/>
              <a:gd name="connsiteX508" fmla="*/ 6481630 w 7919608"/>
              <a:gd name="connsiteY508" fmla="*/ 329089 h 5061538"/>
              <a:gd name="connsiteX509" fmla="*/ 6492362 w 7919608"/>
              <a:gd name="connsiteY509" fmla="*/ 346975 h 5061538"/>
              <a:gd name="connsiteX510" fmla="*/ 6495938 w 7919608"/>
              <a:gd name="connsiteY510" fmla="*/ 364860 h 5061538"/>
              <a:gd name="connsiteX511" fmla="*/ 6495938 w 7919608"/>
              <a:gd name="connsiteY511" fmla="*/ 386322 h 5061538"/>
              <a:gd name="connsiteX512" fmla="*/ 6492362 w 7919608"/>
              <a:gd name="connsiteY512" fmla="*/ 400631 h 5061538"/>
              <a:gd name="connsiteX513" fmla="*/ 6488784 w 7919608"/>
              <a:gd name="connsiteY513" fmla="*/ 422093 h 5061538"/>
              <a:gd name="connsiteX514" fmla="*/ 6474476 w 7919608"/>
              <a:gd name="connsiteY514" fmla="*/ 439978 h 5061538"/>
              <a:gd name="connsiteX515" fmla="*/ 6460168 w 7919608"/>
              <a:gd name="connsiteY515" fmla="*/ 457864 h 5061538"/>
              <a:gd name="connsiteX516" fmla="*/ 6445860 w 7919608"/>
              <a:gd name="connsiteY516" fmla="*/ 468595 h 5061538"/>
              <a:gd name="connsiteX517" fmla="*/ 6424398 w 7919608"/>
              <a:gd name="connsiteY517" fmla="*/ 482903 h 5061538"/>
              <a:gd name="connsiteX518" fmla="*/ 6413666 w 7919608"/>
              <a:gd name="connsiteY518" fmla="*/ 504365 h 5061538"/>
              <a:gd name="connsiteX519" fmla="*/ 6410089 w 7919608"/>
              <a:gd name="connsiteY519" fmla="*/ 525828 h 5061538"/>
              <a:gd name="connsiteX520" fmla="*/ 6417244 w 7919608"/>
              <a:gd name="connsiteY520" fmla="*/ 547290 h 5061538"/>
              <a:gd name="connsiteX521" fmla="*/ 6427974 w 7919608"/>
              <a:gd name="connsiteY521" fmla="*/ 575907 h 5061538"/>
              <a:gd name="connsiteX522" fmla="*/ 6431552 w 7919608"/>
              <a:gd name="connsiteY522" fmla="*/ 604523 h 5061538"/>
              <a:gd name="connsiteX523" fmla="*/ 6435128 w 7919608"/>
              <a:gd name="connsiteY523" fmla="*/ 629562 h 5061538"/>
              <a:gd name="connsiteX524" fmla="*/ 6431552 w 7919608"/>
              <a:gd name="connsiteY524" fmla="*/ 658179 h 5061538"/>
              <a:gd name="connsiteX525" fmla="*/ 6431552 w 7919608"/>
              <a:gd name="connsiteY525" fmla="*/ 676064 h 5061538"/>
              <a:gd name="connsiteX526" fmla="*/ 6435128 w 7919608"/>
              <a:gd name="connsiteY526" fmla="*/ 686795 h 5061538"/>
              <a:gd name="connsiteX527" fmla="*/ 6445860 w 7919608"/>
              <a:gd name="connsiteY527" fmla="*/ 697527 h 5061538"/>
              <a:gd name="connsiteX528" fmla="*/ 6456591 w 7919608"/>
              <a:gd name="connsiteY528" fmla="*/ 704681 h 5061538"/>
              <a:gd name="connsiteX529" fmla="*/ 6513824 w 7919608"/>
              <a:gd name="connsiteY529" fmla="*/ 729720 h 5061538"/>
              <a:gd name="connsiteX530" fmla="*/ 6563902 w 7919608"/>
              <a:gd name="connsiteY530" fmla="*/ 751182 h 5061538"/>
              <a:gd name="connsiteX531" fmla="*/ 6592519 w 7919608"/>
              <a:gd name="connsiteY531" fmla="*/ 765491 h 5061538"/>
              <a:gd name="connsiteX532" fmla="*/ 6610404 w 7919608"/>
              <a:gd name="connsiteY532" fmla="*/ 779799 h 5061538"/>
              <a:gd name="connsiteX533" fmla="*/ 6624712 w 7919608"/>
              <a:gd name="connsiteY533" fmla="*/ 794107 h 5061538"/>
              <a:gd name="connsiteX534" fmla="*/ 6642598 w 7919608"/>
              <a:gd name="connsiteY534" fmla="*/ 815570 h 5061538"/>
              <a:gd name="connsiteX535" fmla="*/ 6667638 w 7919608"/>
              <a:gd name="connsiteY535" fmla="*/ 865648 h 5061538"/>
              <a:gd name="connsiteX536" fmla="*/ 6685522 w 7919608"/>
              <a:gd name="connsiteY536" fmla="*/ 887111 h 5061538"/>
              <a:gd name="connsiteX537" fmla="*/ 6706985 w 7919608"/>
              <a:gd name="connsiteY537" fmla="*/ 908573 h 5061538"/>
              <a:gd name="connsiteX538" fmla="*/ 6717716 w 7919608"/>
              <a:gd name="connsiteY538" fmla="*/ 915727 h 5061538"/>
              <a:gd name="connsiteX539" fmla="*/ 6724870 w 7919608"/>
              <a:gd name="connsiteY539" fmla="*/ 926458 h 5061538"/>
              <a:gd name="connsiteX540" fmla="*/ 6728448 w 7919608"/>
              <a:gd name="connsiteY540" fmla="*/ 951498 h 5061538"/>
              <a:gd name="connsiteX541" fmla="*/ 6724870 w 7919608"/>
              <a:gd name="connsiteY541" fmla="*/ 998000 h 5061538"/>
              <a:gd name="connsiteX542" fmla="*/ 6717716 w 7919608"/>
              <a:gd name="connsiteY542" fmla="*/ 1044501 h 5061538"/>
              <a:gd name="connsiteX543" fmla="*/ 6714139 w 7919608"/>
              <a:gd name="connsiteY543" fmla="*/ 1065964 h 5061538"/>
              <a:gd name="connsiteX544" fmla="*/ 6717716 w 7919608"/>
              <a:gd name="connsiteY544" fmla="*/ 1091003 h 5061538"/>
              <a:gd name="connsiteX545" fmla="*/ 6724870 w 7919608"/>
              <a:gd name="connsiteY545" fmla="*/ 1105311 h 5061538"/>
              <a:gd name="connsiteX546" fmla="*/ 6739178 w 7919608"/>
              <a:gd name="connsiteY546" fmla="*/ 1123197 h 5061538"/>
              <a:gd name="connsiteX547" fmla="*/ 6757064 w 7919608"/>
              <a:gd name="connsiteY547" fmla="*/ 1137505 h 5061538"/>
              <a:gd name="connsiteX548" fmla="*/ 6778526 w 7919608"/>
              <a:gd name="connsiteY548" fmla="*/ 1141082 h 5061538"/>
              <a:gd name="connsiteX549" fmla="*/ 6792834 w 7919608"/>
              <a:gd name="connsiteY549" fmla="*/ 1141082 h 5061538"/>
              <a:gd name="connsiteX550" fmla="*/ 6817874 w 7919608"/>
              <a:gd name="connsiteY550" fmla="*/ 1133928 h 5061538"/>
              <a:gd name="connsiteX551" fmla="*/ 6846490 w 7919608"/>
              <a:gd name="connsiteY551" fmla="*/ 1119620 h 5061538"/>
              <a:gd name="connsiteX552" fmla="*/ 6875107 w 7919608"/>
              <a:gd name="connsiteY552" fmla="*/ 1105311 h 5061538"/>
              <a:gd name="connsiteX553" fmla="*/ 6896569 w 7919608"/>
              <a:gd name="connsiteY553" fmla="*/ 1091003 h 5061538"/>
              <a:gd name="connsiteX554" fmla="*/ 6907300 w 7919608"/>
              <a:gd name="connsiteY554" fmla="*/ 1083849 h 5061538"/>
              <a:gd name="connsiteX555" fmla="*/ 6910878 w 7919608"/>
              <a:gd name="connsiteY555" fmla="*/ 1076695 h 5061538"/>
              <a:gd name="connsiteX556" fmla="*/ 6910878 w 7919608"/>
              <a:gd name="connsiteY556" fmla="*/ 1062387 h 5061538"/>
              <a:gd name="connsiteX557" fmla="*/ 6910878 w 7919608"/>
              <a:gd name="connsiteY557" fmla="*/ 1055232 h 5061538"/>
              <a:gd name="connsiteX558" fmla="*/ 6896569 w 7919608"/>
              <a:gd name="connsiteY558" fmla="*/ 1030193 h 5061538"/>
              <a:gd name="connsiteX559" fmla="*/ 6892992 w 7919608"/>
              <a:gd name="connsiteY559" fmla="*/ 1015885 h 5061538"/>
              <a:gd name="connsiteX560" fmla="*/ 6910878 w 7919608"/>
              <a:gd name="connsiteY560" fmla="*/ 1001577 h 5061538"/>
              <a:gd name="connsiteX561" fmla="*/ 6928762 w 7919608"/>
              <a:gd name="connsiteY561" fmla="*/ 990845 h 5061538"/>
              <a:gd name="connsiteX562" fmla="*/ 6946648 w 7919608"/>
              <a:gd name="connsiteY562" fmla="*/ 987268 h 5061538"/>
              <a:gd name="connsiteX563" fmla="*/ 6957379 w 7919608"/>
              <a:gd name="connsiteY563" fmla="*/ 990845 h 5061538"/>
              <a:gd name="connsiteX564" fmla="*/ 6971688 w 7919608"/>
              <a:gd name="connsiteY564" fmla="*/ 994422 h 5061538"/>
              <a:gd name="connsiteX565" fmla="*/ 6978842 w 7919608"/>
              <a:gd name="connsiteY565" fmla="*/ 1001577 h 5061538"/>
              <a:gd name="connsiteX566" fmla="*/ 6993150 w 7919608"/>
              <a:gd name="connsiteY566" fmla="*/ 1015885 h 5061538"/>
              <a:gd name="connsiteX567" fmla="*/ 7000304 w 7919608"/>
              <a:gd name="connsiteY567" fmla="*/ 1037347 h 5061538"/>
              <a:gd name="connsiteX568" fmla="*/ 7011035 w 7919608"/>
              <a:gd name="connsiteY568" fmla="*/ 1062387 h 5061538"/>
              <a:gd name="connsiteX569" fmla="*/ 7018189 w 7919608"/>
              <a:gd name="connsiteY569" fmla="*/ 1076695 h 5061538"/>
              <a:gd name="connsiteX570" fmla="*/ 7032498 w 7919608"/>
              <a:gd name="connsiteY570" fmla="*/ 1080272 h 5061538"/>
              <a:gd name="connsiteX571" fmla="*/ 7039652 w 7919608"/>
              <a:gd name="connsiteY571" fmla="*/ 1083849 h 5061538"/>
              <a:gd name="connsiteX572" fmla="*/ 7053960 w 7919608"/>
              <a:gd name="connsiteY572" fmla="*/ 1080272 h 5061538"/>
              <a:gd name="connsiteX573" fmla="*/ 7071845 w 7919608"/>
              <a:gd name="connsiteY573" fmla="*/ 1073118 h 5061538"/>
              <a:gd name="connsiteX574" fmla="*/ 7089730 w 7919608"/>
              <a:gd name="connsiteY574" fmla="*/ 1065964 h 5061538"/>
              <a:gd name="connsiteX575" fmla="*/ 7100462 w 7919608"/>
              <a:gd name="connsiteY575" fmla="*/ 1065964 h 5061538"/>
              <a:gd name="connsiteX576" fmla="*/ 7114770 w 7919608"/>
              <a:gd name="connsiteY576" fmla="*/ 1073118 h 5061538"/>
              <a:gd name="connsiteX577" fmla="*/ 7129078 w 7919608"/>
              <a:gd name="connsiteY577" fmla="*/ 1080272 h 5061538"/>
              <a:gd name="connsiteX578" fmla="*/ 7132655 w 7919608"/>
              <a:gd name="connsiteY578" fmla="*/ 1094580 h 5061538"/>
              <a:gd name="connsiteX579" fmla="*/ 7132655 w 7919608"/>
              <a:gd name="connsiteY579" fmla="*/ 1105311 h 5061538"/>
              <a:gd name="connsiteX580" fmla="*/ 7129078 w 7919608"/>
              <a:gd name="connsiteY580" fmla="*/ 1116042 h 5061538"/>
              <a:gd name="connsiteX581" fmla="*/ 7114770 w 7919608"/>
              <a:gd name="connsiteY581" fmla="*/ 1123197 h 5061538"/>
              <a:gd name="connsiteX582" fmla="*/ 7100462 w 7919608"/>
              <a:gd name="connsiteY582" fmla="*/ 1126774 h 5061538"/>
              <a:gd name="connsiteX583" fmla="*/ 7053960 w 7919608"/>
              <a:gd name="connsiteY583" fmla="*/ 1141082 h 5061538"/>
              <a:gd name="connsiteX584" fmla="*/ 7007458 w 7919608"/>
              <a:gd name="connsiteY584" fmla="*/ 1158967 h 5061538"/>
              <a:gd name="connsiteX585" fmla="*/ 6996727 w 7919608"/>
              <a:gd name="connsiteY585" fmla="*/ 1166121 h 5061538"/>
              <a:gd name="connsiteX586" fmla="*/ 6989572 w 7919608"/>
              <a:gd name="connsiteY586" fmla="*/ 1180430 h 5061538"/>
              <a:gd name="connsiteX587" fmla="*/ 6968110 w 7919608"/>
              <a:gd name="connsiteY587" fmla="*/ 1223354 h 5061538"/>
              <a:gd name="connsiteX588" fmla="*/ 6950225 w 7919608"/>
              <a:gd name="connsiteY588" fmla="*/ 1269856 h 5061538"/>
              <a:gd name="connsiteX589" fmla="*/ 6946648 w 7919608"/>
              <a:gd name="connsiteY589" fmla="*/ 1305627 h 5061538"/>
              <a:gd name="connsiteX590" fmla="*/ 6935917 w 7919608"/>
              <a:gd name="connsiteY590" fmla="*/ 1352128 h 5061538"/>
              <a:gd name="connsiteX591" fmla="*/ 6964534 w 7919608"/>
              <a:gd name="connsiteY591" fmla="*/ 1341397 h 5061538"/>
              <a:gd name="connsiteX592" fmla="*/ 6975264 w 7919608"/>
              <a:gd name="connsiteY592" fmla="*/ 1327089 h 5061538"/>
              <a:gd name="connsiteX593" fmla="*/ 6989572 w 7919608"/>
              <a:gd name="connsiteY593" fmla="*/ 1302050 h 5061538"/>
              <a:gd name="connsiteX594" fmla="*/ 7000304 w 7919608"/>
              <a:gd name="connsiteY594" fmla="*/ 1269856 h 5061538"/>
              <a:gd name="connsiteX595" fmla="*/ 7014612 w 7919608"/>
              <a:gd name="connsiteY595" fmla="*/ 1251971 h 5061538"/>
              <a:gd name="connsiteX596" fmla="*/ 7028920 w 7919608"/>
              <a:gd name="connsiteY596" fmla="*/ 1244817 h 5061538"/>
              <a:gd name="connsiteX597" fmla="*/ 7039652 w 7919608"/>
              <a:gd name="connsiteY597" fmla="*/ 1237662 h 5061538"/>
              <a:gd name="connsiteX598" fmla="*/ 7057537 w 7919608"/>
              <a:gd name="connsiteY598" fmla="*/ 1230508 h 5061538"/>
              <a:gd name="connsiteX599" fmla="*/ 7071845 w 7919608"/>
              <a:gd name="connsiteY599" fmla="*/ 1237662 h 5061538"/>
              <a:gd name="connsiteX600" fmla="*/ 7082576 w 7919608"/>
              <a:gd name="connsiteY600" fmla="*/ 1241240 h 5061538"/>
              <a:gd name="connsiteX601" fmla="*/ 7096884 w 7919608"/>
              <a:gd name="connsiteY601" fmla="*/ 1251971 h 5061538"/>
              <a:gd name="connsiteX602" fmla="*/ 7111192 w 7919608"/>
              <a:gd name="connsiteY602" fmla="*/ 1269856 h 5061538"/>
              <a:gd name="connsiteX603" fmla="*/ 7129078 w 7919608"/>
              <a:gd name="connsiteY603" fmla="*/ 1298472 h 5061538"/>
              <a:gd name="connsiteX604" fmla="*/ 7150540 w 7919608"/>
              <a:gd name="connsiteY604" fmla="*/ 1312781 h 5061538"/>
              <a:gd name="connsiteX605" fmla="*/ 7172002 w 7919608"/>
              <a:gd name="connsiteY605" fmla="*/ 1323512 h 5061538"/>
              <a:gd name="connsiteX606" fmla="*/ 7200619 w 7919608"/>
              <a:gd name="connsiteY606" fmla="*/ 1327089 h 5061538"/>
              <a:gd name="connsiteX607" fmla="*/ 7225658 w 7919608"/>
              <a:gd name="connsiteY607" fmla="*/ 1327089 h 5061538"/>
              <a:gd name="connsiteX608" fmla="*/ 7275738 w 7919608"/>
              <a:gd name="connsiteY608" fmla="*/ 1323512 h 5061538"/>
              <a:gd name="connsiteX609" fmla="*/ 7325816 w 7919608"/>
              <a:gd name="connsiteY609" fmla="*/ 1323512 h 5061538"/>
              <a:gd name="connsiteX610" fmla="*/ 7350856 w 7919608"/>
              <a:gd name="connsiteY610" fmla="*/ 1323512 h 5061538"/>
              <a:gd name="connsiteX611" fmla="*/ 7365164 w 7919608"/>
              <a:gd name="connsiteY611" fmla="*/ 1330666 h 5061538"/>
              <a:gd name="connsiteX612" fmla="*/ 7372318 w 7919608"/>
              <a:gd name="connsiteY612" fmla="*/ 1348551 h 5061538"/>
              <a:gd name="connsiteX613" fmla="*/ 7379472 w 7919608"/>
              <a:gd name="connsiteY613" fmla="*/ 1370014 h 5061538"/>
              <a:gd name="connsiteX614" fmla="*/ 7379472 w 7919608"/>
              <a:gd name="connsiteY614" fmla="*/ 1395053 h 5061538"/>
              <a:gd name="connsiteX615" fmla="*/ 7386626 w 7919608"/>
              <a:gd name="connsiteY615" fmla="*/ 1423670 h 5061538"/>
              <a:gd name="connsiteX616" fmla="*/ 7393780 w 7919608"/>
              <a:gd name="connsiteY616" fmla="*/ 1445132 h 5061538"/>
              <a:gd name="connsiteX617" fmla="*/ 7408088 w 7919608"/>
              <a:gd name="connsiteY617" fmla="*/ 1466594 h 5061538"/>
              <a:gd name="connsiteX618" fmla="*/ 7422397 w 7919608"/>
              <a:gd name="connsiteY618" fmla="*/ 1488056 h 5061538"/>
              <a:gd name="connsiteX619" fmla="*/ 7433128 w 7919608"/>
              <a:gd name="connsiteY619" fmla="*/ 1513096 h 5061538"/>
              <a:gd name="connsiteX620" fmla="*/ 7454590 w 7919608"/>
              <a:gd name="connsiteY620" fmla="*/ 1559598 h 5061538"/>
              <a:gd name="connsiteX621" fmla="*/ 7465322 w 7919608"/>
              <a:gd name="connsiteY621" fmla="*/ 1577483 h 5061538"/>
              <a:gd name="connsiteX622" fmla="*/ 7476052 w 7919608"/>
              <a:gd name="connsiteY622" fmla="*/ 1595368 h 5061538"/>
              <a:gd name="connsiteX623" fmla="*/ 7493938 w 7919608"/>
              <a:gd name="connsiteY623" fmla="*/ 1609676 h 5061538"/>
              <a:gd name="connsiteX624" fmla="*/ 7511824 w 7919608"/>
              <a:gd name="connsiteY624" fmla="*/ 1616831 h 5061538"/>
              <a:gd name="connsiteX625" fmla="*/ 7529708 w 7919608"/>
              <a:gd name="connsiteY625" fmla="*/ 1634716 h 5061538"/>
              <a:gd name="connsiteX626" fmla="*/ 7536862 w 7919608"/>
              <a:gd name="connsiteY626" fmla="*/ 1645447 h 5061538"/>
              <a:gd name="connsiteX627" fmla="*/ 7544017 w 7919608"/>
              <a:gd name="connsiteY627" fmla="*/ 1663332 h 5061538"/>
              <a:gd name="connsiteX628" fmla="*/ 7533286 w 7919608"/>
              <a:gd name="connsiteY628" fmla="*/ 1695526 h 5061538"/>
              <a:gd name="connsiteX629" fmla="*/ 7493938 w 7919608"/>
              <a:gd name="connsiteY629" fmla="*/ 1695526 h 5061538"/>
              <a:gd name="connsiteX630" fmla="*/ 7454590 w 7919608"/>
              <a:gd name="connsiteY630" fmla="*/ 1688372 h 5061538"/>
              <a:gd name="connsiteX631" fmla="*/ 7429551 w 7919608"/>
              <a:gd name="connsiteY631" fmla="*/ 1681218 h 5061538"/>
              <a:gd name="connsiteX632" fmla="*/ 7415242 w 7919608"/>
              <a:gd name="connsiteY632" fmla="*/ 1666910 h 5061538"/>
              <a:gd name="connsiteX633" fmla="*/ 7404512 w 7919608"/>
              <a:gd name="connsiteY633" fmla="*/ 1652601 h 5061538"/>
              <a:gd name="connsiteX634" fmla="*/ 7400934 w 7919608"/>
              <a:gd name="connsiteY634" fmla="*/ 1623985 h 5061538"/>
              <a:gd name="connsiteX635" fmla="*/ 7400934 w 7919608"/>
              <a:gd name="connsiteY635" fmla="*/ 1602522 h 5061538"/>
              <a:gd name="connsiteX636" fmla="*/ 7393780 w 7919608"/>
              <a:gd name="connsiteY636" fmla="*/ 1584637 h 5061538"/>
              <a:gd name="connsiteX637" fmla="*/ 7386626 w 7919608"/>
              <a:gd name="connsiteY637" fmla="*/ 1570329 h 5061538"/>
              <a:gd name="connsiteX638" fmla="*/ 7379472 w 7919608"/>
              <a:gd name="connsiteY638" fmla="*/ 1563175 h 5061538"/>
              <a:gd name="connsiteX639" fmla="*/ 7365164 w 7919608"/>
              <a:gd name="connsiteY639" fmla="*/ 1559598 h 5061538"/>
              <a:gd name="connsiteX640" fmla="*/ 7347278 w 7919608"/>
              <a:gd name="connsiteY640" fmla="*/ 1559598 h 5061538"/>
              <a:gd name="connsiteX641" fmla="*/ 7329394 w 7919608"/>
              <a:gd name="connsiteY641" fmla="*/ 1563175 h 5061538"/>
              <a:gd name="connsiteX642" fmla="*/ 7311508 w 7919608"/>
              <a:gd name="connsiteY642" fmla="*/ 1577483 h 5061538"/>
              <a:gd name="connsiteX643" fmla="*/ 7297200 w 7919608"/>
              <a:gd name="connsiteY643" fmla="*/ 1602522 h 5061538"/>
              <a:gd name="connsiteX644" fmla="*/ 7300777 w 7919608"/>
              <a:gd name="connsiteY644" fmla="*/ 1613254 h 5061538"/>
              <a:gd name="connsiteX645" fmla="*/ 7300777 w 7919608"/>
              <a:gd name="connsiteY645" fmla="*/ 1616831 h 5061538"/>
              <a:gd name="connsiteX646" fmla="*/ 7329394 w 7919608"/>
              <a:gd name="connsiteY646" fmla="*/ 1641870 h 5061538"/>
              <a:gd name="connsiteX647" fmla="*/ 7358010 w 7919608"/>
              <a:gd name="connsiteY647" fmla="*/ 1674064 h 5061538"/>
              <a:gd name="connsiteX648" fmla="*/ 7372318 w 7919608"/>
              <a:gd name="connsiteY648" fmla="*/ 1706257 h 5061538"/>
              <a:gd name="connsiteX649" fmla="*/ 7390204 w 7919608"/>
              <a:gd name="connsiteY649" fmla="*/ 1745605 h 5061538"/>
              <a:gd name="connsiteX650" fmla="*/ 7408088 w 7919608"/>
              <a:gd name="connsiteY650" fmla="*/ 1767067 h 5061538"/>
              <a:gd name="connsiteX651" fmla="*/ 7425974 w 7919608"/>
              <a:gd name="connsiteY651" fmla="*/ 1788530 h 5061538"/>
              <a:gd name="connsiteX652" fmla="*/ 7443859 w 7919608"/>
              <a:gd name="connsiteY652" fmla="*/ 1806415 h 5061538"/>
              <a:gd name="connsiteX653" fmla="*/ 7454590 w 7919608"/>
              <a:gd name="connsiteY653" fmla="*/ 1824300 h 5061538"/>
              <a:gd name="connsiteX654" fmla="*/ 7472476 w 7919608"/>
              <a:gd name="connsiteY654" fmla="*/ 1860071 h 5061538"/>
              <a:gd name="connsiteX655" fmla="*/ 7476052 w 7919608"/>
              <a:gd name="connsiteY655" fmla="*/ 1874379 h 5061538"/>
              <a:gd name="connsiteX656" fmla="*/ 7490361 w 7919608"/>
              <a:gd name="connsiteY656" fmla="*/ 1888687 h 5061538"/>
              <a:gd name="connsiteX657" fmla="*/ 7504669 w 7919608"/>
              <a:gd name="connsiteY657" fmla="*/ 1902995 h 5061538"/>
              <a:gd name="connsiteX658" fmla="*/ 7515400 w 7919608"/>
              <a:gd name="connsiteY658" fmla="*/ 1910150 h 5061538"/>
              <a:gd name="connsiteX659" fmla="*/ 7551171 w 7919608"/>
              <a:gd name="connsiteY659" fmla="*/ 1931612 h 5061538"/>
              <a:gd name="connsiteX660" fmla="*/ 7558325 w 7919608"/>
              <a:gd name="connsiteY660" fmla="*/ 1942343 h 5061538"/>
              <a:gd name="connsiteX661" fmla="*/ 7558325 w 7919608"/>
              <a:gd name="connsiteY661" fmla="*/ 1949497 h 5061538"/>
              <a:gd name="connsiteX662" fmla="*/ 7558325 w 7919608"/>
              <a:gd name="connsiteY662" fmla="*/ 1963805 h 5061538"/>
              <a:gd name="connsiteX663" fmla="*/ 7554748 w 7919608"/>
              <a:gd name="connsiteY663" fmla="*/ 1970960 h 5061538"/>
              <a:gd name="connsiteX664" fmla="*/ 7526132 w 7919608"/>
              <a:gd name="connsiteY664" fmla="*/ 2013884 h 5061538"/>
              <a:gd name="connsiteX665" fmla="*/ 7536862 w 7919608"/>
              <a:gd name="connsiteY665" fmla="*/ 2024615 h 5061538"/>
              <a:gd name="connsiteX666" fmla="*/ 7547594 w 7919608"/>
              <a:gd name="connsiteY666" fmla="*/ 2031770 h 5061538"/>
              <a:gd name="connsiteX667" fmla="*/ 7554748 w 7919608"/>
              <a:gd name="connsiteY667" fmla="*/ 2056809 h 5061538"/>
              <a:gd name="connsiteX668" fmla="*/ 7565479 w 7919608"/>
              <a:gd name="connsiteY668" fmla="*/ 2110465 h 5061538"/>
              <a:gd name="connsiteX669" fmla="*/ 7572634 w 7919608"/>
              <a:gd name="connsiteY669" fmla="*/ 2149813 h 5061538"/>
              <a:gd name="connsiteX670" fmla="*/ 7586942 w 7919608"/>
              <a:gd name="connsiteY670" fmla="*/ 2192737 h 5061538"/>
              <a:gd name="connsiteX671" fmla="*/ 7615558 w 7919608"/>
              <a:gd name="connsiteY671" fmla="*/ 2275009 h 5061538"/>
              <a:gd name="connsiteX672" fmla="*/ 7629866 w 7919608"/>
              <a:gd name="connsiteY672" fmla="*/ 2307203 h 5061538"/>
              <a:gd name="connsiteX673" fmla="*/ 7629866 w 7919608"/>
              <a:gd name="connsiteY673" fmla="*/ 2325088 h 5061538"/>
              <a:gd name="connsiteX674" fmla="*/ 7629866 w 7919608"/>
              <a:gd name="connsiteY674" fmla="*/ 2339396 h 5061538"/>
              <a:gd name="connsiteX675" fmla="*/ 7622712 w 7919608"/>
              <a:gd name="connsiteY675" fmla="*/ 2357282 h 5061538"/>
              <a:gd name="connsiteX676" fmla="*/ 7619135 w 7919608"/>
              <a:gd name="connsiteY676" fmla="*/ 2368013 h 5061538"/>
              <a:gd name="connsiteX677" fmla="*/ 7608404 w 7919608"/>
              <a:gd name="connsiteY677" fmla="*/ 2382321 h 5061538"/>
              <a:gd name="connsiteX678" fmla="*/ 7594096 w 7919608"/>
              <a:gd name="connsiteY678" fmla="*/ 2400206 h 5061538"/>
              <a:gd name="connsiteX679" fmla="*/ 7579788 w 7919608"/>
              <a:gd name="connsiteY679" fmla="*/ 2410938 h 5061538"/>
              <a:gd name="connsiteX680" fmla="*/ 7572634 w 7919608"/>
              <a:gd name="connsiteY680" fmla="*/ 2432400 h 5061538"/>
              <a:gd name="connsiteX681" fmla="*/ 7536862 w 7919608"/>
              <a:gd name="connsiteY681" fmla="*/ 2496787 h 5061538"/>
              <a:gd name="connsiteX682" fmla="*/ 7533286 w 7919608"/>
              <a:gd name="connsiteY682" fmla="*/ 2514673 h 5061538"/>
              <a:gd name="connsiteX683" fmla="*/ 7529708 w 7919608"/>
              <a:gd name="connsiteY683" fmla="*/ 2528981 h 5061538"/>
              <a:gd name="connsiteX684" fmla="*/ 7529708 w 7919608"/>
              <a:gd name="connsiteY684" fmla="*/ 2543289 h 5061538"/>
              <a:gd name="connsiteX685" fmla="*/ 7536862 w 7919608"/>
              <a:gd name="connsiteY685" fmla="*/ 2554020 h 5061538"/>
              <a:gd name="connsiteX686" fmla="*/ 7551171 w 7919608"/>
              <a:gd name="connsiteY686" fmla="*/ 2554020 h 5061538"/>
              <a:gd name="connsiteX687" fmla="*/ 7565479 w 7919608"/>
              <a:gd name="connsiteY687" fmla="*/ 2550443 h 5061538"/>
              <a:gd name="connsiteX688" fmla="*/ 7579788 w 7919608"/>
              <a:gd name="connsiteY688" fmla="*/ 2532558 h 5061538"/>
              <a:gd name="connsiteX689" fmla="*/ 7597672 w 7919608"/>
              <a:gd name="connsiteY689" fmla="*/ 2514673 h 5061538"/>
              <a:gd name="connsiteX690" fmla="*/ 7608404 w 7919608"/>
              <a:gd name="connsiteY690" fmla="*/ 2493210 h 5061538"/>
              <a:gd name="connsiteX691" fmla="*/ 7615558 w 7919608"/>
              <a:gd name="connsiteY691" fmla="*/ 2471748 h 5061538"/>
              <a:gd name="connsiteX692" fmla="*/ 7622712 w 7919608"/>
              <a:gd name="connsiteY692" fmla="*/ 2446708 h 5061538"/>
              <a:gd name="connsiteX693" fmla="*/ 7640598 w 7919608"/>
              <a:gd name="connsiteY693" fmla="*/ 2421669 h 5061538"/>
              <a:gd name="connsiteX694" fmla="*/ 7662060 w 7919608"/>
              <a:gd name="connsiteY694" fmla="*/ 2403784 h 5061538"/>
              <a:gd name="connsiteX695" fmla="*/ 7690676 w 7919608"/>
              <a:gd name="connsiteY695" fmla="*/ 2385898 h 5061538"/>
              <a:gd name="connsiteX696" fmla="*/ 7737178 w 7919608"/>
              <a:gd name="connsiteY696" fmla="*/ 2360859 h 5061538"/>
              <a:gd name="connsiteX697" fmla="*/ 7783680 w 7919608"/>
              <a:gd name="connsiteY697" fmla="*/ 2335819 h 5061538"/>
              <a:gd name="connsiteX698" fmla="*/ 7826604 w 7919608"/>
              <a:gd name="connsiteY698" fmla="*/ 2300049 h 5061538"/>
              <a:gd name="connsiteX699" fmla="*/ 7844490 w 7919608"/>
              <a:gd name="connsiteY699" fmla="*/ 2282164 h 5061538"/>
              <a:gd name="connsiteX700" fmla="*/ 7862375 w 7919608"/>
              <a:gd name="connsiteY700" fmla="*/ 2260701 h 5061538"/>
              <a:gd name="connsiteX701" fmla="*/ 7869529 w 7919608"/>
              <a:gd name="connsiteY701" fmla="*/ 2246393 h 5061538"/>
              <a:gd name="connsiteX702" fmla="*/ 7880260 w 7919608"/>
              <a:gd name="connsiteY702" fmla="*/ 2242816 h 5061538"/>
              <a:gd name="connsiteX703" fmla="*/ 7898146 w 7919608"/>
              <a:gd name="connsiteY703" fmla="*/ 2242816 h 5061538"/>
              <a:gd name="connsiteX704" fmla="*/ 7912454 w 7919608"/>
              <a:gd name="connsiteY704" fmla="*/ 2246393 h 5061538"/>
              <a:gd name="connsiteX705" fmla="*/ 7919608 w 7919608"/>
              <a:gd name="connsiteY705" fmla="*/ 2253547 h 5061538"/>
              <a:gd name="connsiteX706" fmla="*/ 7919608 w 7919608"/>
              <a:gd name="connsiteY706" fmla="*/ 2260701 h 5061538"/>
              <a:gd name="connsiteX707" fmla="*/ 7919608 w 7919608"/>
              <a:gd name="connsiteY707" fmla="*/ 2267855 h 5061538"/>
              <a:gd name="connsiteX708" fmla="*/ 7912454 w 7919608"/>
              <a:gd name="connsiteY708" fmla="*/ 2278586 h 5061538"/>
              <a:gd name="connsiteX709" fmla="*/ 7898146 w 7919608"/>
              <a:gd name="connsiteY709" fmla="*/ 2300049 h 5061538"/>
              <a:gd name="connsiteX710" fmla="*/ 7890992 w 7919608"/>
              <a:gd name="connsiteY710" fmla="*/ 2328665 h 5061538"/>
              <a:gd name="connsiteX711" fmla="*/ 7890992 w 7919608"/>
              <a:gd name="connsiteY711" fmla="*/ 2357282 h 5061538"/>
              <a:gd name="connsiteX712" fmla="*/ 7901722 w 7919608"/>
              <a:gd name="connsiteY712" fmla="*/ 2385898 h 5061538"/>
              <a:gd name="connsiteX713" fmla="*/ 7905300 w 7919608"/>
              <a:gd name="connsiteY713" fmla="*/ 2393053 h 5061538"/>
              <a:gd name="connsiteX714" fmla="*/ 7901722 w 7919608"/>
              <a:gd name="connsiteY714" fmla="*/ 2407361 h 5061538"/>
              <a:gd name="connsiteX715" fmla="*/ 7890992 w 7919608"/>
              <a:gd name="connsiteY715" fmla="*/ 2432400 h 5061538"/>
              <a:gd name="connsiteX716" fmla="*/ 7890992 w 7919608"/>
              <a:gd name="connsiteY716" fmla="*/ 2464594 h 5061538"/>
              <a:gd name="connsiteX717" fmla="*/ 7887414 w 7919608"/>
              <a:gd name="connsiteY717" fmla="*/ 2528981 h 5061538"/>
              <a:gd name="connsiteX718" fmla="*/ 7880260 w 7919608"/>
              <a:gd name="connsiteY718" fmla="*/ 2586214 h 5061538"/>
              <a:gd name="connsiteX719" fmla="*/ 7883838 w 7919608"/>
              <a:gd name="connsiteY719" fmla="*/ 2647024 h 5061538"/>
              <a:gd name="connsiteX720" fmla="*/ 7883838 w 7919608"/>
              <a:gd name="connsiteY720" fmla="*/ 2668486 h 5061538"/>
              <a:gd name="connsiteX721" fmla="*/ 7883838 w 7919608"/>
              <a:gd name="connsiteY721" fmla="*/ 2693525 h 5061538"/>
              <a:gd name="connsiteX722" fmla="*/ 7876684 w 7919608"/>
              <a:gd name="connsiteY722" fmla="*/ 2714988 h 5061538"/>
              <a:gd name="connsiteX723" fmla="*/ 7865952 w 7919608"/>
              <a:gd name="connsiteY723" fmla="*/ 2736450 h 5061538"/>
              <a:gd name="connsiteX724" fmla="*/ 7855221 w 7919608"/>
              <a:gd name="connsiteY724" fmla="*/ 2754335 h 5061538"/>
              <a:gd name="connsiteX725" fmla="*/ 7837336 w 7919608"/>
              <a:gd name="connsiteY725" fmla="*/ 2772221 h 5061538"/>
              <a:gd name="connsiteX726" fmla="*/ 7819450 w 7919608"/>
              <a:gd name="connsiteY726" fmla="*/ 2786529 h 5061538"/>
              <a:gd name="connsiteX727" fmla="*/ 7797988 w 7919608"/>
              <a:gd name="connsiteY727" fmla="*/ 2800837 h 5061538"/>
              <a:gd name="connsiteX728" fmla="*/ 7783680 w 7919608"/>
              <a:gd name="connsiteY728" fmla="*/ 2807991 h 5061538"/>
              <a:gd name="connsiteX729" fmla="*/ 7772948 w 7919608"/>
              <a:gd name="connsiteY729" fmla="*/ 2818723 h 5061538"/>
              <a:gd name="connsiteX730" fmla="*/ 7762218 w 7919608"/>
              <a:gd name="connsiteY730" fmla="*/ 2836608 h 5061538"/>
              <a:gd name="connsiteX731" fmla="*/ 7758640 w 7919608"/>
              <a:gd name="connsiteY731" fmla="*/ 2854493 h 5061538"/>
              <a:gd name="connsiteX732" fmla="*/ 7772948 w 7919608"/>
              <a:gd name="connsiteY732" fmla="*/ 2858070 h 5061538"/>
              <a:gd name="connsiteX733" fmla="*/ 7780102 w 7919608"/>
              <a:gd name="connsiteY733" fmla="*/ 2858070 h 5061538"/>
              <a:gd name="connsiteX734" fmla="*/ 7801565 w 7919608"/>
              <a:gd name="connsiteY734" fmla="*/ 2843762 h 5061538"/>
              <a:gd name="connsiteX735" fmla="*/ 7823028 w 7919608"/>
              <a:gd name="connsiteY735" fmla="*/ 2840185 h 5061538"/>
              <a:gd name="connsiteX736" fmla="*/ 7830182 w 7919608"/>
              <a:gd name="connsiteY736" fmla="*/ 2840185 h 5061538"/>
              <a:gd name="connsiteX737" fmla="*/ 7840912 w 7919608"/>
              <a:gd name="connsiteY737" fmla="*/ 2843762 h 5061538"/>
              <a:gd name="connsiteX738" fmla="*/ 7844490 w 7919608"/>
              <a:gd name="connsiteY738" fmla="*/ 2847339 h 5061538"/>
              <a:gd name="connsiteX739" fmla="*/ 7848067 w 7919608"/>
              <a:gd name="connsiteY739" fmla="*/ 2858070 h 5061538"/>
              <a:gd name="connsiteX740" fmla="*/ 7848067 w 7919608"/>
              <a:gd name="connsiteY740" fmla="*/ 2879533 h 5061538"/>
              <a:gd name="connsiteX741" fmla="*/ 7844490 w 7919608"/>
              <a:gd name="connsiteY741" fmla="*/ 2904572 h 5061538"/>
              <a:gd name="connsiteX742" fmla="*/ 7837336 w 7919608"/>
              <a:gd name="connsiteY742" fmla="*/ 2929611 h 5061538"/>
              <a:gd name="connsiteX743" fmla="*/ 7823028 w 7919608"/>
              <a:gd name="connsiteY743" fmla="*/ 2972536 h 5061538"/>
              <a:gd name="connsiteX744" fmla="*/ 7808719 w 7919608"/>
              <a:gd name="connsiteY744" fmla="*/ 3015461 h 5061538"/>
              <a:gd name="connsiteX745" fmla="*/ 7797988 w 7919608"/>
              <a:gd name="connsiteY745" fmla="*/ 3036923 h 5061538"/>
              <a:gd name="connsiteX746" fmla="*/ 7787257 w 7919608"/>
              <a:gd name="connsiteY746" fmla="*/ 3054808 h 5061538"/>
              <a:gd name="connsiteX747" fmla="*/ 7776526 w 7919608"/>
              <a:gd name="connsiteY747" fmla="*/ 3076271 h 5061538"/>
              <a:gd name="connsiteX748" fmla="*/ 7755064 w 7919608"/>
              <a:gd name="connsiteY748" fmla="*/ 3090579 h 5061538"/>
              <a:gd name="connsiteX749" fmla="*/ 7744332 w 7919608"/>
              <a:gd name="connsiteY749" fmla="*/ 3104887 h 5061538"/>
              <a:gd name="connsiteX750" fmla="*/ 7740755 w 7919608"/>
              <a:gd name="connsiteY750" fmla="*/ 3119195 h 5061538"/>
              <a:gd name="connsiteX751" fmla="*/ 7740755 w 7919608"/>
              <a:gd name="connsiteY751" fmla="*/ 3208622 h 5061538"/>
              <a:gd name="connsiteX752" fmla="*/ 7744332 w 7919608"/>
              <a:gd name="connsiteY752" fmla="*/ 3219353 h 5061538"/>
              <a:gd name="connsiteX753" fmla="*/ 7751486 w 7919608"/>
              <a:gd name="connsiteY753" fmla="*/ 3233661 h 5061538"/>
              <a:gd name="connsiteX754" fmla="*/ 7758640 w 7919608"/>
              <a:gd name="connsiteY754" fmla="*/ 3240815 h 5061538"/>
              <a:gd name="connsiteX755" fmla="*/ 7776526 w 7919608"/>
              <a:gd name="connsiteY755" fmla="*/ 3247969 h 5061538"/>
              <a:gd name="connsiteX756" fmla="*/ 7794411 w 7919608"/>
              <a:gd name="connsiteY756" fmla="*/ 3247969 h 5061538"/>
              <a:gd name="connsiteX757" fmla="*/ 7837336 w 7919608"/>
              <a:gd name="connsiteY757" fmla="*/ 3255124 h 5061538"/>
              <a:gd name="connsiteX758" fmla="*/ 7855221 w 7919608"/>
              <a:gd name="connsiteY758" fmla="*/ 3262278 h 5061538"/>
              <a:gd name="connsiteX759" fmla="*/ 7865952 w 7919608"/>
              <a:gd name="connsiteY759" fmla="*/ 3273009 h 5061538"/>
              <a:gd name="connsiteX760" fmla="*/ 7880260 w 7919608"/>
              <a:gd name="connsiteY760" fmla="*/ 3283740 h 5061538"/>
              <a:gd name="connsiteX761" fmla="*/ 7890992 w 7919608"/>
              <a:gd name="connsiteY761" fmla="*/ 3301625 h 5061538"/>
              <a:gd name="connsiteX762" fmla="*/ 7898146 w 7919608"/>
              <a:gd name="connsiteY762" fmla="*/ 3319511 h 5061538"/>
              <a:gd name="connsiteX763" fmla="*/ 7905300 w 7919608"/>
              <a:gd name="connsiteY763" fmla="*/ 3340973 h 5061538"/>
              <a:gd name="connsiteX764" fmla="*/ 7905300 w 7919608"/>
              <a:gd name="connsiteY764" fmla="*/ 3351704 h 5061538"/>
              <a:gd name="connsiteX765" fmla="*/ 7905300 w 7919608"/>
              <a:gd name="connsiteY765" fmla="*/ 3362435 h 5061538"/>
              <a:gd name="connsiteX766" fmla="*/ 7890992 w 7919608"/>
              <a:gd name="connsiteY766" fmla="*/ 3380321 h 5061538"/>
              <a:gd name="connsiteX767" fmla="*/ 7865952 w 7919608"/>
              <a:gd name="connsiteY767" fmla="*/ 3405360 h 5061538"/>
              <a:gd name="connsiteX768" fmla="*/ 7837336 w 7919608"/>
              <a:gd name="connsiteY768" fmla="*/ 3426822 h 5061538"/>
              <a:gd name="connsiteX769" fmla="*/ 7794411 w 7919608"/>
              <a:gd name="connsiteY769" fmla="*/ 3455439 h 5061538"/>
              <a:gd name="connsiteX770" fmla="*/ 7823028 w 7919608"/>
              <a:gd name="connsiteY770" fmla="*/ 3491209 h 5061538"/>
              <a:gd name="connsiteX771" fmla="*/ 7837336 w 7919608"/>
              <a:gd name="connsiteY771" fmla="*/ 3505518 h 5061538"/>
              <a:gd name="connsiteX772" fmla="*/ 7837336 w 7919608"/>
              <a:gd name="connsiteY772" fmla="*/ 3519826 h 5061538"/>
              <a:gd name="connsiteX773" fmla="*/ 7837336 w 7919608"/>
              <a:gd name="connsiteY773" fmla="*/ 3530557 h 5061538"/>
              <a:gd name="connsiteX774" fmla="*/ 7826604 w 7919608"/>
              <a:gd name="connsiteY774" fmla="*/ 3544865 h 5061538"/>
              <a:gd name="connsiteX775" fmla="*/ 7787257 w 7919608"/>
              <a:gd name="connsiteY775" fmla="*/ 3594944 h 5061538"/>
              <a:gd name="connsiteX776" fmla="*/ 7783680 w 7919608"/>
              <a:gd name="connsiteY776" fmla="*/ 3609252 h 5061538"/>
              <a:gd name="connsiteX777" fmla="*/ 7780102 w 7919608"/>
              <a:gd name="connsiteY777" fmla="*/ 3623561 h 5061538"/>
              <a:gd name="connsiteX778" fmla="*/ 7783680 w 7919608"/>
              <a:gd name="connsiteY778" fmla="*/ 3634292 h 5061538"/>
              <a:gd name="connsiteX779" fmla="*/ 7797988 w 7919608"/>
              <a:gd name="connsiteY779" fmla="*/ 3648600 h 5061538"/>
              <a:gd name="connsiteX780" fmla="*/ 7808719 w 7919608"/>
              <a:gd name="connsiteY780" fmla="*/ 3666485 h 5061538"/>
              <a:gd name="connsiteX781" fmla="*/ 7819450 w 7919608"/>
              <a:gd name="connsiteY781" fmla="*/ 3684371 h 5061538"/>
              <a:gd name="connsiteX782" fmla="*/ 7823028 w 7919608"/>
              <a:gd name="connsiteY782" fmla="*/ 3705833 h 5061538"/>
              <a:gd name="connsiteX783" fmla="*/ 7819450 w 7919608"/>
              <a:gd name="connsiteY783" fmla="*/ 3727295 h 5061538"/>
              <a:gd name="connsiteX784" fmla="*/ 7823028 w 7919608"/>
              <a:gd name="connsiteY784" fmla="*/ 3748758 h 5061538"/>
              <a:gd name="connsiteX785" fmla="*/ 7826604 w 7919608"/>
              <a:gd name="connsiteY785" fmla="*/ 3773797 h 5061538"/>
              <a:gd name="connsiteX786" fmla="*/ 7837336 w 7919608"/>
              <a:gd name="connsiteY786" fmla="*/ 3791682 h 5061538"/>
              <a:gd name="connsiteX787" fmla="*/ 7855221 w 7919608"/>
              <a:gd name="connsiteY787" fmla="*/ 3813145 h 5061538"/>
              <a:gd name="connsiteX788" fmla="*/ 7865952 w 7919608"/>
              <a:gd name="connsiteY788" fmla="*/ 3831030 h 5061538"/>
              <a:gd name="connsiteX789" fmla="*/ 7880260 w 7919608"/>
              <a:gd name="connsiteY789" fmla="*/ 3845338 h 5061538"/>
              <a:gd name="connsiteX790" fmla="*/ 7883838 w 7919608"/>
              <a:gd name="connsiteY790" fmla="*/ 3870378 h 5061538"/>
              <a:gd name="connsiteX791" fmla="*/ 7883838 w 7919608"/>
              <a:gd name="connsiteY791" fmla="*/ 3895417 h 5061538"/>
              <a:gd name="connsiteX792" fmla="*/ 7880260 w 7919608"/>
              <a:gd name="connsiteY792" fmla="*/ 3916879 h 5061538"/>
              <a:gd name="connsiteX793" fmla="*/ 7869529 w 7919608"/>
              <a:gd name="connsiteY793" fmla="*/ 3938342 h 5061538"/>
              <a:gd name="connsiteX794" fmla="*/ 7862375 w 7919608"/>
              <a:gd name="connsiteY794" fmla="*/ 3956227 h 5061538"/>
              <a:gd name="connsiteX795" fmla="*/ 7844490 w 7919608"/>
              <a:gd name="connsiteY795" fmla="*/ 3974112 h 5061538"/>
              <a:gd name="connsiteX796" fmla="*/ 7837336 w 7919608"/>
              <a:gd name="connsiteY796" fmla="*/ 3977689 h 5061538"/>
              <a:gd name="connsiteX797" fmla="*/ 7826604 w 7919608"/>
              <a:gd name="connsiteY797" fmla="*/ 3981266 h 5061538"/>
              <a:gd name="connsiteX798" fmla="*/ 7801565 w 7919608"/>
              <a:gd name="connsiteY798" fmla="*/ 3981266 h 5061538"/>
              <a:gd name="connsiteX799" fmla="*/ 7772948 w 7919608"/>
              <a:gd name="connsiteY799" fmla="*/ 3981266 h 5061538"/>
              <a:gd name="connsiteX800" fmla="*/ 7758640 w 7919608"/>
              <a:gd name="connsiteY800" fmla="*/ 3981266 h 5061538"/>
              <a:gd name="connsiteX801" fmla="*/ 7751486 w 7919608"/>
              <a:gd name="connsiteY801" fmla="*/ 3984843 h 5061538"/>
              <a:gd name="connsiteX802" fmla="*/ 7740755 w 7919608"/>
              <a:gd name="connsiteY802" fmla="*/ 3995575 h 5061538"/>
              <a:gd name="connsiteX803" fmla="*/ 7737178 w 7919608"/>
              <a:gd name="connsiteY803" fmla="*/ 4002729 h 5061538"/>
              <a:gd name="connsiteX804" fmla="*/ 7726447 w 7919608"/>
              <a:gd name="connsiteY804" fmla="*/ 4031345 h 5061538"/>
              <a:gd name="connsiteX805" fmla="*/ 7722870 w 7919608"/>
              <a:gd name="connsiteY805" fmla="*/ 4070693 h 5061538"/>
              <a:gd name="connsiteX806" fmla="*/ 7722870 w 7919608"/>
              <a:gd name="connsiteY806" fmla="*/ 4085001 h 5061538"/>
              <a:gd name="connsiteX807" fmla="*/ 7726447 w 7919608"/>
              <a:gd name="connsiteY807" fmla="*/ 4099309 h 5061538"/>
              <a:gd name="connsiteX808" fmla="*/ 7737178 w 7919608"/>
              <a:gd name="connsiteY808" fmla="*/ 4110041 h 5061538"/>
              <a:gd name="connsiteX809" fmla="*/ 7751486 w 7919608"/>
              <a:gd name="connsiteY809" fmla="*/ 4120772 h 5061538"/>
              <a:gd name="connsiteX810" fmla="*/ 7783680 w 7919608"/>
              <a:gd name="connsiteY810" fmla="*/ 4142234 h 5061538"/>
              <a:gd name="connsiteX811" fmla="*/ 7797988 w 7919608"/>
              <a:gd name="connsiteY811" fmla="*/ 4149388 h 5061538"/>
              <a:gd name="connsiteX812" fmla="*/ 7794411 w 7919608"/>
              <a:gd name="connsiteY812" fmla="*/ 4167273 h 5061538"/>
              <a:gd name="connsiteX813" fmla="*/ 7783680 w 7919608"/>
              <a:gd name="connsiteY813" fmla="*/ 4174428 h 5061538"/>
              <a:gd name="connsiteX814" fmla="*/ 7772948 w 7919608"/>
              <a:gd name="connsiteY814" fmla="*/ 4185159 h 5061538"/>
              <a:gd name="connsiteX815" fmla="*/ 7758640 w 7919608"/>
              <a:gd name="connsiteY815" fmla="*/ 4192313 h 5061538"/>
              <a:gd name="connsiteX816" fmla="*/ 7744332 w 7919608"/>
              <a:gd name="connsiteY816" fmla="*/ 4203044 h 5061538"/>
              <a:gd name="connsiteX817" fmla="*/ 7737178 w 7919608"/>
              <a:gd name="connsiteY817" fmla="*/ 4213775 h 5061538"/>
              <a:gd name="connsiteX818" fmla="*/ 7762218 w 7919608"/>
              <a:gd name="connsiteY818" fmla="*/ 4238815 h 5061538"/>
              <a:gd name="connsiteX819" fmla="*/ 7776526 w 7919608"/>
              <a:gd name="connsiteY819" fmla="*/ 4238815 h 5061538"/>
              <a:gd name="connsiteX820" fmla="*/ 7805142 w 7919608"/>
              <a:gd name="connsiteY820" fmla="*/ 4249546 h 5061538"/>
              <a:gd name="connsiteX821" fmla="*/ 7819450 w 7919608"/>
              <a:gd name="connsiteY821" fmla="*/ 4253123 h 5061538"/>
              <a:gd name="connsiteX822" fmla="*/ 7826604 w 7919608"/>
              <a:gd name="connsiteY822" fmla="*/ 4260277 h 5061538"/>
              <a:gd name="connsiteX823" fmla="*/ 7830182 w 7919608"/>
              <a:gd name="connsiteY823" fmla="*/ 4271008 h 5061538"/>
              <a:gd name="connsiteX824" fmla="*/ 7837336 w 7919608"/>
              <a:gd name="connsiteY824" fmla="*/ 4285317 h 5061538"/>
              <a:gd name="connsiteX825" fmla="*/ 7837336 w 7919608"/>
              <a:gd name="connsiteY825" fmla="*/ 4317510 h 5061538"/>
              <a:gd name="connsiteX826" fmla="*/ 7837336 w 7919608"/>
              <a:gd name="connsiteY826" fmla="*/ 4331818 h 5061538"/>
              <a:gd name="connsiteX827" fmla="*/ 7830182 w 7919608"/>
              <a:gd name="connsiteY827" fmla="*/ 4338972 h 5061538"/>
              <a:gd name="connsiteX828" fmla="*/ 7826604 w 7919608"/>
              <a:gd name="connsiteY828" fmla="*/ 4349704 h 5061538"/>
              <a:gd name="connsiteX829" fmla="*/ 7815874 w 7919608"/>
              <a:gd name="connsiteY829" fmla="*/ 4353281 h 5061538"/>
              <a:gd name="connsiteX830" fmla="*/ 7797988 w 7919608"/>
              <a:gd name="connsiteY830" fmla="*/ 4349704 h 5061538"/>
              <a:gd name="connsiteX831" fmla="*/ 7780102 w 7919608"/>
              <a:gd name="connsiteY831" fmla="*/ 4338972 h 5061538"/>
              <a:gd name="connsiteX832" fmla="*/ 7755064 w 7919608"/>
              <a:gd name="connsiteY832" fmla="*/ 4313933 h 5061538"/>
              <a:gd name="connsiteX833" fmla="*/ 7744332 w 7919608"/>
              <a:gd name="connsiteY833" fmla="*/ 4310356 h 5061538"/>
              <a:gd name="connsiteX834" fmla="*/ 7733601 w 7919608"/>
              <a:gd name="connsiteY834" fmla="*/ 4306779 h 5061538"/>
              <a:gd name="connsiteX835" fmla="*/ 7722870 w 7919608"/>
              <a:gd name="connsiteY835" fmla="*/ 4310356 h 5061538"/>
              <a:gd name="connsiteX836" fmla="*/ 7712138 w 7919608"/>
              <a:gd name="connsiteY836" fmla="*/ 4313933 h 5061538"/>
              <a:gd name="connsiteX837" fmla="*/ 7690676 w 7919608"/>
              <a:gd name="connsiteY837" fmla="*/ 4338972 h 5061538"/>
              <a:gd name="connsiteX838" fmla="*/ 7672791 w 7919608"/>
              <a:gd name="connsiteY838" fmla="*/ 4360435 h 5061538"/>
              <a:gd name="connsiteX839" fmla="*/ 7669214 w 7919608"/>
              <a:gd name="connsiteY839" fmla="*/ 4374743 h 5061538"/>
              <a:gd name="connsiteX840" fmla="*/ 7662060 w 7919608"/>
              <a:gd name="connsiteY840" fmla="*/ 4381897 h 5061538"/>
              <a:gd name="connsiteX841" fmla="*/ 7662060 w 7919608"/>
              <a:gd name="connsiteY841" fmla="*/ 4403359 h 5061538"/>
              <a:gd name="connsiteX842" fmla="*/ 7658482 w 7919608"/>
              <a:gd name="connsiteY842" fmla="*/ 4421245 h 5061538"/>
              <a:gd name="connsiteX843" fmla="*/ 7640598 w 7919608"/>
              <a:gd name="connsiteY843" fmla="*/ 4453438 h 5061538"/>
              <a:gd name="connsiteX844" fmla="*/ 7622712 w 7919608"/>
              <a:gd name="connsiteY844" fmla="*/ 4485632 h 5061538"/>
              <a:gd name="connsiteX845" fmla="*/ 7601250 w 7919608"/>
              <a:gd name="connsiteY845" fmla="*/ 4517825 h 5061538"/>
              <a:gd name="connsiteX846" fmla="*/ 7597672 w 7919608"/>
              <a:gd name="connsiteY846" fmla="*/ 4524979 h 5061538"/>
              <a:gd name="connsiteX847" fmla="*/ 7590518 w 7919608"/>
              <a:gd name="connsiteY847" fmla="*/ 4535711 h 5061538"/>
              <a:gd name="connsiteX848" fmla="*/ 7569056 w 7919608"/>
              <a:gd name="connsiteY848" fmla="*/ 4550019 h 5061538"/>
              <a:gd name="connsiteX849" fmla="*/ 7551171 w 7919608"/>
              <a:gd name="connsiteY849" fmla="*/ 4560750 h 5061538"/>
              <a:gd name="connsiteX850" fmla="*/ 7533286 w 7919608"/>
              <a:gd name="connsiteY850" fmla="*/ 4560750 h 5061538"/>
              <a:gd name="connsiteX851" fmla="*/ 7515400 w 7919608"/>
              <a:gd name="connsiteY851" fmla="*/ 4557173 h 5061538"/>
              <a:gd name="connsiteX852" fmla="*/ 7508246 w 7919608"/>
              <a:gd name="connsiteY852" fmla="*/ 4546442 h 5061538"/>
              <a:gd name="connsiteX853" fmla="*/ 7497515 w 7919608"/>
              <a:gd name="connsiteY853" fmla="*/ 4528557 h 5061538"/>
              <a:gd name="connsiteX854" fmla="*/ 7497515 w 7919608"/>
              <a:gd name="connsiteY854" fmla="*/ 4517825 h 5061538"/>
              <a:gd name="connsiteX855" fmla="*/ 7508246 w 7919608"/>
              <a:gd name="connsiteY855" fmla="*/ 4507094 h 5061538"/>
              <a:gd name="connsiteX856" fmla="*/ 7518978 w 7919608"/>
              <a:gd name="connsiteY856" fmla="*/ 4499940 h 5061538"/>
              <a:gd name="connsiteX857" fmla="*/ 7544017 w 7919608"/>
              <a:gd name="connsiteY857" fmla="*/ 4464169 h 5061538"/>
              <a:gd name="connsiteX858" fmla="*/ 7594096 w 7919608"/>
              <a:gd name="connsiteY858" fmla="*/ 4399782 h 5061538"/>
              <a:gd name="connsiteX859" fmla="*/ 7640598 w 7919608"/>
              <a:gd name="connsiteY859" fmla="*/ 4335395 h 5061538"/>
              <a:gd name="connsiteX860" fmla="*/ 7658482 w 7919608"/>
              <a:gd name="connsiteY860" fmla="*/ 4306779 h 5061538"/>
              <a:gd name="connsiteX861" fmla="*/ 7669214 w 7919608"/>
              <a:gd name="connsiteY861" fmla="*/ 4274585 h 5061538"/>
              <a:gd name="connsiteX862" fmla="*/ 7669214 w 7919608"/>
              <a:gd name="connsiteY862" fmla="*/ 4256700 h 5061538"/>
              <a:gd name="connsiteX863" fmla="*/ 7662060 w 7919608"/>
              <a:gd name="connsiteY863" fmla="*/ 4238815 h 5061538"/>
              <a:gd name="connsiteX864" fmla="*/ 7651328 w 7919608"/>
              <a:gd name="connsiteY864" fmla="*/ 4231661 h 5061538"/>
              <a:gd name="connsiteX865" fmla="*/ 7629866 w 7919608"/>
              <a:gd name="connsiteY865" fmla="*/ 4224507 h 5061538"/>
              <a:gd name="connsiteX866" fmla="*/ 7608404 w 7919608"/>
              <a:gd name="connsiteY866" fmla="*/ 4217352 h 5061538"/>
              <a:gd name="connsiteX867" fmla="*/ 7594096 w 7919608"/>
              <a:gd name="connsiteY867" fmla="*/ 4206621 h 5061538"/>
              <a:gd name="connsiteX868" fmla="*/ 7579788 w 7919608"/>
              <a:gd name="connsiteY868" fmla="*/ 4192313 h 5061538"/>
              <a:gd name="connsiteX869" fmla="*/ 7576210 w 7919608"/>
              <a:gd name="connsiteY869" fmla="*/ 4170851 h 5061538"/>
              <a:gd name="connsiteX870" fmla="*/ 7569056 w 7919608"/>
              <a:gd name="connsiteY870" fmla="*/ 4149388 h 5061538"/>
              <a:gd name="connsiteX871" fmla="*/ 7554748 w 7919608"/>
              <a:gd name="connsiteY871" fmla="*/ 4135080 h 5061538"/>
              <a:gd name="connsiteX872" fmla="*/ 7551171 w 7919608"/>
              <a:gd name="connsiteY872" fmla="*/ 4131503 h 5061538"/>
              <a:gd name="connsiteX873" fmla="*/ 7544017 w 7919608"/>
              <a:gd name="connsiteY873" fmla="*/ 4131503 h 5061538"/>
              <a:gd name="connsiteX874" fmla="*/ 7518978 w 7919608"/>
              <a:gd name="connsiteY874" fmla="*/ 4142234 h 5061538"/>
              <a:gd name="connsiteX875" fmla="*/ 7493938 w 7919608"/>
              <a:gd name="connsiteY875" fmla="*/ 4152965 h 5061538"/>
              <a:gd name="connsiteX876" fmla="*/ 7483207 w 7919608"/>
              <a:gd name="connsiteY876" fmla="*/ 4156542 h 5061538"/>
              <a:gd name="connsiteX877" fmla="*/ 7468898 w 7919608"/>
              <a:gd name="connsiteY877" fmla="*/ 4152965 h 5061538"/>
              <a:gd name="connsiteX878" fmla="*/ 7447436 w 7919608"/>
              <a:gd name="connsiteY878" fmla="*/ 4145811 h 5061538"/>
              <a:gd name="connsiteX879" fmla="*/ 7425974 w 7919608"/>
              <a:gd name="connsiteY879" fmla="*/ 4127926 h 5061538"/>
              <a:gd name="connsiteX880" fmla="*/ 7408088 w 7919608"/>
              <a:gd name="connsiteY880" fmla="*/ 4106463 h 5061538"/>
              <a:gd name="connsiteX881" fmla="*/ 7400934 w 7919608"/>
              <a:gd name="connsiteY881" fmla="*/ 4085001 h 5061538"/>
              <a:gd name="connsiteX882" fmla="*/ 7393780 w 7919608"/>
              <a:gd name="connsiteY882" fmla="*/ 4059962 h 5061538"/>
              <a:gd name="connsiteX883" fmla="*/ 7400934 w 7919608"/>
              <a:gd name="connsiteY883" fmla="*/ 4027768 h 5061538"/>
              <a:gd name="connsiteX884" fmla="*/ 7411666 w 7919608"/>
              <a:gd name="connsiteY884" fmla="*/ 4002729 h 5061538"/>
              <a:gd name="connsiteX885" fmla="*/ 7425974 w 7919608"/>
              <a:gd name="connsiteY885" fmla="*/ 3981266 h 5061538"/>
              <a:gd name="connsiteX886" fmla="*/ 7433128 w 7919608"/>
              <a:gd name="connsiteY886" fmla="*/ 3959804 h 5061538"/>
              <a:gd name="connsiteX887" fmla="*/ 7440282 w 7919608"/>
              <a:gd name="connsiteY887" fmla="*/ 3941919 h 5061538"/>
              <a:gd name="connsiteX888" fmla="*/ 7433128 w 7919608"/>
              <a:gd name="connsiteY888" fmla="*/ 3924033 h 5061538"/>
              <a:gd name="connsiteX889" fmla="*/ 7425974 w 7919608"/>
              <a:gd name="connsiteY889" fmla="*/ 3902571 h 5061538"/>
              <a:gd name="connsiteX890" fmla="*/ 7408088 w 7919608"/>
              <a:gd name="connsiteY890" fmla="*/ 3870378 h 5061538"/>
              <a:gd name="connsiteX891" fmla="*/ 7390204 w 7919608"/>
              <a:gd name="connsiteY891" fmla="*/ 3831030 h 5061538"/>
              <a:gd name="connsiteX892" fmla="*/ 7383049 w 7919608"/>
              <a:gd name="connsiteY892" fmla="*/ 3813145 h 5061538"/>
              <a:gd name="connsiteX893" fmla="*/ 7368741 w 7919608"/>
              <a:gd name="connsiteY893" fmla="*/ 3802413 h 5061538"/>
              <a:gd name="connsiteX894" fmla="*/ 7361587 w 7919608"/>
              <a:gd name="connsiteY894" fmla="*/ 3798836 h 5061538"/>
              <a:gd name="connsiteX895" fmla="*/ 7343702 w 7919608"/>
              <a:gd name="connsiteY895" fmla="*/ 3798836 h 5061538"/>
              <a:gd name="connsiteX896" fmla="*/ 7329394 w 7919608"/>
              <a:gd name="connsiteY896" fmla="*/ 3809568 h 5061538"/>
              <a:gd name="connsiteX897" fmla="*/ 7322239 w 7919608"/>
              <a:gd name="connsiteY897" fmla="*/ 3820299 h 5061538"/>
              <a:gd name="connsiteX898" fmla="*/ 7322239 w 7919608"/>
              <a:gd name="connsiteY898" fmla="*/ 3831030 h 5061538"/>
              <a:gd name="connsiteX899" fmla="*/ 7322239 w 7919608"/>
              <a:gd name="connsiteY899" fmla="*/ 3845338 h 5061538"/>
              <a:gd name="connsiteX900" fmla="*/ 7325816 w 7919608"/>
              <a:gd name="connsiteY900" fmla="*/ 3877532 h 5061538"/>
              <a:gd name="connsiteX901" fmla="*/ 7325816 w 7919608"/>
              <a:gd name="connsiteY901" fmla="*/ 3913302 h 5061538"/>
              <a:gd name="connsiteX902" fmla="*/ 7318662 w 7919608"/>
              <a:gd name="connsiteY902" fmla="*/ 3938342 h 5061538"/>
              <a:gd name="connsiteX903" fmla="*/ 7300777 w 7919608"/>
              <a:gd name="connsiteY903" fmla="*/ 3966958 h 5061538"/>
              <a:gd name="connsiteX904" fmla="*/ 7290046 w 7919608"/>
              <a:gd name="connsiteY904" fmla="*/ 3984843 h 5061538"/>
              <a:gd name="connsiteX905" fmla="*/ 7290046 w 7919608"/>
              <a:gd name="connsiteY905" fmla="*/ 3999152 h 5061538"/>
              <a:gd name="connsiteX906" fmla="*/ 7297200 w 7919608"/>
              <a:gd name="connsiteY906" fmla="*/ 4009883 h 5061538"/>
              <a:gd name="connsiteX907" fmla="*/ 7304354 w 7919608"/>
              <a:gd name="connsiteY907" fmla="*/ 4027768 h 5061538"/>
              <a:gd name="connsiteX908" fmla="*/ 7329394 w 7919608"/>
              <a:gd name="connsiteY908" fmla="*/ 4049231 h 5061538"/>
              <a:gd name="connsiteX909" fmla="*/ 7322239 w 7919608"/>
              <a:gd name="connsiteY909" fmla="*/ 4067116 h 5061538"/>
              <a:gd name="connsiteX910" fmla="*/ 7311508 w 7919608"/>
              <a:gd name="connsiteY910" fmla="*/ 4081424 h 5061538"/>
              <a:gd name="connsiteX911" fmla="*/ 7297200 w 7919608"/>
              <a:gd name="connsiteY911" fmla="*/ 4088578 h 5061538"/>
              <a:gd name="connsiteX912" fmla="*/ 7279314 w 7919608"/>
              <a:gd name="connsiteY912" fmla="*/ 4092155 h 5061538"/>
              <a:gd name="connsiteX913" fmla="*/ 7261429 w 7919608"/>
              <a:gd name="connsiteY913" fmla="*/ 4102886 h 5061538"/>
              <a:gd name="connsiteX914" fmla="*/ 7243544 w 7919608"/>
              <a:gd name="connsiteY914" fmla="*/ 4110041 h 5061538"/>
              <a:gd name="connsiteX915" fmla="*/ 7232812 w 7919608"/>
              <a:gd name="connsiteY915" fmla="*/ 4124349 h 5061538"/>
              <a:gd name="connsiteX916" fmla="*/ 7222082 w 7919608"/>
              <a:gd name="connsiteY916" fmla="*/ 4142234 h 5061538"/>
              <a:gd name="connsiteX917" fmla="*/ 7207774 w 7919608"/>
              <a:gd name="connsiteY917" fmla="*/ 4163696 h 5061538"/>
              <a:gd name="connsiteX918" fmla="*/ 7193465 w 7919608"/>
              <a:gd name="connsiteY918" fmla="*/ 4174428 h 5061538"/>
              <a:gd name="connsiteX919" fmla="*/ 7172002 w 7919608"/>
              <a:gd name="connsiteY919" fmla="*/ 4185159 h 5061538"/>
              <a:gd name="connsiteX920" fmla="*/ 7139809 w 7919608"/>
              <a:gd name="connsiteY920" fmla="*/ 4185159 h 5061538"/>
              <a:gd name="connsiteX921" fmla="*/ 7121924 w 7919608"/>
              <a:gd name="connsiteY921" fmla="*/ 4181582 h 5061538"/>
              <a:gd name="connsiteX922" fmla="*/ 7104038 w 7919608"/>
              <a:gd name="connsiteY922" fmla="*/ 4185159 h 5061538"/>
              <a:gd name="connsiteX923" fmla="*/ 7093308 w 7919608"/>
              <a:gd name="connsiteY923" fmla="*/ 4192313 h 5061538"/>
              <a:gd name="connsiteX924" fmla="*/ 7078999 w 7919608"/>
              <a:gd name="connsiteY924" fmla="*/ 4203044 h 5061538"/>
              <a:gd name="connsiteX925" fmla="*/ 7075422 w 7919608"/>
              <a:gd name="connsiteY925" fmla="*/ 4213775 h 5061538"/>
              <a:gd name="connsiteX926" fmla="*/ 7071845 w 7919608"/>
              <a:gd name="connsiteY926" fmla="*/ 4228084 h 5061538"/>
              <a:gd name="connsiteX927" fmla="*/ 7071845 w 7919608"/>
              <a:gd name="connsiteY927" fmla="*/ 4249546 h 5061538"/>
              <a:gd name="connsiteX928" fmla="*/ 7075422 w 7919608"/>
              <a:gd name="connsiteY928" fmla="*/ 4267431 h 5061538"/>
              <a:gd name="connsiteX929" fmla="*/ 7082576 w 7919608"/>
              <a:gd name="connsiteY929" fmla="*/ 4296048 h 5061538"/>
              <a:gd name="connsiteX930" fmla="*/ 7100462 w 7919608"/>
              <a:gd name="connsiteY930" fmla="*/ 4321087 h 5061538"/>
              <a:gd name="connsiteX931" fmla="*/ 7114770 w 7919608"/>
              <a:gd name="connsiteY931" fmla="*/ 4338972 h 5061538"/>
              <a:gd name="connsiteX932" fmla="*/ 7132655 w 7919608"/>
              <a:gd name="connsiteY932" fmla="*/ 4356858 h 5061538"/>
              <a:gd name="connsiteX933" fmla="*/ 7154118 w 7919608"/>
              <a:gd name="connsiteY933" fmla="*/ 4364012 h 5061538"/>
              <a:gd name="connsiteX934" fmla="*/ 7175580 w 7919608"/>
              <a:gd name="connsiteY934" fmla="*/ 4364012 h 5061538"/>
              <a:gd name="connsiteX935" fmla="*/ 7197042 w 7919608"/>
              <a:gd name="connsiteY935" fmla="*/ 4364012 h 5061538"/>
              <a:gd name="connsiteX936" fmla="*/ 7214928 w 7919608"/>
              <a:gd name="connsiteY936" fmla="*/ 4364012 h 5061538"/>
              <a:gd name="connsiteX937" fmla="*/ 7232812 w 7919608"/>
              <a:gd name="connsiteY937" fmla="*/ 4371166 h 5061538"/>
              <a:gd name="connsiteX938" fmla="*/ 7247121 w 7919608"/>
              <a:gd name="connsiteY938" fmla="*/ 4364012 h 5061538"/>
              <a:gd name="connsiteX939" fmla="*/ 7261429 w 7919608"/>
              <a:gd name="connsiteY939" fmla="*/ 4353281 h 5061538"/>
              <a:gd name="connsiteX940" fmla="*/ 7275738 w 7919608"/>
              <a:gd name="connsiteY940" fmla="*/ 4338972 h 5061538"/>
              <a:gd name="connsiteX941" fmla="*/ 7279314 w 7919608"/>
              <a:gd name="connsiteY941" fmla="*/ 4321087 h 5061538"/>
              <a:gd name="connsiteX942" fmla="*/ 7282892 w 7919608"/>
              <a:gd name="connsiteY942" fmla="*/ 4306779 h 5061538"/>
              <a:gd name="connsiteX943" fmla="*/ 7282892 w 7919608"/>
              <a:gd name="connsiteY943" fmla="*/ 4288894 h 5061538"/>
              <a:gd name="connsiteX944" fmla="*/ 7268584 w 7919608"/>
              <a:gd name="connsiteY944" fmla="*/ 4271008 h 5061538"/>
              <a:gd name="connsiteX945" fmla="*/ 7261429 w 7919608"/>
              <a:gd name="connsiteY945" fmla="*/ 4260277 h 5061538"/>
              <a:gd name="connsiteX946" fmla="*/ 7261429 w 7919608"/>
              <a:gd name="connsiteY946" fmla="*/ 4249546 h 5061538"/>
              <a:gd name="connsiteX947" fmla="*/ 7268584 w 7919608"/>
              <a:gd name="connsiteY947" fmla="*/ 4231661 h 5061538"/>
              <a:gd name="connsiteX948" fmla="*/ 7282892 w 7919608"/>
              <a:gd name="connsiteY948" fmla="*/ 4217352 h 5061538"/>
              <a:gd name="connsiteX949" fmla="*/ 7286468 w 7919608"/>
              <a:gd name="connsiteY949" fmla="*/ 4217352 h 5061538"/>
              <a:gd name="connsiteX950" fmla="*/ 7297200 w 7919608"/>
              <a:gd name="connsiteY950" fmla="*/ 4224507 h 5061538"/>
              <a:gd name="connsiteX951" fmla="*/ 7304354 w 7919608"/>
              <a:gd name="connsiteY951" fmla="*/ 4228084 h 5061538"/>
              <a:gd name="connsiteX952" fmla="*/ 7307931 w 7919608"/>
              <a:gd name="connsiteY952" fmla="*/ 4231661 h 5061538"/>
              <a:gd name="connsiteX953" fmla="*/ 7318662 w 7919608"/>
              <a:gd name="connsiteY953" fmla="*/ 4260277 h 5061538"/>
              <a:gd name="connsiteX954" fmla="*/ 7325816 w 7919608"/>
              <a:gd name="connsiteY954" fmla="*/ 4292471 h 5061538"/>
              <a:gd name="connsiteX955" fmla="*/ 7325816 w 7919608"/>
              <a:gd name="connsiteY955" fmla="*/ 4321087 h 5061538"/>
              <a:gd name="connsiteX956" fmla="*/ 7322239 w 7919608"/>
              <a:gd name="connsiteY956" fmla="*/ 4353281 h 5061538"/>
              <a:gd name="connsiteX957" fmla="*/ 7311508 w 7919608"/>
              <a:gd name="connsiteY957" fmla="*/ 4371166 h 5061538"/>
              <a:gd name="connsiteX958" fmla="*/ 7297200 w 7919608"/>
              <a:gd name="connsiteY958" fmla="*/ 4381897 h 5061538"/>
              <a:gd name="connsiteX959" fmla="*/ 7282892 w 7919608"/>
              <a:gd name="connsiteY959" fmla="*/ 4396205 h 5061538"/>
              <a:gd name="connsiteX960" fmla="*/ 7268584 w 7919608"/>
              <a:gd name="connsiteY960" fmla="*/ 4410514 h 5061538"/>
              <a:gd name="connsiteX961" fmla="*/ 7257852 w 7919608"/>
              <a:gd name="connsiteY961" fmla="*/ 4421245 h 5061538"/>
              <a:gd name="connsiteX962" fmla="*/ 7254275 w 7919608"/>
              <a:gd name="connsiteY962" fmla="*/ 4439130 h 5061538"/>
              <a:gd name="connsiteX963" fmla="*/ 7247121 w 7919608"/>
              <a:gd name="connsiteY963" fmla="*/ 4457015 h 5061538"/>
              <a:gd name="connsiteX964" fmla="*/ 7243544 w 7919608"/>
              <a:gd name="connsiteY964" fmla="*/ 4474901 h 5061538"/>
              <a:gd name="connsiteX965" fmla="*/ 7247121 w 7919608"/>
              <a:gd name="connsiteY965" fmla="*/ 4492786 h 5061538"/>
              <a:gd name="connsiteX966" fmla="*/ 7254275 w 7919608"/>
              <a:gd name="connsiteY966" fmla="*/ 4507094 h 5061538"/>
              <a:gd name="connsiteX967" fmla="*/ 7257852 w 7919608"/>
              <a:gd name="connsiteY967" fmla="*/ 4528557 h 5061538"/>
              <a:gd name="connsiteX968" fmla="*/ 7257852 w 7919608"/>
              <a:gd name="connsiteY968" fmla="*/ 4546442 h 5061538"/>
              <a:gd name="connsiteX969" fmla="*/ 7254275 w 7919608"/>
              <a:gd name="connsiteY969" fmla="*/ 4564327 h 5061538"/>
              <a:gd name="connsiteX970" fmla="*/ 7243544 w 7919608"/>
              <a:gd name="connsiteY970" fmla="*/ 4578635 h 5061538"/>
              <a:gd name="connsiteX971" fmla="*/ 7243544 w 7919608"/>
              <a:gd name="connsiteY971" fmla="*/ 4582212 h 5061538"/>
              <a:gd name="connsiteX972" fmla="*/ 7232812 w 7919608"/>
              <a:gd name="connsiteY972" fmla="*/ 4610829 h 5061538"/>
              <a:gd name="connsiteX973" fmla="*/ 7214928 w 7919608"/>
              <a:gd name="connsiteY973" fmla="*/ 4639445 h 5061538"/>
              <a:gd name="connsiteX974" fmla="*/ 7197042 w 7919608"/>
              <a:gd name="connsiteY974" fmla="*/ 4664485 h 5061538"/>
              <a:gd name="connsiteX975" fmla="*/ 7179157 w 7919608"/>
              <a:gd name="connsiteY975" fmla="*/ 4685947 h 5061538"/>
              <a:gd name="connsiteX976" fmla="*/ 7136232 w 7919608"/>
              <a:gd name="connsiteY976" fmla="*/ 4728872 h 5061538"/>
              <a:gd name="connsiteX977" fmla="*/ 7082576 w 7919608"/>
              <a:gd name="connsiteY977" fmla="*/ 4764642 h 5061538"/>
              <a:gd name="connsiteX978" fmla="*/ 7046806 w 7919608"/>
              <a:gd name="connsiteY978" fmla="*/ 4789682 h 5061538"/>
              <a:gd name="connsiteX979" fmla="*/ 7000304 w 7919608"/>
              <a:gd name="connsiteY979" fmla="*/ 4811144 h 5061538"/>
              <a:gd name="connsiteX980" fmla="*/ 6964534 w 7919608"/>
              <a:gd name="connsiteY980" fmla="*/ 4836184 h 5061538"/>
              <a:gd name="connsiteX981" fmla="*/ 6925186 w 7919608"/>
              <a:gd name="connsiteY981" fmla="*/ 4861223 h 5061538"/>
              <a:gd name="connsiteX982" fmla="*/ 6910878 w 7919608"/>
              <a:gd name="connsiteY982" fmla="*/ 4871954 h 5061538"/>
              <a:gd name="connsiteX983" fmla="*/ 6896569 w 7919608"/>
              <a:gd name="connsiteY983" fmla="*/ 4879108 h 5061538"/>
              <a:gd name="connsiteX984" fmla="*/ 6882261 w 7919608"/>
              <a:gd name="connsiteY984" fmla="*/ 4879108 h 5061538"/>
              <a:gd name="connsiteX985" fmla="*/ 6867952 w 7919608"/>
              <a:gd name="connsiteY985" fmla="*/ 4879108 h 5061538"/>
              <a:gd name="connsiteX986" fmla="*/ 6832182 w 7919608"/>
              <a:gd name="connsiteY986" fmla="*/ 4875531 h 5061538"/>
              <a:gd name="connsiteX987" fmla="*/ 6792834 w 7919608"/>
              <a:gd name="connsiteY987" fmla="*/ 4854069 h 5061538"/>
              <a:gd name="connsiteX988" fmla="*/ 6782104 w 7919608"/>
              <a:gd name="connsiteY988" fmla="*/ 4871954 h 5061538"/>
              <a:gd name="connsiteX989" fmla="*/ 6778526 w 7919608"/>
              <a:gd name="connsiteY989" fmla="*/ 4882685 h 5061538"/>
              <a:gd name="connsiteX990" fmla="*/ 6771372 w 7919608"/>
              <a:gd name="connsiteY990" fmla="*/ 4900571 h 5061538"/>
              <a:gd name="connsiteX991" fmla="*/ 6771372 w 7919608"/>
              <a:gd name="connsiteY991" fmla="*/ 4914879 h 5061538"/>
              <a:gd name="connsiteX992" fmla="*/ 6771372 w 7919608"/>
              <a:gd name="connsiteY992" fmla="*/ 4932764 h 5061538"/>
              <a:gd name="connsiteX993" fmla="*/ 6778526 w 7919608"/>
              <a:gd name="connsiteY993" fmla="*/ 4943495 h 5061538"/>
              <a:gd name="connsiteX994" fmla="*/ 6785680 w 7919608"/>
              <a:gd name="connsiteY994" fmla="*/ 4961381 h 5061538"/>
              <a:gd name="connsiteX995" fmla="*/ 6799988 w 7919608"/>
              <a:gd name="connsiteY995" fmla="*/ 4979266 h 5061538"/>
              <a:gd name="connsiteX996" fmla="*/ 6778526 w 7919608"/>
              <a:gd name="connsiteY996" fmla="*/ 4986420 h 5061538"/>
              <a:gd name="connsiteX997" fmla="*/ 6760641 w 7919608"/>
              <a:gd name="connsiteY997" fmla="*/ 4993574 h 5061538"/>
              <a:gd name="connsiteX998" fmla="*/ 6746332 w 7919608"/>
              <a:gd name="connsiteY998" fmla="*/ 4993574 h 5061538"/>
              <a:gd name="connsiteX999" fmla="*/ 6724870 w 7919608"/>
              <a:gd name="connsiteY999" fmla="*/ 4979266 h 5061538"/>
              <a:gd name="connsiteX1000" fmla="*/ 6689100 w 7919608"/>
              <a:gd name="connsiteY1000" fmla="*/ 4961381 h 5061538"/>
              <a:gd name="connsiteX1001" fmla="*/ 6656906 w 7919608"/>
              <a:gd name="connsiteY1001" fmla="*/ 4943495 h 5061538"/>
              <a:gd name="connsiteX1002" fmla="*/ 6635444 w 7919608"/>
              <a:gd name="connsiteY1002" fmla="*/ 4932764 h 5061538"/>
              <a:gd name="connsiteX1003" fmla="*/ 6613982 w 7919608"/>
              <a:gd name="connsiteY1003" fmla="*/ 4918456 h 5061538"/>
              <a:gd name="connsiteX1004" fmla="*/ 6596096 w 7919608"/>
              <a:gd name="connsiteY1004" fmla="*/ 4900571 h 5061538"/>
              <a:gd name="connsiteX1005" fmla="*/ 6578211 w 7919608"/>
              <a:gd name="connsiteY1005" fmla="*/ 4879108 h 5061538"/>
              <a:gd name="connsiteX1006" fmla="*/ 6624712 w 7919608"/>
              <a:gd name="connsiteY1006" fmla="*/ 4861223 h 5061538"/>
              <a:gd name="connsiteX1007" fmla="*/ 6724870 w 7919608"/>
              <a:gd name="connsiteY1007" fmla="*/ 4829029 h 5061538"/>
              <a:gd name="connsiteX1008" fmla="*/ 6735602 w 7919608"/>
              <a:gd name="connsiteY1008" fmla="*/ 4825452 h 5061538"/>
              <a:gd name="connsiteX1009" fmla="*/ 6746332 w 7919608"/>
              <a:gd name="connsiteY1009" fmla="*/ 4825452 h 5061538"/>
              <a:gd name="connsiteX1010" fmla="*/ 6771372 w 7919608"/>
              <a:gd name="connsiteY1010" fmla="*/ 4818298 h 5061538"/>
              <a:gd name="connsiteX1011" fmla="*/ 6785680 w 7919608"/>
              <a:gd name="connsiteY1011" fmla="*/ 4814721 h 5061538"/>
              <a:gd name="connsiteX1012" fmla="*/ 6789258 w 7919608"/>
              <a:gd name="connsiteY1012" fmla="*/ 4807567 h 5061538"/>
              <a:gd name="connsiteX1013" fmla="*/ 6792834 w 7919608"/>
              <a:gd name="connsiteY1013" fmla="*/ 4771796 h 5061538"/>
              <a:gd name="connsiteX1014" fmla="*/ 6799988 w 7919608"/>
              <a:gd name="connsiteY1014" fmla="*/ 4736026 h 5061538"/>
              <a:gd name="connsiteX1015" fmla="*/ 6789258 w 7919608"/>
              <a:gd name="connsiteY1015" fmla="*/ 4721718 h 5061538"/>
              <a:gd name="connsiteX1016" fmla="*/ 6782104 w 7919608"/>
              <a:gd name="connsiteY1016" fmla="*/ 4703832 h 5061538"/>
              <a:gd name="connsiteX1017" fmla="*/ 6767795 w 7919608"/>
              <a:gd name="connsiteY1017" fmla="*/ 4682370 h 5061538"/>
              <a:gd name="connsiteX1018" fmla="*/ 6767795 w 7919608"/>
              <a:gd name="connsiteY1018" fmla="*/ 4653754 h 5061538"/>
              <a:gd name="connsiteX1019" fmla="*/ 6771372 w 7919608"/>
              <a:gd name="connsiteY1019" fmla="*/ 4632291 h 5061538"/>
              <a:gd name="connsiteX1020" fmla="*/ 6789258 w 7919608"/>
              <a:gd name="connsiteY1020" fmla="*/ 4610829 h 5061538"/>
              <a:gd name="connsiteX1021" fmla="*/ 6807142 w 7919608"/>
              <a:gd name="connsiteY1021" fmla="*/ 4589367 h 5061538"/>
              <a:gd name="connsiteX1022" fmla="*/ 6817874 w 7919608"/>
              <a:gd name="connsiteY1022" fmla="*/ 4567904 h 5061538"/>
              <a:gd name="connsiteX1023" fmla="*/ 6810720 w 7919608"/>
              <a:gd name="connsiteY1023" fmla="*/ 4546442 h 5061538"/>
              <a:gd name="connsiteX1024" fmla="*/ 6807142 w 7919608"/>
              <a:gd name="connsiteY1024" fmla="*/ 4539288 h 5061538"/>
              <a:gd name="connsiteX1025" fmla="*/ 6803566 w 7919608"/>
              <a:gd name="connsiteY1025" fmla="*/ 4535711 h 5061538"/>
              <a:gd name="connsiteX1026" fmla="*/ 6792834 w 7919608"/>
              <a:gd name="connsiteY1026" fmla="*/ 4524979 h 5061538"/>
              <a:gd name="connsiteX1027" fmla="*/ 6782104 w 7919608"/>
              <a:gd name="connsiteY1027" fmla="*/ 4521402 h 5061538"/>
              <a:gd name="connsiteX1028" fmla="*/ 6760641 w 7919608"/>
              <a:gd name="connsiteY1028" fmla="*/ 4517825 h 5061538"/>
              <a:gd name="connsiteX1029" fmla="*/ 6742756 w 7919608"/>
              <a:gd name="connsiteY1029" fmla="*/ 4514248 h 5061538"/>
              <a:gd name="connsiteX1030" fmla="*/ 6724870 w 7919608"/>
              <a:gd name="connsiteY1030" fmla="*/ 4503517 h 5061538"/>
              <a:gd name="connsiteX1031" fmla="*/ 6714139 w 7919608"/>
              <a:gd name="connsiteY1031" fmla="*/ 4485632 h 5061538"/>
              <a:gd name="connsiteX1032" fmla="*/ 6703408 w 7919608"/>
              <a:gd name="connsiteY1032" fmla="*/ 4482055 h 5061538"/>
              <a:gd name="connsiteX1033" fmla="*/ 6689100 w 7919608"/>
              <a:gd name="connsiteY1033" fmla="*/ 4478478 h 5061538"/>
              <a:gd name="connsiteX1034" fmla="*/ 6631867 w 7919608"/>
              <a:gd name="connsiteY1034" fmla="*/ 4492786 h 5061538"/>
              <a:gd name="connsiteX1035" fmla="*/ 6563902 w 7919608"/>
              <a:gd name="connsiteY1035" fmla="*/ 4503517 h 5061538"/>
              <a:gd name="connsiteX1036" fmla="*/ 6560326 w 7919608"/>
              <a:gd name="connsiteY1036" fmla="*/ 4507094 h 5061538"/>
              <a:gd name="connsiteX1037" fmla="*/ 6556748 w 7919608"/>
              <a:gd name="connsiteY1037" fmla="*/ 4514248 h 5061538"/>
              <a:gd name="connsiteX1038" fmla="*/ 6553172 w 7919608"/>
              <a:gd name="connsiteY1038" fmla="*/ 4521402 h 5061538"/>
              <a:gd name="connsiteX1039" fmla="*/ 6553172 w 7919608"/>
              <a:gd name="connsiteY1039" fmla="*/ 4524979 h 5061538"/>
              <a:gd name="connsiteX1040" fmla="*/ 6560326 w 7919608"/>
              <a:gd name="connsiteY1040" fmla="*/ 4542865 h 5061538"/>
              <a:gd name="connsiteX1041" fmla="*/ 6571057 w 7919608"/>
              <a:gd name="connsiteY1041" fmla="*/ 4546442 h 5061538"/>
              <a:gd name="connsiteX1042" fmla="*/ 6574634 w 7919608"/>
              <a:gd name="connsiteY1042" fmla="*/ 4546442 h 5061538"/>
              <a:gd name="connsiteX1043" fmla="*/ 6596096 w 7919608"/>
              <a:gd name="connsiteY1043" fmla="*/ 4546442 h 5061538"/>
              <a:gd name="connsiteX1044" fmla="*/ 6613982 w 7919608"/>
              <a:gd name="connsiteY1044" fmla="*/ 4550019 h 5061538"/>
              <a:gd name="connsiteX1045" fmla="*/ 6631867 w 7919608"/>
              <a:gd name="connsiteY1045" fmla="*/ 4560750 h 5061538"/>
              <a:gd name="connsiteX1046" fmla="*/ 6642598 w 7919608"/>
              <a:gd name="connsiteY1046" fmla="*/ 4567904 h 5061538"/>
              <a:gd name="connsiteX1047" fmla="*/ 6667638 w 7919608"/>
              <a:gd name="connsiteY1047" fmla="*/ 4589367 h 5061538"/>
              <a:gd name="connsiteX1048" fmla="*/ 6699831 w 7919608"/>
              <a:gd name="connsiteY1048" fmla="*/ 4610829 h 5061538"/>
              <a:gd name="connsiteX1049" fmla="*/ 6706985 w 7919608"/>
              <a:gd name="connsiteY1049" fmla="*/ 4621560 h 5061538"/>
              <a:gd name="connsiteX1050" fmla="*/ 6717716 w 7919608"/>
              <a:gd name="connsiteY1050" fmla="*/ 4628714 h 5061538"/>
              <a:gd name="connsiteX1051" fmla="*/ 6724870 w 7919608"/>
              <a:gd name="connsiteY1051" fmla="*/ 4653754 h 5061538"/>
              <a:gd name="connsiteX1052" fmla="*/ 6721294 w 7919608"/>
              <a:gd name="connsiteY1052" fmla="*/ 4664485 h 5061538"/>
              <a:gd name="connsiteX1053" fmla="*/ 6721294 w 7919608"/>
              <a:gd name="connsiteY1053" fmla="*/ 4671639 h 5061538"/>
              <a:gd name="connsiteX1054" fmla="*/ 6706985 w 7919608"/>
              <a:gd name="connsiteY1054" fmla="*/ 4685947 h 5061538"/>
              <a:gd name="connsiteX1055" fmla="*/ 6689100 w 7919608"/>
              <a:gd name="connsiteY1055" fmla="*/ 4689524 h 5061538"/>
              <a:gd name="connsiteX1056" fmla="*/ 6674792 w 7919608"/>
              <a:gd name="connsiteY1056" fmla="*/ 4693101 h 5061538"/>
              <a:gd name="connsiteX1057" fmla="*/ 6656906 w 7919608"/>
              <a:gd name="connsiteY1057" fmla="*/ 4689524 h 5061538"/>
              <a:gd name="connsiteX1058" fmla="*/ 6642598 w 7919608"/>
              <a:gd name="connsiteY1058" fmla="*/ 4682370 h 5061538"/>
              <a:gd name="connsiteX1059" fmla="*/ 6631867 w 7919608"/>
              <a:gd name="connsiteY1059" fmla="*/ 4668062 h 5061538"/>
              <a:gd name="connsiteX1060" fmla="*/ 6617558 w 7919608"/>
              <a:gd name="connsiteY1060" fmla="*/ 4660908 h 5061538"/>
              <a:gd name="connsiteX1061" fmla="*/ 6581788 w 7919608"/>
              <a:gd name="connsiteY1061" fmla="*/ 4650177 h 5061538"/>
              <a:gd name="connsiteX1062" fmla="*/ 6571057 w 7919608"/>
              <a:gd name="connsiteY1062" fmla="*/ 4646599 h 5061538"/>
              <a:gd name="connsiteX1063" fmla="*/ 6553172 w 7919608"/>
              <a:gd name="connsiteY1063" fmla="*/ 4639445 h 5061538"/>
              <a:gd name="connsiteX1064" fmla="*/ 6517401 w 7919608"/>
              <a:gd name="connsiteY1064" fmla="*/ 4621560 h 5061538"/>
              <a:gd name="connsiteX1065" fmla="*/ 6513824 w 7919608"/>
              <a:gd name="connsiteY1065" fmla="*/ 4628714 h 5061538"/>
              <a:gd name="connsiteX1066" fmla="*/ 6510247 w 7919608"/>
              <a:gd name="connsiteY1066" fmla="*/ 4639445 h 5061538"/>
              <a:gd name="connsiteX1067" fmla="*/ 6495938 w 7919608"/>
              <a:gd name="connsiteY1067" fmla="*/ 4668062 h 5061538"/>
              <a:gd name="connsiteX1068" fmla="*/ 6488784 w 7919608"/>
              <a:gd name="connsiteY1068" fmla="*/ 4682370 h 5061538"/>
              <a:gd name="connsiteX1069" fmla="*/ 6478054 w 7919608"/>
              <a:gd name="connsiteY1069" fmla="*/ 4689524 h 5061538"/>
              <a:gd name="connsiteX1070" fmla="*/ 6467322 w 7919608"/>
              <a:gd name="connsiteY1070" fmla="*/ 4700255 h 5061538"/>
              <a:gd name="connsiteX1071" fmla="*/ 6453014 w 7919608"/>
              <a:gd name="connsiteY1071" fmla="*/ 4703832 h 5061538"/>
              <a:gd name="connsiteX1072" fmla="*/ 6435128 w 7919608"/>
              <a:gd name="connsiteY1072" fmla="*/ 4703832 h 5061538"/>
              <a:gd name="connsiteX1073" fmla="*/ 6417244 w 7919608"/>
              <a:gd name="connsiteY1073" fmla="*/ 4703832 h 5061538"/>
              <a:gd name="connsiteX1074" fmla="*/ 6395781 w 7919608"/>
              <a:gd name="connsiteY1074" fmla="*/ 4707409 h 5061538"/>
              <a:gd name="connsiteX1075" fmla="*/ 6377896 w 7919608"/>
              <a:gd name="connsiteY1075" fmla="*/ 4710987 h 5061538"/>
              <a:gd name="connsiteX1076" fmla="*/ 6342125 w 7919608"/>
              <a:gd name="connsiteY1076" fmla="*/ 4721718 h 5061538"/>
              <a:gd name="connsiteX1077" fmla="*/ 6306354 w 7919608"/>
              <a:gd name="connsiteY1077" fmla="*/ 4721718 h 5061538"/>
              <a:gd name="connsiteX1078" fmla="*/ 6267007 w 7919608"/>
              <a:gd name="connsiteY1078" fmla="*/ 4714564 h 5061538"/>
              <a:gd name="connsiteX1079" fmla="*/ 6231236 w 7919608"/>
              <a:gd name="connsiteY1079" fmla="*/ 4707409 h 5061538"/>
              <a:gd name="connsiteX1080" fmla="*/ 6199043 w 7919608"/>
              <a:gd name="connsiteY1080" fmla="*/ 4703832 h 5061538"/>
              <a:gd name="connsiteX1081" fmla="*/ 6181158 w 7919608"/>
              <a:gd name="connsiteY1081" fmla="*/ 4703832 h 5061538"/>
              <a:gd name="connsiteX1082" fmla="*/ 6170427 w 7919608"/>
              <a:gd name="connsiteY1082" fmla="*/ 4703832 h 5061538"/>
              <a:gd name="connsiteX1083" fmla="*/ 6159695 w 7919608"/>
              <a:gd name="connsiteY1083" fmla="*/ 4707409 h 5061538"/>
              <a:gd name="connsiteX1084" fmla="*/ 6148964 w 7919608"/>
              <a:gd name="connsiteY1084" fmla="*/ 4714564 h 5061538"/>
              <a:gd name="connsiteX1085" fmla="*/ 6123925 w 7919608"/>
              <a:gd name="connsiteY1085" fmla="*/ 4746757 h 5061538"/>
              <a:gd name="connsiteX1086" fmla="*/ 6106039 w 7919608"/>
              <a:gd name="connsiteY1086" fmla="*/ 4775374 h 5061538"/>
              <a:gd name="connsiteX1087" fmla="*/ 6081000 w 7919608"/>
              <a:gd name="connsiteY1087" fmla="*/ 4803990 h 5061538"/>
              <a:gd name="connsiteX1088" fmla="*/ 6066692 w 7919608"/>
              <a:gd name="connsiteY1088" fmla="*/ 4807567 h 5061538"/>
              <a:gd name="connsiteX1089" fmla="*/ 6055961 w 7919608"/>
              <a:gd name="connsiteY1089" fmla="*/ 4814721 h 5061538"/>
              <a:gd name="connsiteX1090" fmla="*/ 6023767 w 7919608"/>
              <a:gd name="connsiteY1090" fmla="*/ 4825452 h 5061538"/>
              <a:gd name="connsiteX1091" fmla="*/ 6009459 w 7919608"/>
              <a:gd name="connsiteY1091" fmla="*/ 4832606 h 5061538"/>
              <a:gd name="connsiteX1092" fmla="*/ 5998728 w 7919608"/>
              <a:gd name="connsiteY1092" fmla="*/ 4836184 h 5061538"/>
              <a:gd name="connsiteX1093" fmla="*/ 5995151 w 7919608"/>
              <a:gd name="connsiteY1093" fmla="*/ 4846915 h 5061538"/>
              <a:gd name="connsiteX1094" fmla="*/ 5998728 w 7919608"/>
              <a:gd name="connsiteY1094" fmla="*/ 4868377 h 5061538"/>
              <a:gd name="connsiteX1095" fmla="*/ 6009459 w 7919608"/>
              <a:gd name="connsiteY1095" fmla="*/ 4889839 h 5061538"/>
              <a:gd name="connsiteX1096" fmla="*/ 6013036 w 7919608"/>
              <a:gd name="connsiteY1096" fmla="*/ 4893416 h 5061538"/>
              <a:gd name="connsiteX1097" fmla="*/ 6020190 w 7919608"/>
              <a:gd name="connsiteY1097" fmla="*/ 4896994 h 5061538"/>
              <a:gd name="connsiteX1098" fmla="*/ 6034498 w 7919608"/>
              <a:gd name="connsiteY1098" fmla="*/ 4907725 h 5061538"/>
              <a:gd name="connsiteX1099" fmla="*/ 6045229 w 7919608"/>
              <a:gd name="connsiteY1099" fmla="*/ 4914879 h 5061538"/>
              <a:gd name="connsiteX1100" fmla="*/ 6055961 w 7919608"/>
              <a:gd name="connsiteY1100" fmla="*/ 4929187 h 5061538"/>
              <a:gd name="connsiteX1101" fmla="*/ 6063115 w 7919608"/>
              <a:gd name="connsiteY1101" fmla="*/ 4939918 h 5061538"/>
              <a:gd name="connsiteX1102" fmla="*/ 6063115 w 7919608"/>
              <a:gd name="connsiteY1102" fmla="*/ 4954226 h 5061538"/>
              <a:gd name="connsiteX1103" fmla="*/ 6063115 w 7919608"/>
              <a:gd name="connsiteY1103" fmla="*/ 4972112 h 5061538"/>
              <a:gd name="connsiteX1104" fmla="*/ 6059538 w 7919608"/>
              <a:gd name="connsiteY1104" fmla="*/ 4982843 h 5061538"/>
              <a:gd name="connsiteX1105" fmla="*/ 6055961 w 7919608"/>
              <a:gd name="connsiteY1105" fmla="*/ 4997151 h 5061538"/>
              <a:gd name="connsiteX1106" fmla="*/ 6045229 w 7919608"/>
              <a:gd name="connsiteY1106" fmla="*/ 5011459 h 5061538"/>
              <a:gd name="connsiteX1107" fmla="*/ 6038075 w 7919608"/>
              <a:gd name="connsiteY1107" fmla="*/ 5015036 h 5061538"/>
              <a:gd name="connsiteX1108" fmla="*/ 6023767 w 7919608"/>
              <a:gd name="connsiteY1108" fmla="*/ 5018614 h 5061538"/>
              <a:gd name="connsiteX1109" fmla="*/ 5995151 w 7919608"/>
              <a:gd name="connsiteY1109" fmla="*/ 5018614 h 5061538"/>
              <a:gd name="connsiteX1110" fmla="*/ 5959380 w 7919608"/>
              <a:gd name="connsiteY1110" fmla="*/ 5015036 h 5061538"/>
              <a:gd name="connsiteX1111" fmla="*/ 5952226 w 7919608"/>
              <a:gd name="connsiteY1111" fmla="*/ 5011459 h 5061538"/>
              <a:gd name="connsiteX1112" fmla="*/ 5941495 w 7919608"/>
              <a:gd name="connsiteY1112" fmla="*/ 5004305 h 5061538"/>
              <a:gd name="connsiteX1113" fmla="*/ 5937918 w 7919608"/>
              <a:gd name="connsiteY1113" fmla="*/ 4997151 h 5061538"/>
              <a:gd name="connsiteX1114" fmla="*/ 5934341 w 7919608"/>
              <a:gd name="connsiteY1114" fmla="*/ 4986420 h 5061538"/>
              <a:gd name="connsiteX1115" fmla="*/ 5937918 w 7919608"/>
              <a:gd name="connsiteY1115" fmla="*/ 4975689 h 5061538"/>
              <a:gd name="connsiteX1116" fmla="*/ 5937918 w 7919608"/>
              <a:gd name="connsiteY1116" fmla="*/ 4964958 h 5061538"/>
              <a:gd name="connsiteX1117" fmla="*/ 5941495 w 7919608"/>
              <a:gd name="connsiteY1117" fmla="*/ 4932764 h 5061538"/>
              <a:gd name="connsiteX1118" fmla="*/ 5937918 w 7919608"/>
              <a:gd name="connsiteY1118" fmla="*/ 4900571 h 5061538"/>
              <a:gd name="connsiteX1119" fmla="*/ 5927187 w 7919608"/>
              <a:gd name="connsiteY1119" fmla="*/ 4879108 h 5061538"/>
              <a:gd name="connsiteX1120" fmla="*/ 5916455 w 7919608"/>
              <a:gd name="connsiteY1120" fmla="*/ 4871954 h 5061538"/>
              <a:gd name="connsiteX1121" fmla="*/ 5909301 w 7919608"/>
              <a:gd name="connsiteY1121" fmla="*/ 4868377 h 5061538"/>
              <a:gd name="connsiteX1122" fmla="*/ 5894993 w 7919608"/>
              <a:gd name="connsiteY1122" fmla="*/ 4861223 h 5061538"/>
              <a:gd name="connsiteX1123" fmla="*/ 5884262 w 7919608"/>
              <a:gd name="connsiteY1123" fmla="*/ 4861223 h 5061538"/>
              <a:gd name="connsiteX1124" fmla="*/ 5848491 w 7919608"/>
              <a:gd name="connsiteY1124" fmla="*/ 4868377 h 5061538"/>
              <a:gd name="connsiteX1125" fmla="*/ 5812721 w 7919608"/>
              <a:gd name="connsiteY1125" fmla="*/ 4879108 h 5061538"/>
              <a:gd name="connsiteX1126" fmla="*/ 5801989 w 7919608"/>
              <a:gd name="connsiteY1126" fmla="*/ 4889839 h 5061538"/>
              <a:gd name="connsiteX1127" fmla="*/ 5787681 w 7919608"/>
              <a:gd name="connsiteY1127" fmla="*/ 4896994 h 5061538"/>
              <a:gd name="connsiteX1128" fmla="*/ 5748334 w 7919608"/>
              <a:gd name="connsiteY1128" fmla="*/ 4943495 h 5061538"/>
              <a:gd name="connsiteX1129" fmla="*/ 5730448 w 7919608"/>
              <a:gd name="connsiteY1129" fmla="*/ 4957804 h 5061538"/>
              <a:gd name="connsiteX1130" fmla="*/ 5683947 w 7919608"/>
              <a:gd name="connsiteY1130" fmla="*/ 4932764 h 5061538"/>
              <a:gd name="connsiteX1131" fmla="*/ 5630291 w 7919608"/>
              <a:gd name="connsiteY1131" fmla="*/ 4907725 h 5061538"/>
              <a:gd name="connsiteX1132" fmla="*/ 5623137 w 7919608"/>
              <a:gd name="connsiteY1132" fmla="*/ 4896994 h 5061538"/>
              <a:gd name="connsiteX1133" fmla="*/ 5619559 w 7919608"/>
              <a:gd name="connsiteY1133" fmla="*/ 4882685 h 5061538"/>
              <a:gd name="connsiteX1134" fmla="*/ 5619559 w 7919608"/>
              <a:gd name="connsiteY1134" fmla="*/ 4871954 h 5061538"/>
              <a:gd name="connsiteX1135" fmla="*/ 5619559 w 7919608"/>
              <a:gd name="connsiteY1135" fmla="*/ 4854069 h 5061538"/>
              <a:gd name="connsiteX1136" fmla="*/ 5623137 w 7919608"/>
              <a:gd name="connsiteY1136" fmla="*/ 4836184 h 5061538"/>
              <a:gd name="connsiteX1137" fmla="*/ 5630291 w 7919608"/>
              <a:gd name="connsiteY1137" fmla="*/ 4825452 h 5061538"/>
              <a:gd name="connsiteX1138" fmla="*/ 5641022 w 7919608"/>
              <a:gd name="connsiteY1138" fmla="*/ 4811144 h 5061538"/>
              <a:gd name="connsiteX1139" fmla="*/ 5648176 w 7919608"/>
              <a:gd name="connsiteY1139" fmla="*/ 4803990 h 5061538"/>
              <a:gd name="connsiteX1140" fmla="*/ 5701832 w 7919608"/>
              <a:gd name="connsiteY1140" fmla="*/ 4789682 h 5061538"/>
              <a:gd name="connsiteX1141" fmla="*/ 5751911 w 7919608"/>
              <a:gd name="connsiteY1141" fmla="*/ 4775374 h 5061538"/>
              <a:gd name="connsiteX1142" fmla="*/ 5809144 w 7919608"/>
              <a:gd name="connsiteY1142" fmla="*/ 4768219 h 5061538"/>
              <a:gd name="connsiteX1143" fmla="*/ 5805567 w 7919608"/>
              <a:gd name="connsiteY1143" fmla="*/ 4743180 h 5061538"/>
              <a:gd name="connsiteX1144" fmla="*/ 5794835 w 7919608"/>
              <a:gd name="connsiteY1144" fmla="*/ 4714564 h 5061538"/>
              <a:gd name="connsiteX1145" fmla="*/ 5784104 w 7919608"/>
              <a:gd name="connsiteY1145" fmla="*/ 4693101 h 5061538"/>
              <a:gd name="connsiteX1146" fmla="*/ 5762642 w 7919608"/>
              <a:gd name="connsiteY1146" fmla="*/ 4682370 h 5061538"/>
              <a:gd name="connsiteX1147" fmla="*/ 5744757 w 7919608"/>
              <a:gd name="connsiteY1147" fmla="*/ 4675216 h 5061538"/>
              <a:gd name="connsiteX1148" fmla="*/ 5719717 w 7919608"/>
              <a:gd name="connsiteY1148" fmla="*/ 4675216 h 5061538"/>
              <a:gd name="connsiteX1149" fmla="*/ 5669638 w 7919608"/>
              <a:gd name="connsiteY1149" fmla="*/ 4671639 h 5061538"/>
              <a:gd name="connsiteX1150" fmla="*/ 5662484 w 7919608"/>
              <a:gd name="connsiteY1150" fmla="*/ 4643022 h 5061538"/>
              <a:gd name="connsiteX1151" fmla="*/ 5662484 w 7919608"/>
              <a:gd name="connsiteY1151" fmla="*/ 4632291 h 5061538"/>
              <a:gd name="connsiteX1152" fmla="*/ 5641022 w 7919608"/>
              <a:gd name="connsiteY1152" fmla="*/ 4603675 h 5061538"/>
              <a:gd name="connsiteX1153" fmla="*/ 5619559 w 7919608"/>
              <a:gd name="connsiteY1153" fmla="*/ 4578635 h 5061538"/>
              <a:gd name="connsiteX1154" fmla="*/ 5565904 w 7919608"/>
              <a:gd name="connsiteY1154" fmla="*/ 4535711 h 5061538"/>
              <a:gd name="connsiteX1155" fmla="*/ 5558749 w 7919608"/>
              <a:gd name="connsiteY1155" fmla="*/ 4528557 h 5061538"/>
              <a:gd name="connsiteX1156" fmla="*/ 5548018 w 7919608"/>
              <a:gd name="connsiteY1156" fmla="*/ 4524979 h 5061538"/>
              <a:gd name="connsiteX1157" fmla="*/ 5540864 w 7919608"/>
              <a:gd name="connsiteY1157" fmla="*/ 4528557 h 5061538"/>
              <a:gd name="connsiteX1158" fmla="*/ 5533710 w 7919608"/>
              <a:gd name="connsiteY1158" fmla="*/ 4535711 h 5061538"/>
              <a:gd name="connsiteX1159" fmla="*/ 5526556 w 7919608"/>
              <a:gd name="connsiteY1159" fmla="*/ 4539288 h 5061538"/>
              <a:gd name="connsiteX1160" fmla="*/ 5522979 w 7919608"/>
              <a:gd name="connsiteY1160" fmla="*/ 4546442 h 5061538"/>
              <a:gd name="connsiteX1161" fmla="*/ 5522979 w 7919608"/>
              <a:gd name="connsiteY1161" fmla="*/ 4560750 h 5061538"/>
              <a:gd name="connsiteX1162" fmla="*/ 5522979 w 7919608"/>
              <a:gd name="connsiteY1162" fmla="*/ 4567904 h 5061538"/>
              <a:gd name="connsiteX1163" fmla="*/ 5533710 w 7919608"/>
              <a:gd name="connsiteY1163" fmla="*/ 4596521 h 5061538"/>
              <a:gd name="connsiteX1164" fmla="*/ 5537287 w 7919608"/>
              <a:gd name="connsiteY1164" fmla="*/ 4625137 h 5061538"/>
              <a:gd name="connsiteX1165" fmla="*/ 5537287 w 7919608"/>
              <a:gd name="connsiteY1165" fmla="*/ 4650177 h 5061538"/>
              <a:gd name="connsiteX1166" fmla="*/ 5533710 w 7919608"/>
              <a:gd name="connsiteY1166" fmla="*/ 4675216 h 5061538"/>
              <a:gd name="connsiteX1167" fmla="*/ 5533710 w 7919608"/>
              <a:gd name="connsiteY1167" fmla="*/ 4685947 h 5061538"/>
              <a:gd name="connsiteX1168" fmla="*/ 5533710 w 7919608"/>
              <a:gd name="connsiteY1168" fmla="*/ 4700255 h 5061538"/>
              <a:gd name="connsiteX1169" fmla="*/ 5540864 w 7919608"/>
              <a:gd name="connsiteY1169" fmla="*/ 4721718 h 5061538"/>
              <a:gd name="connsiteX1170" fmla="*/ 5544441 w 7919608"/>
              <a:gd name="connsiteY1170" fmla="*/ 4746757 h 5061538"/>
              <a:gd name="connsiteX1171" fmla="*/ 5544441 w 7919608"/>
              <a:gd name="connsiteY1171" fmla="*/ 4757488 h 5061538"/>
              <a:gd name="connsiteX1172" fmla="*/ 5540864 w 7919608"/>
              <a:gd name="connsiteY1172" fmla="*/ 4768219 h 5061538"/>
              <a:gd name="connsiteX1173" fmla="*/ 5537287 w 7919608"/>
              <a:gd name="connsiteY1173" fmla="*/ 4775374 h 5061538"/>
              <a:gd name="connsiteX1174" fmla="*/ 5526556 w 7919608"/>
              <a:gd name="connsiteY1174" fmla="*/ 4778951 h 5061538"/>
              <a:gd name="connsiteX1175" fmla="*/ 5501517 w 7919608"/>
              <a:gd name="connsiteY1175" fmla="*/ 4789682 h 5061538"/>
              <a:gd name="connsiteX1176" fmla="*/ 5469323 w 7919608"/>
              <a:gd name="connsiteY1176" fmla="*/ 4793259 h 5061538"/>
              <a:gd name="connsiteX1177" fmla="*/ 5433552 w 7919608"/>
              <a:gd name="connsiteY1177" fmla="*/ 4793259 h 5061538"/>
              <a:gd name="connsiteX1178" fmla="*/ 5401359 w 7919608"/>
              <a:gd name="connsiteY1178" fmla="*/ 4793259 h 5061538"/>
              <a:gd name="connsiteX1179" fmla="*/ 5369165 w 7919608"/>
              <a:gd name="connsiteY1179" fmla="*/ 4786105 h 5061538"/>
              <a:gd name="connsiteX1180" fmla="*/ 5351280 w 7919608"/>
              <a:gd name="connsiteY1180" fmla="*/ 4775374 h 5061538"/>
              <a:gd name="connsiteX1181" fmla="*/ 5329818 w 7919608"/>
              <a:gd name="connsiteY1181" fmla="*/ 4771796 h 5061538"/>
              <a:gd name="connsiteX1182" fmla="*/ 5308355 w 7919608"/>
              <a:gd name="connsiteY1182" fmla="*/ 4771796 h 5061538"/>
              <a:gd name="connsiteX1183" fmla="*/ 5286893 w 7919608"/>
              <a:gd name="connsiteY1183" fmla="*/ 4778951 h 5061538"/>
              <a:gd name="connsiteX1184" fmla="*/ 5272585 w 7919608"/>
              <a:gd name="connsiteY1184" fmla="*/ 4786105 h 5061538"/>
              <a:gd name="connsiteX1185" fmla="*/ 5254700 w 7919608"/>
              <a:gd name="connsiteY1185" fmla="*/ 4786105 h 5061538"/>
              <a:gd name="connsiteX1186" fmla="*/ 5236814 w 7919608"/>
              <a:gd name="connsiteY1186" fmla="*/ 4778951 h 5061538"/>
              <a:gd name="connsiteX1187" fmla="*/ 5222506 w 7919608"/>
              <a:gd name="connsiteY1187" fmla="*/ 4778951 h 5061538"/>
              <a:gd name="connsiteX1188" fmla="*/ 5186735 w 7919608"/>
              <a:gd name="connsiteY1188" fmla="*/ 4789682 h 5061538"/>
              <a:gd name="connsiteX1189" fmla="*/ 5125925 w 7919608"/>
              <a:gd name="connsiteY1189" fmla="*/ 4814721 h 5061538"/>
              <a:gd name="connsiteX1190" fmla="*/ 5125925 w 7919608"/>
              <a:gd name="connsiteY1190" fmla="*/ 4832606 h 5061538"/>
              <a:gd name="connsiteX1191" fmla="*/ 5133080 w 7919608"/>
              <a:gd name="connsiteY1191" fmla="*/ 4850492 h 5061538"/>
              <a:gd name="connsiteX1192" fmla="*/ 5143811 w 7919608"/>
              <a:gd name="connsiteY1192" fmla="*/ 4857646 h 5061538"/>
              <a:gd name="connsiteX1193" fmla="*/ 5158119 w 7919608"/>
              <a:gd name="connsiteY1193" fmla="*/ 4868377 h 5061538"/>
              <a:gd name="connsiteX1194" fmla="*/ 5168850 w 7919608"/>
              <a:gd name="connsiteY1194" fmla="*/ 4871954 h 5061538"/>
              <a:gd name="connsiteX1195" fmla="*/ 5183158 w 7919608"/>
              <a:gd name="connsiteY1195" fmla="*/ 4879108 h 5061538"/>
              <a:gd name="connsiteX1196" fmla="*/ 5186735 w 7919608"/>
              <a:gd name="connsiteY1196" fmla="*/ 4889839 h 5061538"/>
              <a:gd name="connsiteX1197" fmla="*/ 5183158 w 7919608"/>
              <a:gd name="connsiteY1197" fmla="*/ 4900571 h 5061538"/>
              <a:gd name="connsiteX1198" fmla="*/ 5165273 w 7919608"/>
              <a:gd name="connsiteY1198" fmla="*/ 4929187 h 5061538"/>
              <a:gd name="connsiteX1199" fmla="*/ 5158119 w 7919608"/>
              <a:gd name="connsiteY1199" fmla="*/ 4939918 h 5061538"/>
              <a:gd name="connsiteX1200" fmla="*/ 5143811 w 7919608"/>
              <a:gd name="connsiteY1200" fmla="*/ 4943495 h 5061538"/>
              <a:gd name="connsiteX1201" fmla="*/ 5111617 w 7919608"/>
              <a:gd name="connsiteY1201" fmla="*/ 4950649 h 5061538"/>
              <a:gd name="connsiteX1202" fmla="*/ 5083001 w 7919608"/>
              <a:gd name="connsiteY1202" fmla="*/ 4950649 h 5061538"/>
              <a:gd name="connsiteX1203" fmla="*/ 5065115 w 7919608"/>
              <a:gd name="connsiteY1203" fmla="*/ 4950649 h 5061538"/>
              <a:gd name="connsiteX1204" fmla="*/ 5054384 w 7919608"/>
              <a:gd name="connsiteY1204" fmla="*/ 4939918 h 5061538"/>
              <a:gd name="connsiteX1205" fmla="*/ 5040076 w 7919608"/>
              <a:gd name="connsiteY1205" fmla="*/ 4932764 h 5061538"/>
              <a:gd name="connsiteX1206" fmla="*/ 5025768 w 7919608"/>
              <a:gd name="connsiteY1206" fmla="*/ 4918456 h 5061538"/>
              <a:gd name="connsiteX1207" fmla="*/ 5018614 w 7919608"/>
              <a:gd name="connsiteY1207" fmla="*/ 4896994 h 5061538"/>
              <a:gd name="connsiteX1208" fmla="*/ 5007882 w 7919608"/>
              <a:gd name="connsiteY1208" fmla="*/ 4875531 h 5061538"/>
              <a:gd name="connsiteX1209" fmla="*/ 5004305 w 7919608"/>
              <a:gd name="connsiteY1209" fmla="*/ 4854069 h 5061538"/>
              <a:gd name="connsiteX1210" fmla="*/ 4997151 w 7919608"/>
              <a:gd name="connsiteY1210" fmla="*/ 4836184 h 5061538"/>
              <a:gd name="connsiteX1211" fmla="*/ 4979266 w 7919608"/>
              <a:gd name="connsiteY1211" fmla="*/ 4829029 h 5061538"/>
              <a:gd name="connsiteX1212" fmla="*/ 4954227 w 7919608"/>
              <a:gd name="connsiteY1212" fmla="*/ 4829029 h 5061538"/>
              <a:gd name="connsiteX1213" fmla="*/ 4936341 w 7919608"/>
              <a:gd name="connsiteY1213" fmla="*/ 4829029 h 5061538"/>
              <a:gd name="connsiteX1214" fmla="*/ 4918456 w 7919608"/>
              <a:gd name="connsiteY1214" fmla="*/ 4825452 h 5061538"/>
              <a:gd name="connsiteX1215" fmla="*/ 4889840 w 7919608"/>
              <a:gd name="connsiteY1215" fmla="*/ 4807567 h 5061538"/>
              <a:gd name="connsiteX1216" fmla="*/ 4829030 w 7919608"/>
              <a:gd name="connsiteY1216" fmla="*/ 4775374 h 5061538"/>
              <a:gd name="connsiteX1217" fmla="*/ 4793259 w 7919608"/>
              <a:gd name="connsiteY1217" fmla="*/ 4764642 h 5061538"/>
              <a:gd name="connsiteX1218" fmla="*/ 4757488 w 7919608"/>
              <a:gd name="connsiteY1218" fmla="*/ 4753911 h 5061538"/>
              <a:gd name="connsiteX1219" fmla="*/ 4746757 w 7919608"/>
              <a:gd name="connsiteY1219" fmla="*/ 4750334 h 5061538"/>
              <a:gd name="connsiteX1220" fmla="*/ 4728872 w 7919608"/>
              <a:gd name="connsiteY1220" fmla="*/ 4746757 h 5061538"/>
              <a:gd name="connsiteX1221" fmla="*/ 4693101 w 7919608"/>
              <a:gd name="connsiteY1221" fmla="*/ 4728872 h 5061538"/>
              <a:gd name="connsiteX1222" fmla="*/ 4675216 w 7919608"/>
              <a:gd name="connsiteY1222" fmla="*/ 4746757 h 5061538"/>
              <a:gd name="connsiteX1223" fmla="*/ 4653754 w 7919608"/>
              <a:gd name="connsiteY1223" fmla="*/ 4768219 h 5061538"/>
              <a:gd name="connsiteX1224" fmla="*/ 4643022 w 7919608"/>
              <a:gd name="connsiteY1224" fmla="*/ 4775374 h 5061538"/>
              <a:gd name="connsiteX1225" fmla="*/ 4632291 w 7919608"/>
              <a:gd name="connsiteY1225" fmla="*/ 4786105 h 5061538"/>
              <a:gd name="connsiteX1226" fmla="*/ 4621560 w 7919608"/>
              <a:gd name="connsiteY1226" fmla="*/ 4786105 h 5061538"/>
              <a:gd name="connsiteX1227" fmla="*/ 4603675 w 7919608"/>
              <a:gd name="connsiteY1227" fmla="*/ 4786105 h 5061538"/>
              <a:gd name="connsiteX1228" fmla="*/ 4571481 w 7919608"/>
              <a:gd name="connsiteY1228" fmla="*/ 4775374 h 5061538"/>
              <a:gd name="connsiteX1229" fmla="*/ 4542865 w 7919608"/>
              <a:gd name="connsiteY1229" fmla="*/ 4768219 h 5061538"/>
              <a:gd name="connsiteX1230" fmla="*/ 4510671 w 7919608"/>
              <a:gd name="connsiteY1230" fmla="*/ 4753911 h 5061538"/>
              <a:gd name="connsiteX1231" fmla="*/ 4499940 w 7919608"/>
              <a:gd name="connsiteY1231" fmla="*/ 4746757 h 5061538"/>
              <a:gd name="connsiteX1232" fmla="*/ 4485632 w 7919608"/>
              <a:gd name="connsiteY1232" fmla="*/ 4732449 h 5061538"/>
              <a:gd name="connsiteX1233" fmla="*/ 4474901 w 7919608"/>
              <a:gd name="connsiteY1233" fmla="*/ 4721718 h 5061538"/>
              <a:gd name="connsiteX1234" fmla="*/ 4460592 w 7919608"/>
              <a:gd name="connsiteY1234" fmla="*/ 4714564 h 5061538"/>
              <a:gd name="connsiteX1235" fmla="*/ 4442707 w 7919608"/>
              <a:gd name="connsiteY1235" fmla="*/ 4710987 h 5061538"/>
              <a:gd name="connsiteX1236" fmla="*/ 4424822 w 7919608"/>
              <a:gd name="connsiteY1236" fmla="*/ 4714564 h 5061538"/>
              <a:gd name="connsiteX1237" fmla="*/ 4392628 w 7919608"/>
              <a:gd name="connsiteY1237" fmla="*/ 4725295 h 5061538"/>
              <a:gd name="connsiteX1238" fmla="*/ 4356858 w 7919608"/>
              <a:gd name="connsiteY1238" fmla="*/ 4736026 h 5061538"/>
              <a:gd name="connsiteX1239" fmla="*/ 4328241 w 7919608"/>
              <a:gd name="connsiteY1239" fmla="*/ 4750334 h 5061538"/>
              <a:gd name="connsiteX1240" fmla="*/ 4299625 w 7919608"/>
              <a:gd name="connsiteY1240" fmla="*/ 4775374 h 5061538"/>
              <a:gd name="connsiteX1241" fmla="*/ 4288894 w 7919608"/>
              <a:gd name="connsiteY1241" fmla="*/ 4786105 h 5061538"/>
              <a:gd name="connsiteX1242" fmla="*/ 4271008 w 7919608"/>
              <a:gd name="connsiteY1242" fmla="*/ 4786105 h 5061538"/>
              <a:gd name="connsiteX1243" fmla="*/ 4256700 w 7919608"/>
              <a:gd name="connsiteY1243" fmla="*/ 4778951 h 5061538"/>
              <a:gd name="connsiteX1244" fmla="*/ 4245969 w 7919608"/>
              <a:gd name="connsiteY1244" fmla="*/ 4768219 h 5061538"/>
              <a:gd name="connsiteX1245" fmla="*/ 4217352 w 7919608"/>
              <a:gd name="connsiteY1245" fmla="*/ 4732449 h 5061538"/>
              <a:gd name="connsiteX1246" fmla="*/ 4206621 w 7919608"/>
              <a:gd name="connsiteY1246" fmla="*/ 4721718 h 5061538"/>
              <a:gd name="connsiteX1247" fmla="*/ 4192313 w 7919608"/>
              <a:gd name="connsiteY1247" fmla="*/ 4710987 h 5061538"/>
              <a:gd name="connsiteX1248" fmla="*/ 4174428 w 7919608"/>
              <a:gd name="connsiteY1248" fmla="*/ 4710987 h 5061538"/>
              <a:gd name="connsiteX1249" fmla="*/ 4152965 w 7919608"/>
              <a:gd name="connsiteY1249" fmla="*/ 4721718 h 5061538"/>
              <a:gd name="connsiteX1250" fmla="*/ 4149388 w 7919608"/>
              <a:gd name="connsiteY1250" fmla="*/ 4721718 h 5061538"/>
              <a:gd name="connsiteX1251" fmla="*/ 4120772 w 7919608"/>
              <a:gd name="connsiteY1251" fmla="*/ 4753911 h 5061538"/>
              <a:gd name="connsiteX1252" fmla="*/ 4106464 w 7919608"/>
              <a:gd name="connsiteY1252" fmla="*/ 4771796 h 5061538"/>
              <a:gd name="connsiteX1253" fmla="*/ 4102886 w 7919608"/>
              <a:gd name="connsiteY1253" fmla="*/ 4789682 h 5061538"/>
              <a:gd name="connsiteX1254" fmla="*/ 4102886 w 7919608"/>
              <a:gd name="connsiteY1254" fmla="*/ 4796836 h 5061538"/>
              <a:gd name="connsiteX1255" fmla="*/ 4106464 w 7919608"/>
              <a:gd name="connsiteY1255" fmla="*/ 4807567 h 5061538"/>
              <a:gd name="connsiteX1256" fmla="*/ 4124349 w 7919608"/>
              <a:gd name="connsiteY1256" fmla="*/ 4825452 h 5061538"/>
              <a:gd name="connsiteX1257" fmla="*/ 4142234 w 7919608"/>
              <a:gd name="connsiteY1257" fmla="*/ 4836184 h 5061538"/>
              <a:gd name="connsiteX1258" fmla="*/ 4167274 w 7919608"/>
              <a:gd name="connsiteY1258" fmla="*/ 4846915 h 5061538"/>
              <a:gd name="connsiteX1259" fmla="*/ 4206621 w 7919608"/>
              <a:gd name="connsiteY1259" fmla="*/ 4854069 h 5061538"/>
              <a:gd name="connsiteX1260" fmla="*/ 4228084 w 7919608"/>
              <a:gd name="connsiteY1260" fmla="*/ 4857646 h 5061538"/>
              <a:gd name="connsiteX1261" fmla="*/ 4245969 w 7919608"/>
              <a:gd name="connsiteY1261" fmla="*/ 4854069 h 5061538"/>
              <a:gd name="connsiteX1262" fmla="*/ 4274585 w 7919608"/>
              <a:gd name="connsiteY1262" fmla="*/ 4857646 h 5061538"/>
              <a:gd name="connsiteX1263" fmla="*/ 4296048 w 7919608"/>
              <a:gd name="connsiteY1263" fmla="*/ 4868377 h 5061538"/>
              <a:gd name="connsiteX1264" fmla="*/ 4313933 w 7919608"/>
              <a:gd name="connsiteY1264" fmla="*/ 4879108 h 5061538"/>
              <a:gd name="connsiteX1265" fmla="*/ 4331818 w 7919608"/>
              <a:gd name="connsiteY1265" fmla="*/ 4900571 h 5061538"/>
              <a:gd name="connsiteX1266" fmla="*/ 4342550 w 7919608"/>
              <a:gd name="connsiteY1266" fmla="*/ 4914879 h 5061538"/>
              <a:gd name="connsiteX1267" fmla="*/ 4356858 w 7919608"/>
              <a:gd name="connsiteY1267" fmla="*/ 4929187 h 5061538"/>
              <a:gd name="connsiteX1268" fmla="*/ 4371166 w 7919608"/>
              <a:gd name="connsiteY1268" fmla="*/ 4932764 h 5061538"/>
              <a:gd name="connsiteX1269" fmla="*/ 4385474 w 7919608"/>
              <a:gd name="connsiteY1269" fmla="*/ 4932764 h 5061538"/>
              <a:gd name="connsiteX1270" fmla="*/ 4417668 w 7919608"/>
              <a:gd name="connsiteY1270" fmla="*/ 4936341 h 5061538"/>
              <a:gd name="connsiteX1271" fmla="*/ 4435553 w 7919608"/>
              <a:gd name="connsiteY1271" fmla="*/ 4943495 h 5061538"/>
              <a:gd name="connsiteX1272" fmla="*/ 4442707 w 7919608"/>
              <a:gd name="connsiteY1272" fmla="*/ 4961381 h 5061538"/>
              <a:gd name="connsiteX1273" fmla="*/ 4446284 w 7919608"/>
              <a:gd name="connsiteY1273" fmla="*/ 4979266 h 5061538"/>
              <a:gd name="connsiteX1274" fmla="*/ 4442707 w 7919608"/>
              <a:gd name="connsiteY1274" fmla="*/ 4993574 h 5061538"/>
              <a:gd name="connsiteX1275" fmla="*/ 4439130 w 7919608"/>
              <a:gd name="connsiteY1275" fmla="*/ 5004305 h 5061538"/>
              <a:gd name="connsiteX1276" fmla="*/ 4431976 w 7919608"/>
              <a:gd name="connsiteY1276" fmla="*/ 5015036 h 5061538"/>
              <a:gd name="connsiteX1277" fmla="*/ 4421245 w 7919608"/>
              <a:gd name="connsiteY1277" fmla="*/ 5022191 h 5061538"/>
              <a:gd name="connsiteX1278" fmla="*/ 4406937 w 7919608"/>
              <a:gd name="connsiteY1278" fmla="*/ 5025768 h 5061538"/>
              <a:gd name="connsiteX1279" fmla="*/ 4396205 w 7919608"/>
              <a:gd name="connsiteY1279" fmla="*/ 5032922 h 5061538"/>
              <a:gd name="connsiteX1280" fmla="*/ 4381897 w 7919608"/>
              <a:gd name="connsiteY1280" fmla="*/ 5032922 h 5061538"/>
              <a:gd name="connsiteX1281" fmla="*/ 4371166 w 7919608"/>
              <a:gd name="connsiteY1281" fmla="*/ 5032922 h 5061538"/>
              <a:gd name="connsiteX1282" fmla="*/ 4331818 w 7919608"/>
              <a:gd name="connsiteY1282" fmla="*/ 5018614 h 5061538"/>
              <a:gd name="connsiteX1283" fmla="*/ 4292471 w 7919608"/>
              <a:gd name="connsiteY1283" fmla="*/ 4997151 h 5061538"/>
              <a:gd name="connsiteX1284" fmla="*/ 4271008 w 7919608"/>
              <a:gd name="connsiteY1284" fmla="*/ 4986420 h 5061538"/>
              <a:gd name="connsiteX1285" fmla="*/ 4249546 w 7919608"/>
              <a:gd name="connsiteY1285" fmla="*/ 4979266 h 5061538"/>
              <a:gd name="connsiteX1286" fmla="*/ 4210198 w 7919608"/>
              <a:gd name="connsiteY1286" fmla="*/ 4972112 h 5061538"/>
              <a:gd name="connsiteX1287" fmla="*/ 4178005 w 7919608"/>
              <a:gd name="connsiteY1287" fmla="*/ 4964958 h 5061538"/>
              <a:gd name="connsiteX1288" fmla="*/ 4152965 w 7919608"/>
              <a:gd name="connsiteY1288" fmla="*/ 4972112 h 5061538"/>
              <a:gd name="connsiteX1289" fmla="*/ 4142234 w 7919608"/>
              <a:gd name="connsiteY1289" fmla="*/ 4979266 h 5061538"/>
              <a:gd name="connsiteX1290" fmla="*/ 4131503 w 7919608"/>
              <a:gd name="connsiteY1290" fmla="*/ 4986420 h 5061538"/>
              <a:gd name="connsiteX1291" fmla="*/ 4124349 w 7919608"/>
              <a:gd name="connsiteY1291" fmla="*/ 4997151 h 5061538"/>
              <a:gd name="connsiteX1292" fmla="*/ 4113618 w 7919608"/>
              <a:gd name="connsiteY1292" fmla="*/ 5015036 h 5061538"/>
              <a:gd name="connsiteX1293" fmla="*/ 4110041 w 7919608"/>
              <a:gd name="connsiteY1293" fmla="*/ 5025768 h 5061538"/>
              <a:gd name="connsiteX1294" fmla="*/ 4106464 w 7919608"/>
              <a:gd name="connsiteY1294" fmla="*/ 5036499 h 5061538"/>
              <a:gd name="connsiteX1295" fmla="*/ 4088578 w 7919608"/>
              <a:gd name="connsiteY1295" fmla="*/ 5043653 h 5061538"/>
              <a:gd name="connsiteX1296" fmla="*/ 4067116 w 7919608"/>
              <a:gd name="connsiteY1296" fmla="*/ 5054384 h 5061538"/>
              <a:gd name="connsiteX1297" fmla="*/ 4045654 w 7919608"/>
              <a:gd name="connsiteY1297" fmla="*/ 5054384 h 5061538"/>
              <a:gd name="connsiteX1298" fmla="*/ 3920456 w 7919608"/>
              <a:gd name="connsiteY1298" fmla="*/ 5061538 h 5061538"/>
              <a:gd name="connsiteX1299" fmla="*/ 3906148 w 7919608"/>
              <a:gd name="connsiteY1299" fmla="*/ 5061538 h 5061538"/>
              <a:gd name="connsiteX1300" fmla="*/ 3863224 w 7919608"/>
              <a:gd name="connsiteY1300" fmla="*/ 5047230 h 5061538"/>
              <a:gd name="connsiteX1301" fmla="*/ 3820299 w 7919608"/>
              <a:gd name="connsiteY1301" fmla="*/ 5043653 h 5061538"/>
              <a:gd name="connsiteX1302" fmla="*/ 3734449 w 7919608"/>
              <a:gd name="connsiteY1302" fmla="*/ 5043653 h 5061538"/>
              <a:gd name="connsiteX1303" fmla="*/ 3698679 w 7919608"/>
              <a:gd name="connsiteY1303" fmla="*/ 5036499 h 5061538"/>
              <a:gd name="connsiteX1304" fmla="*/ 3687948 w 7919608"/>
              <a:gd name="connsiteY1304" fmla="*/ 5025768 h 5061538"/>
              <a:gd name="connsiteX1305" fmla="*/ 3673639 w 7919608"/>
              <a:gd name="connsiteY1305" fmla="*/ 5018614 h 5061538"/>
              <a:gd name="connsiteX1306" fmla="*/ 3652177 w 7919608"/>
              <a:gd name="connsiteY1306" fmla="*/ 4993574 h 5061538"/>
              <a:gd name="connsiteX1307" fmla="*/ 3637869 w 7919608"/>
              <a:gd name="connsiteY1307" fmla="*/ 4961381 h 5061538"/>
              <a:gd name="connsiteX1308" fmla="*/ 3627138 w 7919608"/>
              <a:gd name="connsiteY1308" fmla="*/ 4932764 h 5061538"/>
              <a:gd name="connsiteX1309" fmla="*/ 3616406 w 7919608"/>
              <a:gd name="connsiteY1309" fmla="*/ 4918456 h 5061538"/>
              <a:gd name="connsiteX1310" fmla="*/ 3609252 w 7919608"/>
              <a:gd name="connsiteY1310" fmla="*/ 4914879 h 5061538"/>
              <a:gd name="connsiteX1311" fmla="*/ 3594944 w 7919608"/>
              <a:gd name="connsiteY1311" fmla="*/ 4911302 h 5061538"/>
              <a:gd name="connsiteX1312" fmla="*/ 3584213 w 7919608"/>
              <a:gd name="connsiteY1312" fmla="*/ 4911302 h 5061538"/>
              <a:gd name="connsiteX1313" fmla="*/ 3552019 w 7919608"/>
              <a:gd name="connsiteY1313" fmla="*/ 4914879 h 5061538"/>
              <a:gd name="connsiteX1314" fmla="*/ 3519826 w 7919608"/>
              <a:gd name="connsiteY1314" fmla="*/ 4932764 h 5061538"/>
              <a:gd name="connsiteX1315" fmla="*/ 3491209 w 7919608"/>
              <a:gd name="connsiteY1315" fmla="*/ 4939918 h 5061538"/>
              <a:gd name="connsiteX1316" fmla="*/ 3462593 w 7919608"/>
              <a:gd name="connsiteY1316" fmla="*/ 4939918 h 5061538"/>
              <a:gd name="connsiteX1317" fmla="*/ 3437554 w 7919608"/>
              <a:gd name="connsiteY1317" fmla="*/ 4932764 h 5061538"/>
              <a:gd name="connsiteX1318" fmla="*/ 3416091 w 7919608"/>
              <a:gd name="connsiteY1318" fmla="*/ 4918456 h 5061538"/>
              <a:gd name="connsiteX1319" fmla="*/ 3394629 w 7919608"/>
              <a:gd name="connsiteY1319" fmla="*/ 4900571 h 5061538"/>
              <a:gd name="connsiteX1320" fmla="*/ 3366012 w 7919608"/>
              <a:gd name="connsiteY1320" fmla="*/ 4893416 h 5061538"/>
              <a:gd name="connsiteX1321" fmla="*/ 3340973 w 7919608"/>
              <a:gd name="connsiteY1321" fmla="*/ 4889839 h 5061538"/>
              <a:gd name="connsiteX1322" fmla="*/ 3315934 w 7919608"/>
              <a:gd name="connsiteY1322" fmla="*/ 4896994 h 5061538"/>
              <a:gd name="connsiteX1323" fmla="*/ 3294471 w 7919608"/>
              <a:gd name="connsiteY1323" fmla="*/ 4900571 h 5061538"/>
              <a:gd name="connsiteX1324" fmla="*/ 3276586 w 7919608"/>
              <a:gd name="connsiteY1324" fmla="*/ 4900571 h 5061538"/>
              <a:gd name="connsiteX1325" fmla="*/ 3258701 w 7919608"/>
              <a:gd name="connsiteY1325" fmla="*/ 4896994 h 5061538"/>
              <a:gd name="connsiteX1326" fmla="*/ 3237238 w 7919608"/>
              <a:gd name="connsiteY1326" fmla="*/ 4889839 h 5061538"/>
              <a:gd name="connsiteX1327" fmla="*/ 3222930 w 7919608"/>
              <a:gd name="connsiteY1327" fmla="*/ 4879108 h 5061538"/>
              <a:gd name="connsiteX1328" fmla="*/ 3208622 w 7919608"/>
              <a:gd name="connsiteY1328" fmla="*/ 4871954 h 5061538"/>
              <a:gd name="connsiteX1329" fmla="*/ 3194314 w 7919608"/>
              <a:gd name="connsiteY1329" fmla="*/ 4871954 h 5061538"/>
              <a:gd name="connsiteX1330" fmla="*/ 3176428 w 7919608"/>
              <a:gd name="connsiteY1330" fmla="*/ 4871954 h 5061538"/>
              <a:gd name="connsiteX1331" fmla="*/ 3151389 w 7919608"/>
              <a:gd name="connsiteY1331" fmla="*/ 4879108 h 5061538"/>
              <a:gd name="connsiteX1332" fmla="*/ 3119195 w 7919608"/>
              <a:gd name="connsiteY1332" fmla="*/ 4896994 h 5061538"/>
              <a:gd name="connsiteX1333" fmla="*/ 3090579 w 7919608"/>
              <a:gd name="connsiteY1333" fmla="*/ 4929187 h 5061538"/>
              <a:gd name="connsiteX1334" fmla="*/ 3076271 w 7919608"/>
              <a:gd name="connsiteY1334" fmla="*/ 4939918 h 5061538"/>
              <a:gd name="connsiteX1335" fmla="*/ 3058385 w 7919608"/>
              <a:gd name="connsiteY1335" fmla="*/ 4943495 h 5061538"/>
              <a:gd name="connsiteX1336" fmla="*/ 3044077 w 7919608"/>
              <a:gd name="connsiteY1336" fmla="*/ 4950649 h 5061538"/>
              <a:gd name="connsiteX1337" fmla="*/ 3026192 w 7919608"/>
              <a:gd name="connsiteY1337" fmla="*/ 4943495 h 5061538"/>
              <a:gd name="connsiteX1338" fmla="*/ 2929611 w 7919608"/>
              <a:gd name="connsiteY1338" fmla="*/ 4918456 h 5061538"/>
              <a:gd name="connsiteX1339" fmla="*/ 2911726 w 7919608"/>
              <a:gd name="connsiteY1339" fmla="*/ 4914879 h 5061538"/>
              <a:gd name="connsiteX1340" fmla="*/ 2904572 w 7919608"/>
              <a:gd name="connsiteY1340" fmla="*/ 4907725 h 5061538"/>
              <a:gd name="connsiteX1341" fmla="*/ 2900995 w 7919608"/>
              <a:gd name="connsiteY1341" fmla="*/ 4893416 h 5061538"/>
              <a:gd name="connsiteX1342" fmla="*/ 2900995 w 7919608"/>
              <a:gd name="connsiteY1342" fmla="*/ 4871954 h 5061538"/>
              <a:gd name="connsiteX1343" fmla="*/ 2904572 w 7919608"/>
              <a:gd name="connsiteY1343" fmla="*/ 4854069 h 5061538"/>
              <a:gd name="connsiteX1344" fmla="*/ 2904572 w 7919608"/>
              <a:gd name="connsiteY1344" fmla="*/ 4832606 h 5061538"/>
              <a:gd name="connsiteX1345" fmla="*/ 2900995 w 7919608"/>
              <a:gd name="connsiteY1345" fmla="*/ 4814721 h 5061538"/>
              <a:gd name="connsiteX1346" fmla="*/ 2886687 w 7919608"/>
              <a:gd name="connsiteY1346" fmla="*/ 4803990 h 5061538"/>
              <a:gd name="connsiteX1347" fmla="*/ 2865224 w 7919608"/>
              <a:gd name="connsiteY1347" fmla="*/ 4796836 h 5061538"/>
              <a:gd name="connsiteX1348" fmla="*/ 2840185 w 7919608"/>
              <a:gd name="connsiteY1348" fmla="*/ 4789682 h 5061538"/>
              <a:gd name="connsiteX1349" fmla="*/ 2818722 w 7919608"/>
              <a:gd name="connsiteY1349" fmla="*/ 4778951 h 5061538"/>
              <a:gd name="connsiteX1350" fmla="*/ 2775798 w 7919608"/>
              <a:gd name="connsiteY1350" fmla="*/ 4753911 h 5061538"/>
              <a:gd name="connsiteX1351" fmla="*/ 2754335 w 7919608"/>
              <a:gd name="connsiteY1351" fmla="*/ 4743180 h 5061538"/>
              <a:gd name="connsiteX1352" fmla="*/ 2736450 w 7919608"/>
              <a:gd name="connsiteY1352" fmla="*/ 4725295 h 5061538"/>
              <a:gd name="connsiteX1353" fmla="*/ 2722142 w 7919608"/>
              <a:gd name="connsiteY1353" fmla="*/ 4707409 h 5061538"/>
              <a:gd name="connsiteX1354" fmla="*/ 2722142 w 7919608"/>
              <a:gd name="connsiteY1354" fmla="*/ 4693101 h 5061538"/>
              <a:gd name="connsiteX1355" fmla="*/ 2718565 w 7919608"/>
              <a:gd name="connsiteY1355" fmla="*/ 4682370 h 5061538"/>
              <a:gd name="connsiteX1356" fmla="*/ 2714988 w 7919608"/>
              <a:gd name="connsiteY1356" fmla="*/ 4668062 h 5061538"/>
              <a:gd name="connsiteX1357" fmla="*/ 2704257 w 7919608"/>
              <a:gd name="connsiteY1357" fmla="*/ 4653754 h 5061538"/>
              <a:gd name="connsiteX1358" fmla="*/ 2689948 w 7919608"/>
              <a:gd name="connsiteY1358" fmla="*/ 4650177 h 5061538"/>
              <a:gd name="connsiteX1359" fmla="*/ 2672063 w 7919608"/>
              <a:gd name="connsiteY1359" fmla="*/ 4650177 h 5061538"/>
              <a:gd name="connsiteX1360" fmla="*/ 2668486 w 7919608"/>
              <a:gd name="connsiteY1360" fmla="*/ 4653754 h 5061538"/>
              <a:gd name="connsiteX1361" fmla="*/ 2661332 w 7919608"/>
              <a:gd name="connsiteY1361" fmla="*/ 4660908 h 5061538"/>
              <a:gd name="connsiteX1362" fmla="*/ 2661332 w 7919608"/>
              <a:gd name="connsiteY1362" fmla="*/ 4675216 h 5061538"/>
              <a:gd name="connsiteX1363" fmla="*/ 2668486 w 7919608"/>
              <a:gd name="connsiteY1363" fmla="*/ 4700255 h 5061538"/>
              <a:gd name="connsiteX1364" fmla="*/ 2675640 w 7919608"/>
              <a:gd name="connsiteY1364" fmla="*/ 4721718 h 5061538"/>
              <a:gd name="connsiteX1365" fmla="*/ 2679217 w 7919608"/>
              <a:gd name="connsiteY1365" fmla="*/ 4732449 h 5061538"/>
              <a:gd name="connsiteX1366" fmla="*/ 2679217 w 7919608"/>
              <a:gd name="connsiteY1366" fmla="*/ 4750334 h 5061538"/>
              <a:gd name="connsiteX1367" fmla="*/ 2675640 w 7919608"/>
              <a:gd name="connsiteY1367" fmla="*/ 4764642 h 5061538"/>
              <a:gd name="connsiteX1368" fmla="*/ 2668486 w 7919608"/>
              <a:gd name="connsiteY1368" fmla="*/ 4775374 h 5061538"/>
              <a:gd name="connsiteX1369" fmla="*/ 2657755 w 7919608"/>
              <a:gd name="connsiteY1369" fmla="*/ 4786105 h 5061538"/>
              <a:gd name="connsiteX1370" fmla="*/ 2650601 w 7919608"/>
              <a:gd name="connsiteY1370" fmla="*/ 4793259 h 5061538"/>
              <a:gd name="connsiteX1371" fmla="*/ 2636292 w 7919608"/>
              <a:gd name="connsiteY1371" fmla="*/ 4793259 h 5061538"/>
              <a:gd name="connsiteX1372" fmla="*/ 2618407 w 7919608"/>
              <a:gd name="connsiteY1372" fmla="*/ 4796836 h 5061538"/>
              <a:gd name="connsiteX1373" fmla="*/ 2571905 w 7919608"/>
              <a:gd name="connsiteY1373" fmla="*/ 4786105 h 5061538"/>
              <a:gd name="connsiteX1374" fmla="*/ 2518249 w 7919608"/>
              <a:gd name="connsiteY1374" fmla="*/ 4768219 h 5061538"/>
              <a:gd name="connsiteX1375" fmla="*/ 2514672 w 7919608"/>
              <a:gd name="connsiteY1375" fmla="*/ 4764642 h 5061538"/>
              <a:gd name="connsiteX1376" fmla="*/ 2511095 w 7919608"/>
              <a:gd name="connsiteY1376" fmla="*/ 4753911 h 5061538"/>
              <a:gd name="connsiteX1377" fmla="*/ 2511095 w 7919608"/>
              <a:gd name="connsiteY1377" fmla="*/ 4732449 h 5061538"/>
              <a:gd name="connsiteX1378" fmla="*/ 2525404 w 7919608"/>
              <a:gd name="connsiteY1378" fmla="*/ 4700255 h 5061538"/>
              <a:gd name="connsiteX1379" fmla="*/ 2536135 w 7919608"/>
              <a:gd name="connsiteY1379" fmla="*/ 4664485 h 5061538"/>
              <a:gd name="connsiteX1380" fmla="*/ 2536135 w 7919608"/>
              <a:gd name="connsiteY1380" fmla="*/ 4646599 h 5061538"/>
              <a:gd name="connsiteX1381" fmla="*/ 2532558 w 7919608"/>
              <a:gd name="connsiteY1381" fmla="*/ 4628714 h 5061538"/>
              <a:gd name="connsiteX1382" fmla="*/ 2518249 w 7919608"/>
              <a:gd name="connsiteY1382" fmla="*/ 4628714 h 5061538"/>
              <a:gd name="connsiteX1383" fmla="*/ 2507518 w 7919608"/>
              <a:gd name="connsiteY1383" fmla="*/ 4628714 h 5061538"/>
              <a:gd name="connsiteX1384" fmla="*/ 2410938 w 7919608"/>
              <a:gd name="connsiteY1384" fmla="*/ 4664485 h 5061538"/>
              <a:gd name="connsiteX1385" fmla="*/ 2400207 w 7919608"/>
              <a:gd name="connsiteY1385" fmla="*/ 4668062 h 5061538"/>
              <a:gd name="connsiteX1386" fmla="*/ 2389475 w 7919608"/>
              <a:gd name="connsiteY1386" fmla="*/ 4675216 h 5061538"/>
              <a:gd name="connsiteX1387" fmla="*/ 2385898 w 7919608"/>
              <a:gd name="connsiteY1387" fmla="*/ 4689524 h 5061538"/>
              <a:gd name="connsiteX1388" fmla="*/ 2382321 w 7919608"/>
              <a:gd name="connsiteY1388" fmla="*/ 4707409 h 5061538"/>
              <a:gd name="connsiteX1389" fmla="*/ 2385898 w 7919608"/>
              <a:gd name="connsiteY1389" fmla="*/ 4746757 h 5061538"/>
              <a:gd name="connsiteX1390" fmla="*/ 2382321 w 7919608"/>
              <a:gd name="connsiteY1390" fmla="*/ 4786105 h 5061538"/>
              <a:gd name="connsiteX1391" fmla="*/ 2382321 w 7919608"/>
              <a:gd name="connsiteY1391" fmla="*/ 4796836 h 5061538"/>
              <a:gd name="connsiteX1392" fmla="*/ 2382321 w 7919608"/>
              <a:gd name="connsiteY1392" fmla="*/ 4811144 h 5061538"/>
              <a:gd name="connsiteX1393" fmla="*/ 2385898 w 7919608"/>
              <a:gd name="connsiteY1393" fmla="*/ 4836184 h 5061538"/>
              <a:gd name="connsiteX1394" fmla="*/ 2393052 w 7919608"/>
              <a:gd name="connsiteY1394" fmla="*/ 4857646 h 5061538"/>
              <a:gd name="connsiteX1395" fmla="*/ 2400207 w 7919608"/>
              <a:gd name="connsiteY1395" fmla="*/ 4882685 h 5061538"/>
              <a:gd name="connsiteX1396" fmla="*/ 2389475 w 7919608"/>
              <a:gd name="connsiteY1396" fmla="*/ 4929187 h 5061538"/>
              <a:gd name="connsiteX1397" fmla="*/ 2389475 w 7919608"/>
              <a:gd name="connsiteY1397" fmla="*/ 4954226 h 5061538"/>
              <a:gd name="connsiteX1398" fmla="*/ 2393052 w 7919608"/>
              <a:gd name="connsiteY1398" fmla="*/ 4979266 h 5061538"/>
              <a:gd name="connsiteX1399" fmla="*/ 2403784 w 7919608"/>
              <a:gd name="connsiteY1399" fmla="*/ 5004305 h 5061538"/>
              <a:gd name="connsiteX1400" fmla="*/ 2403784 w 7919608"/>
              <a:gd name="connsiteY1400" fmla="*/ 5015036 h 5061538"/>
              <a:gd name="connsiteX1401" fmla="*/ 2400207 w 7919608"/>
              <a:gd name="connsiteY1401" fmla="*/ 5022191 h 5061538"/>
              <a:gd name="connsiteX1402" fmla="*/ 2393052 w 7919608"/>
              <a:gd name="connsiteY1402" fmla="*/ 5025768 h 5061538"/>
              <a:gd name="connsiteX1403" fmla="*/ 2385898 w 7919608"/>
              <a:gd name="connsiteY1403" fmla="*/ 5036499 h 5061538"/>
              <a:gd name="connsiteX1404" fmla="*/ 2360859 w 7919608"/>
              <a:gd name="connsiteY1404" fmla="*/ 5043653 h 5061538"/>
              <a:gd name="connsiteX1405" fmla="*/ 2317934 w 7919608"/>
              <a:gd name="connsiteY1405" fmla="*/ 5047230 h 5061538"/>
              <a:gd name="connsiteX1406" fmla="*/ 2300049 w 7919608"/>
              <a:gd name="connsiteY1406" fmla="*/ 5047230 h 5061538"/>
              <a:gd name="connsiteX1407" fmla="*/ 2285741 w 7919608"/>
              <a:gd name="connsiteY1407" fmla="*/ 5040076 h 5061538"/>
              <a:gd name="connsiteX1408" fmla="*/ 2275009 w 7919608"/>
              <a:gd name="connsiteY1408" fmla="*/ 5032922 h 5061538"/>
              <a:gd name="connsiteX1409" fmla="*/ 2260701 w 7919608"/>
              <a:gd name="connsiteY1409" fmla="*/ 5018614 h 5061538"/>
              <a:gd name="connsiteX1410" fmla="*/ 2242816 w 7919608"/>
              <a:gd name="connsiteY1410" fmla="*/ 4979266 h 5061538"/>
              <a:gd name="connsiteX1411" fmla="*/ 2228508 w 7919608"/>
              <a:gd name="connsiteY1411" fmla="*/ 4950649 h 5061538"/>
              <a:gd name="connsiteX1412" fmla="*/ 2214199 w 7919608"/>
              <a:gd name="connsiteY1412" fmla="*/ 4918456 h 5061538"/>
              <a:gd name="connsiteX1413" fmla="*/ 2203468 w 7919608"/>
              <a:gd name="connsiteY1413" fmla="*/ 4900571 h 5061538"/>
              <a:gd name="connsiteX1414" fmla="*/ 2199891 w 7919608"/>
              <a:gd name="connsiteY1414" fmla="*/ 4879108 h 5061538"/>
              <a:gd name="connsiteX1415" fmla="*/ 2203468 w 7919608"/>
              <a:gd name="connsiteY1415" fmla="*/ 4861223 h 5061538"/>
              <a:gd name="connsiteX1416" fmla="*/ 2217777 w 7919608"/>
              <a:gd name="connsiteY1416" fmla="*/ 4846915 h 5061538"/>
              <a:gd name="connsiteX1417" fmla="*/ 2224931 w 7919608"/>
              <a:gd name="connsiteY1417" fmla="*/ 4818298 h 5061538"/>
              <a:gd name="connsiteX1418" fmla="*/ 2242816 w 7919608"/>
              <a:gd name="connsiteY1418" fmla="*/ 4789682 h 5061538"/>
              <a:gd name="connsiteX1419" fmla="*/ 2124773 w 7919608"/>
              <a:gd name="connsiteY1419" fmla="*/ 4796836 h 5061538"/>
              <a:gd name="connsiteX1420" fmla="*/ 2124773 w 7919608"/>
              <a:gd name="connsiteY1420" fmla="*/ 4725295 h 5061538"/>
              <a:gd name="connsiteX1421" fmla="*/ 2131927 w 7919608"/>
              <a:gd name="connsiteY1421" fmla="*/ 4700255 h 5061538"/>
              <a:gd name="connsiteX1422" fmla="*/ 2139081 w 7919608"/>
              <a:gd name="connsiteY1422" fmla="*/ 4675216 h 5061538"/>
              <a:gd name="connsiteX1423" fmla="*/ 2156967 w 7919608"/>
              <a:gd name="connsiteY1423" fmla="*/ 4653754 h 5061538"/>
              <a:gd name="connsiteX1424" fmla="*/ 2164121 w 7919608"/>
              <a:gd name="connsiteY1424" fmla="*/ 4650177 h 5061538"/>
              <a:gd name="connsiteX1425" fmla="*/ 2178429 w 7919608"/>
              <a:gd name="connsiteY1425" fmla="*/ 4646599 h 5061538"/>
              <a:gd name="connsiteX1426" fmla="*/ 2196314 w 7919608"/>
              <a:gd name="connsiteY1426" fmla="*/ 4632291 h 5061538"/>
              <a:gd name="connsiteX1427" fmla="*/ 2203468 w 7919608"/>
              <a:gd name="connsiteY1427" fmla="*/ 4628714 h 5061538"/>
              <a:gd name="connsiteX1428" fmla="*/ 2203468 w 7919608"/>
              <a:gd name="connsiteY1428" fmla="*/ 4621560 h 5061538"/>
              <a:gd name="connsiteX1429" fmla="*/ 2203468 w 7919608"/>
              <a:gd name="connsiteY1429" fmla="*/ 4585789 h 5061538"/>
              <a:gd name="connsiteX1430" fmla="*/ 2199891 w 7919608"/>
              <a:gd name="connsiteY1430" fmla="*/ 4546442 h 5061538"/>
              <a:gd name="connsiteX1431" fmla="*/ 2196314 w 7919608"/>
              <a:gd name="connsiteY1431" fmla="*/ 4524979 h 5061538"/>
              <a:gd name="connsiteX1432" fmla="*/ 2185583 w 7919608"/>
              <a:gd name="connsiteY1432" fmla="*/ 4514248 h 5061538"/>
              <a:gd name="connsiteX1433" fmla="*/ 2174852 w 7919608"/>
              <a:gd name="connsiteY1433" fmla="*/ 4499940 h 5061538"/>
              <a:gd name="connsiteX1434" fmla="*/ 2160544 w 7919608"/>
              <a:gd name="connsiteY1434" fmla="*/ 4485632 h 5061538"/>
              <a:gd name="connsiteX1435" fmla="*/ 2135504 w 7919608"/>
              <a:gd name="connsiteY1435" fmla="*/ 4464169 h 5061538"/>
              <a:gd name="connsiteX1436" fmla="*/ 2117619 w 7919608"/>
              <a:gd name="connsiteY1436" fmla="*/ 4442707 h 5061538"/>
              <a:gd name="connsiteX1437" fmla="*/ 2099734 w 7919608"/>
              <a:gd name="connsiteY1437" fmla="*/ 4421245 h 5061538"/>
              <a:gd name="connsiteX1438" fmla="*/ 2089002 w 7919608"/>
              <a:gd name="connsiteY1438" fmla="*/ 4396205 h 5061538"/>
              <a:gd name="connsiteX1439" fmla="*/ 2099734 w 7919608"/>
              <a:gd name="connsiteY1439" fmla="*/ 4381897 h 5061538"/>
              <a:gd name="connsiteX1440" fmla="*/ 2110465 w 7919608"/>
              <a:gd name="connsiteY1440" fmla="*/ 4378320 h 5061538"/>
              <a:gd name="connsiteX1441" fmla="*/ 2117619 w 7919608"/>
              <a:gd name="connsiteY1441" fmla="*/ 4381897 h 5061538"/>
              <a:gd name="connsiteX1442" fmla="*/ 2124773 w 7919608"/>
              <a:gd name="connsiteY1442" fmla="*/ 4392628 h 5061538"/>
              <a:gd name="connsiteX1443" fmla="*/ 2142658 w 7919608"/>
              <a:gd name="connsiteY1443" fmla="*/ 4410514 h 5061538"/>
              <a:gd name="connsiteX1444" fmla="*/ 2160544 w 7919608"/>
              <a:gd name="connsiteY1444" fmla="*/ 4421245 h 5061538"/>
              <a:gd name="connsiteX1445" fmla="*/ 2182006 w 7919608"/>
              <a:gd name="connsiteY1445" fmla="*/ 4435553 h 5061538"/>
              <a:gd name="connsiteX1446" fmla="*/ 2203468 w 7919608"/>
              <a:gd name="connsiteY1446" fmla="*/ 4442707 h 5061538"/>
              <a:gd name="connsiteX1447" fmla="*/ 2217777 w 7919608"/>
              <a:gd name="connsiteY1447" fmla="*/ 4453438 h 5061538"/>
              <a:gd name="connsiteX1448" fmla="*/ 2224931 w 7919608"/>
              <a:gd name="connsiteY1448" fmla="*/ 4464169 h 5061538"/>
              <a:gd name="connsiteX1449" fmla="*/ 2242816 w 7919608"/>
              <a:gd name="connsiteY1449" fmla="*/ 4482055 h 5061538"/>
              <a:gd name="connsiteX1450" fmla="*/ 2264278 w 7919608"/>
              <a:gd name="connsiteY1450" fmla="*/ 4496363 h 5061538"/>
              <a:gd name="connsiteX1451" fmla="*/ 2285741 w 7919608"/>
              <a:gd name="connsiteY1451" fmla="*/ 4503517 h 5061538"/>
              <a:gd name="connsiteX1452" fmla="*/ 2307203 w 7919608"/>
              <a:gd name="connsiteY1452" fmla="*/ 4514248 h 5061538"/>
              <a:gd name="connsiteX1453" fmla="*/ 2332242 w 7919608"/>
              <a:gd name="connsiteY1453" fmla="*/ 4517825 h 5061538"/>
              <a:gd name="connsiteX1454" fmla="*/ 2346551 w 7919608"/>
              <a:gd name="connsiteY1454" fmla="*/ 4528557 h 5061538"/>
              <a:gd name="connsiteX1455" fmla="*/ 2357282 w 7919608"/>
              <a:gd name="connsiteY1455" fmla="*/ 4546442 h 5061538"/>
              <a:gd name="connsiteX1456" fmla="*/ 2360859 w 7919608"/>
              <a:gd name="connsiteY1456" fmla="*/ 4571481 h 5061538"/>
              <a:gd name="connsiteX1457" fmla="*/ 2360859 w 7919608"/>
              <a:gd name="connsiteY1457" fmla="*/ 4582212 h 5061538"/>
              <a:gd name="connsiteX1458" fmla="*/ 2360859 w 7919608"/>
              <a:gd name="connsiteY1458" fmla="*/ 4585789 h 5061538"/>
              <a:gd name="connsiteX1459" fmla="*/ 2371590 w 7919608"/>
              <a:gd name="connsiteY1459" fmla="*/ 4607252 h 5061538"/>
              <a:gd name="connsiteX1460" fmla="*/ 2378744 w 7919608"/>
              <a:gd name="connsiteY1460" fmla="*/ 4610829 h 5061538"/>
              <a:gd name="connsiteX1461" fmla="*/ 2382321 w 7919608"/>
              <a:gd name="connsiteY1461" fmla="*/ 4617983 h 5061538"/>
              <a:gd name="connsiteX1462" fmla="*/ 2389475 w 7919608"/>
              <a:gd name="connsiteY1462" fmla="*/ 4617983 h 5061538"/>
              <a:gd name="connsiteX1463" fmla="*/ 2400207 w 7919608"/>
              <a:gd name="connsiteY1463" fmla="*/ 4610829 h 5061538"/>
              <a:gd name="connsiteX1464" fmla="*/ 2414515 w 7919608"/>
              <a:gd name="connsiteY1464" fmla="*/ 4600098 h 5061538"/>
              <a:gd name="connsiteX1465" fmla="*/ 2421669 w 7919608"/>
              <a:gd name="connsiteY1465" fmla="*/ 4596521 h 5061538"/>
              <a:gd name="connsiteX1466" fmla="*/ 2425246 w 7919608"/>
              <a:gd name="connsiteY1466" fmla="*/ 4582212 h 5061538"/>
              <a:gd name="connsiteX1467" fmla="*/ 2443131 w 7919608"/>
              <a:gd name="connsiteY1467" fmla="*/ 4546442 h 5061538"/>
              <a:gd name="connsiteX1468" fmla="*/ 2461017 w 7919608"/>
              <a:gd name="connsiteY1468" fmla="*/ 4514248 h 5061538"/>
              <a:gd name="connsiteX1469" fmla="*/ 2471748 w 7919608"/>
              <a:gd name="connsiteY1469" fmla="*/ 4478478 h 5061538"/>
              <a:gd name="connsiteX1470" fmla="*/ 2482479 w 7919608"/>
              <a:gd name="connsiteY1470" fmla="*/ 4439130 h 5061538"/>
              <a:gd name="connsiteX1471" fmla="*/ 2486056 w 7919608"/>
              <a:gd name="connsiteY1471" fmla="*/ 4424822 h 5061538"/>
              <a:gd name="connsiteX1472" fmla="*/ 2489633 w 7919608"/>
              <a:gd name="connsiteY1472" fmla="*/ 4414091 h 5061538"/>
              <a:gd name="connsiteX1473" fmla="*/ 2496787 w 7919608"/>
              <a:gd name="connsiteY1473" fmla="*/ 4403359 h 5061538"/>
              <a:gd name="connsiteX1474" fmla="*/ 2507518 w 7919608"/>
              <a:gd name="connsiteY1474" fmla="*/ 4396205 h 5061538"/>
              <a:gd name="connsiteX1475" fmla="*/ 2518249 w 7919608"/>
              <a:gd name="connsiteY1475" fmla="*/ 4389051 h 5061538"/>
              <a:gd name="connsiteX1476" fmla="*/ 2532558 w 7919608"/>
              <a:gd name="connsiteY1476" fmla="*/ 4389051 h 5061538"/>
              <a:gd name="connsiteX1477" fmla="*/ 2568328 w 7919608"/>
              <a:gd name="connsiteY1477" fmla="*/ 4381897 h 5061538"/>
              <a:gd name="connsiteX1478" fmla="*/ 2596945 w 7919608"/>
              <a:gd name="connsiteY1478" fmla="*/ 4389051 h 5061538"/>
              <a:gd name="connsiteX1479" fmla="*/ 2629138 w 7919608"/>
              <a:gd name="connsiteY1479" fmla="*/ 4389051 h 5061538"/>
              <a:gd name="connsiteX1480" fmla="*/ 2650601 w 7919608"/>
              <a:gd name="connsiteY1480" fmla="*/ 4378320 h 5061538"/>
              <a:gd name="connsiteX1481" fmla="*/ 2657755 w 7919608"/>
              <a:gd name="connsiteY1481" fmla="*/ 4371166 h 5061538"/>
              <a:gd name="connsiteX1482" fmla="*/ 2661332 w 7919608"/>
              <a:gd name="connsiteY1482" fmla="*/ 4353281 h 5061538"/>
              <a:gd name="connsiteX1483" fmla="*/ 2661332 w 7919608"/>
              <a:gd name="connsiteY1483" fmla="*/ 4331818 h 5061538"/>
              <a:gd name="connsiteX1484" fmla="*/ 2657755 w 7919608"/>
              <a:gd name="connsiteY1484" fmla="*/ 4296048 h 5061538"/>
              <a:gd name="connsiteX1485" fmla="*/ 2657755 w 7919608"/>
              <a:gd name="connsiteY1485" fmla="*/ 4267431 h 5061538"/>
              <a:gd name="connsiteX1486" fmla="*/ 2661332 w 7919608"/>
              <a:gd name="connsiteY1486" fmla="*/ 4238815 h 5061538"/>
              <a:gd name="connsiteX1487" fmla="*/ 2657755 w 7919608"/>
              <a:gd name="connsiteY1487" fmla="*/ 4213775 h 5061538"/>
              <a:gd name="connsiteX1488" fmla="*/ 2654178 w 7919608"/>
              <a:gd name="connsiteY1488" fmla="*/ 4192313 h 5061538"/>
              <a:gd name="connsiteX1489" fmla="*/ 2636292 w 7919608"/>
              <a:gd name="connsiteY1489" fmla="*/ 4170851 h 5061538"/>
              <a:gd name="connsiteX1490" fmla="*/ 2629138 w 7919608"/>
              <a:gd name="connsiteY1490" fmla="*/ 4152965 h 5061538"/>
              <a:gd name="connsiteX1491" fmla="*/ 2614830 w 7919608"/>
              <a:gd name="connsiteY1491" fmla="*/ 4135080 h 5061538"/>
              <a:gd name="connsiteX1492" fmla="*/ 2596945 w 7919608"/>
              <a:gd name="connsiteY1492" fmla="*/ 4099309 h 5061538"/>
              <a:gd name="connsiteX1493" fmla="*/ 2593368 w 7919608"/>
              <a:gd name="connsiteY1493" fmla="*/ 4077847 h 5061538"/>
              <a:gd name="connsiteX1494" fmla="*/ 2589791 w 7919608"/>
              <a:gd name="connsiteY1494" fmla="*/ 4052808 h 5061538"/>
              <a:gd name="connsiteX1495" fmla="*/ 2589791 w 7919608"/>
              <a:gd name="connsiteY1495" fmla="*/ 4042076 h 5061538"/>
              <a:gd name="connsiteX1496" fmla="*/ 2593368 w 7919608"/>
              <a:gd name="connsiteY1496" fmla="*/ 4031345 h 5061538"/>
              <a:gd name="connsiteX1497" fmla="*/ 2600522 w 7919608"/>
              <a:gd name="connsiteY1497" fmla="*/ 4024191 h 5061538"/>
              <a:gd name="connsiteX1498" fmla="*/ 2611253 w 7919608"/>
              <a:gd name="connsiteY1498" fmla="*/ 4020614 h 5061538"/>
              <a:gd name="connsiteX1499" fmla="*/ 2629138 w 7919608"/>
              <a:gd name="connsiteY1499" fmla="*/ 4020614 h 5061538"/>
              <a:gd name="connsiteX1500" fmla="*/ 2636292 w 7919608"/>
              <a:gd name="connsiteY1500" fmla="*/ 4024191 h 5061538"/>
              <a:gd name="connsiteX1501" fmla="*/ 2643447 w 7919608"/>
              <a:gd name="connsiteY1501" fmla="*/ 4031345 h 5061538"/>
              <a:gd name="connsiteX1502" fmla="*/ 2650601 w 7919608"/>
              <a:gd name="connsiteY1502" fmla="*/ 4045653 h 5061538"/>
              <a:gd name="connsiteX1503" fmla="*/ 2650601 w 7919608"/>
              <a:gd name="connsiteY1503" fmla="*/ 4063539 h 5061538"/>
              <a:gd name="connsiteX1504" fmla="*/ 2654178 w 7919608"/>
              <a:gd name="connsiteY1504" fmla="*/ 4070693 h 5061538"/>
              <a:gd name="connsiteX1505" fmla="*/ 2657755 w 7919608"/>
              <a:gd name="connsiteY1505" fmla="*/ 4085001 h 5061538"/>
              <a:gd name="connsiteX1506" fmla="*/ 2661332 w 7919608"/>
              <a:gd name="connsiteY1506" fmla="*/ 4092155 h 5061538"/>
              <a:gd name="connsiteX1507" fmla="*/ 2675640 w 7919608"/>
              <a:gd name="connsiteY1507" fmla="*/ 4092155 h 5061538"/>
              <a:gd name="connsiteX1508" fmla="*/ 2693525 w 7919608"/>
              <a:gd name="connsiteY1508" fmla="*/ 4088578 h 5061538"/>
              <a:gd name="connsiteX1509" fmla="*/ 2700679 w 7919608"/>
              <a:gd name="connsiteY1509" fmla="*/ 4085001 h 5061538"/>
              <a:gd name="connsiteX1510" fmla="*/ 2711411 w 7919608"/>
              <a:gd name="connsiteY1510" fmla="*/ 4070693 h 5061538"/>
              <a:gd name="connsiteX1511" fmla="*/ 2711411 w 7919608"/>
              <a:gd name="connsiteY1511" fmla="*/ 4052808 h 5061538"/>
              <a:gd name="connsiteX1512" fmla="*/ 2704257 w 7919608"/>
              <a:gd name="connsiteY1512" fmla="*/ 4031345 h 5061538"/>
              <a:gd name="connsiteX1513" fmla="*/ 2700679 w 7919608"/>
              <a:gd name="connsiteY1513" fmla="*/ 4024191 h 5061538"/>
              <a:gd name="connsiteX1514" fmla="*/ 2697102 w 7919608"/>
              <a:gd name="connsiteY1514" fmla="*/ 4017037 h 5061538"/>
              <a:gd name="connsiteX1515" fmla="*/ 2682794 w 7919608"/>
              <a:gd name="connsiteY1515" fmla="*/ 4002729 h 5061538"/>
              <a:gd name="connsiteX1516" fmla="*/ 2672063 w 7919608"/>
              <a:gd name="connsiteY1516" fmla="*/ 3995575 h 5061538"/>
              <a:gd name="connsiteX1517" fmla="*/ 2661332 w 7919608"/>
              <a:gd name="connsiteY1517" fmla="*/ 3981266 h 5061538"/>
              <a:gd name="connsiteX1518" fmla="*/ 2657755 w 7919608"/>
              <a:gd name="connsiteY1518" fmla="*/ 3963381 h 5061538"/>
              <a:gd name="connsiteX1519" fmla="*/ 2654178 w 7919608"/>
              <a:gd name="connsiteY1519" fmla="*/ 3938342 h 5061538"/>
              <a:gd name="connsiteX1520" fmla="*/ 2657755 w 7919608"/>
              <a:gd name="connsiteY1520" fmla="*/ 3902571 h 5061538"/>
              <a:gd name="connsiteX1521" fmla="*/ 2657755 w 7919608"/>
              <a:gd name="connsiteY1521" fmla="*/ 3881109 h 5061538"/>
              <a:gd name="connsiteX1522" fmla="*/ 2654178 w 7919608"/>
              <a:gd name="connsiteY1522" fmla="*/ 3856069 h 5061538"/>
              <a:gd name="connsiteX1523" fmla="*/ 2636292 w 7919608"/>
              <a:gd name="connsiteY1523" fmla="*/ 3809568 h 5061538"/>
              <a:gd name="connsiteX1524" fmla="*/ 2629138 w 7919608"/>
              <a:gd name="connsiteY1524" fmla="*/ 3795259 h 5061538"/>
              <a:gd name="connsiteX1525" fmla="*/ 2614830 w 7919608"/>
              <a:gd name="connsiteY1525" fmla="*/ 3780951 h 5061538"/>
              <a:gd name="connsiteX1526" fmla="*/ 2600522 w 7919608"/>
              <a:gd name="connsiteY1526" fmla="*/ 3773797 h 5061538"/>
              <a:gd name="connsiteX1527" fmla="*/ 2579059 w 7919608"/>
              <a:gd name="connsiteY1527" fmla="*/ 3770220 h 5061538"/>
              <a:gd name="connsiteX1528" fmla="*/ 2575482 w 7919608"/>
              <a:gd name="connsiteY1528" fmla="*/ 3777374 h 5061538"/>
              <a:gd name="connsiteX1529" fmla="*/ 2575482 w 7919608"/>
              <a:gd name="connsiteY1529" fmla="*/ 3788105 h 5061538"/>
              <a:gd name="connsiteX1530" fmla="*/ 2575482 w 7919608"/>
              <a:gd name="connsiteY1530" fmla="*/ 3813145 h 5061538"/>
              <a:gd name="connsiteX1531" fmla="*/ 2571905 w 7919608"/>
              <a:gd name="connsiteY1531" fmla="*/ 3831030 h 5061538"/>
              <a:gd name="connsiteX1532" fmla="*/ 2568328 w 7919608"/>
              <a:gd name="connsiteY1532" fmla="*/ 3838184 h 5061538"/>
              <a:gd name="connsiteX1533" fmla="*/ 2554020 w 7919608"/>
              <a:gd name="connsiteY1533" fmla="*/ 3845338 h 5061538"/>
              <a:gd name="connsiteX1534" fmla="*/ 2428823 w 7919608"/>
              <a:gd name="connsiteY1534" fmla="*/ 3770220 h 5061538"/>
              <a:gd name="connsiteX1535" fmla="*/ 2403784 w 7919608"/>
              <a:gd name="connsiteY1535" fmla="*/ 3759489 h 5061538"/>
              <a:gd name="connsiteX1536" fmla="*/ 2389475 w 7919608"/>
              <a:gd name="connsiteY1536" fmla="*/ 3759489 h 5061538"/>
              <a:gd name="connsiteX1537" fmla="*/ 2382321 w 7919608"/>
              <a:gd name="connsiteY1537" fmla="*/ 3759489 h 5061538"/>
              <a:gd name="connsiteX1538" fmla="*/ 2378744 w 7919608"/>
              <a:gd name="connsiteY1538" fmla="*/ 3770220 h 5061538"/>
              <a:gd name="connsiteX1539" fmla="*/ 2368013 w 7919608"/>
              <a:gd name="connsiteY1539" fmla="*/ 3777374 h 5061538"/>
              <a:gd name="connsiteX1540" fmla="*/ 2364436 w 7919608"/>
              <a:gd name="connsiteY1540" fmla="*/ 3802413 h 5061538"/>
              <a:gd name="connsiteX1541" fmla="*/ 2357282 w 7919608"/>
              <a:gd name="connsiteY1541" fmla="*/ 3845338 h 5061538"/>
              <a:gd name="connsiteX1542" fmla="*/ 2310780 w 7919608"/>
              <a:gd name="connsiteY1542" fmla="*/ 3841761 h 5061538"/>
              <a:gd name="connsiteX1543" fmla="*/ 2267855 w 7919608"/>
              <a:gd name="connsiteY1543" fmla="*/ 3838184 h 5061538"/>
              <a:gd name="connsiteX1544" fmla="*/ 2246393 w 7919608"/>
              <a:gd name="connsiteY1544" fmla="*/ 3838184 h 5061538"/>
              <a:gd name="connsiteX1545" fmla="*/ 2224931 w 7919608"/>
              <a:gd name="connsiteY1545" fmla="*/ 3841761 h 5061538"/>
              <a:gd name="connsiteX1546" fmla="*/ 2214199 w 7919608"/>
              <a:gd name="connsiteY1546" fmla="*/ 3856069 h 5061538"/>
              <a:gd name="connsiteX1547" fmla="*/ 2199891 w 7919608"/>
              <a:gd name="connsiteY1547" fmla="*/ 3873955 h 5061538"/>
              <a:gd name="connsiteX1548" fmla="*/ 2192737 w 7919608"/>
              <a:gd name="connsiteY1548" fmla="*/ 3884686 h 5061538"/>
              <a:gd name="connsiteX1549" fmla="*/ 2185583 w 7919608"/>
              <a:gd name="connsiteY1549" fmla="*/ 3895417 h 5061538"/>
              <a:gd name="connsiteX1550" fmla="*/ 2174852 w 7919608"/>
              <a:gd name="connsiteY1550" fmla="*/ 3902571 h 5061538"/>
              <a:gd name="connsiteX1551" fmla="*/ 2164121 w 7919608"/>
              <a:gd name="connsiteY1551" fmla="*/ 3906148 h 5061538"/>
              <a:gd name="connsiteX1552" fmla="*/ 2156967 w 7919608"/>
              <a:gd name="connsiteY1552" fmla="*/ 3902571 h 5061538"/>
              <a:gd name="connsiteX1553" fmla="*/ 2149812 w 7919608"/>
              <a:gd name="connsiteY1553" fmla="*/ 3895417 h 5061538"/>
              <a:gd name="connsiteX1554" fmla="*/ 2142658 w 7919608"/>
              <a:gd name="connsiteY1554" fmla="*/ 3884686 h 5061538"/>
              <a:gd name="connsiteX1555" fmla="*/ 2142658 w 7919608"/>
              <a:gd name="connsiteY1555" fmla="*/ 3870378 h 5061538"/>
              <a:gd name="connsiteX1556" fmla="*/ 2149812 w 7919608"/>
              <a:gd name="connsiteY1556" fmla="*/ 3838184 h 5061538"/>
              <a:gd name="connsiteX1557" fmla="*/ 2156967 w 7919608"/>
              <a:gd name="connsiteY1557" fmla="*/ 3816722 h 5061538"/>
              <a:gd name="connsiteX1558" fmla="*/ 2164121 w 7919608"/>
              <a:gd name="connsiteY1558" fmla="*/ 3802413 h 5061538"/>
              <a:gd name="connsiteX1559" fmla="*/ 2174852 w 7919608"/>
              <a:gd name="connsiteY1559" fmla="*/ 3795259 h 5061538"/>
              <a:gd name="connsiteX1560" fmla="*/ 2185583 w 7919608"/>
              <a:gd name="connsiteY1560" fmla="*/ 3788105 h 5061538"/>
              <a:gd name="connsiteX1561" fmla="*/ 2203468 w 7919608"/>
              <a:gd name="connsiteY1561" fmla="*/ 3780951 h 5061538"/>
              <a:gd name="connsiteX1562" fmla="*/ 2217777 w 7919608"/>
              <a:gd name="connsiteY1562" fmla="*/ 3773797 h 5061538"/>
              <a:gd name="connsiteX1563" fmla="*/ 2228508 w 7919608"/>
              <a:gd name="connsiteY1563" fmla="*/ 3766643 h 5061538"/>
              <a:gd name="connsiteX1564" fmla="*/ 2235662 w 7919608"/>
              <a:gd name="connsiteY1564" fmla="*/ 3752335 h 5061538"/>
              <a:gd name="connsiteX1565" fmla="*/ 2239239 w 7919608"/>
              <a:gd name="connsiteY1565" fmla="*/ 3734449 h 5061538"/>
              <a:gd name="connsiteX1566" fmla="*/ 2235662 w 7919608"/>
              <a:gd name="connsiteY1566" fmla="*/ 3716564 h 5061538"/>
              <a:gd name="connsiteX1567" fmla="*/ 2221354 w 7919608"/>
              <a:gd name="connsiteY1567" fmla="*/ 3705833 h 5061538"/>
              <a:gd name="connsiteX1568" fmla="*/ 2214199 w 7919608"/>
              <a:gd name="connsiteY1568" fmla="*/ 3695102 h 5061538"/>
              <a:gd name="connsiteX1569" fmla="*/ 2196314 w 7919608"/>
              <a:gd name="connsiteY1569" fmla="*/ 3691525 h 5061538"/>
              <a:gd name="connsiteX1570" fmla="*/ 2178429 w 7919608"/>
              <a:gd name="connsiteY1570" fmla="*/ 3687948 h 5061538"/>
              <a:gd name="connsiteX1571" fmla="*/ 2160544 w 7919608"/>
              <a:gd name="connsiteY1571" fmla="*/ 3677216 h 5061538"/>
              <a:gd name="connsiteX1572" fmla="*/ 2139081 w 7919608"/>
              <a:gd name="connsiteY1572" fmla="*/ 3662908 h 5061538"/>
              <a:gd name="connsiteX1573" fmla="*/ 2117619 w 7919608"/>
              <a:gd name="connsiteY1573" fmla="*/ 3634292 h 5061538"/>
              <a:gd name="connsiteX1574" fmla="*/ 2096157 w 7919608"/>
              <a:gd name="connsiteY1574" fmla="*/ 3612829 h 5061538"/>
              <a:gd name="connsiteX1575" fmla="*/ 2092580 w 7919608"/>
              <a:gd name="connsiteY1575" fmla="*/ 3602098 h 5061538"/>
              <a:gd name="connsiteX1576" fmla="*/ 2089002 w 7919608"/>
              <a:gd name="connsiteY1576" fmla="*/ 3591367 h 5061538"/>
              <a:gd name="connsiteX1577" fmla="*/ 2081848 w 7919608"/>
              <a:gd name="connsiteY1577" fmla="*/ 3562751 h 5061538"/>
              <a:gd name="connsiteX1578" fmla="*/ 2142658 w 7919608"/>
              <a:gd name="connsiteY1578" fmla="*/ 3566328 h 5061538"/>
              <a:gd name="connsiteX1579" fmla="*/ 2139081 w 7919608"/>
              <a:gd name="connsiteY1579" fmla="*/ 3548442 h 5061538"/>
              <a:gd name="connsiteX1580" fmla="*/ 2124773 w 7919608"/>
              <a:gd name="connsiteY1580" fmla="*/ 3530557 h 5061538"/>
              <a:gd name="connsiteX1581" fmla="*/ 2114042 w 7919608"/>
              <a:gd name="connsiteY1581" fmla="*/ 3519826 h 5061538"/>
              <a:gd name="connsiteX1582" fmla="*/ 2099734 w 7919608"/>
              <a:gd name="connsiteY1582" fmla="*/ 3505518 h 5061538"/>
              <a:gd name="connsiteX1583" fmla="*/ 2089002 w 7919608"/>
              <a:gd name="connsiteY1583" fmla="*/ 3501941 h 5061538"/>
              <a:gd name="connsiteX1584" fmla="*/ 2071117 w 7919608"/>
              <a:gd name="connsiteY1584" fmla="*/ 3498363 h 5061538"/>
              <a:gd name="connsiteX1585" fmla="*/ 2053232 w 7919608"/>
              <a:gd name="connsiteY1585" fmla="*/ 3498363 h 5061538"/>
              <a:gd name="connsiteX1586" fmla="*/ 2035347 w 7919608"/>
              <a:gd name="connsiteY1586" fmla="*/ 3505518 h 5061538"/>
              <a:gd name="connsiteX1587" fmla="*/ 1999576 w 7919608"/>
              <a:gd name="connsiteY1587" fmla="*/ 3519826 h 5061538"/>
              <a:gd name="connsiteX1588" fmla="*/ 1985268 w 7919608"/>
              <a:gd name="connsiteY1588" fmla="*/ 3519826 h 5061538"/>
              <a:gd name="connsiteX1589" fmla="*/ 1963806 w 7919608"/>
              <a:gd name="connsiteY1589" fmla="*/ 3519826 h 5061538"/>
              <a:gd name="connsiteX1590" fmla="*/ 1931612 w 7919608"/>
              <a:gd name="connsiteY1590" fmla="*/ 3512672 h 5061538"/>
              <a:gd name="connsiteX1591" fmla="*/ 1895841 w 7919608"/>
              <a:gd name="connsiteY1591" fmla="*/ 3491209 h 5061538"/>
              <a:gd name="connsiteX1592" fmla="*/ 1874379 w 7919608"/>
              <a:gd name="connsiteY1592" fmla="*/ 3484055 h 5061538"/>
              <a:gd name="connsiteX1593" fmla="*/ 1860071 w 7919608"/>
              <a:gd name="connsiteY1593" fmla="*/ 3484055 h 5061538"/>
              <a:gd name="connsiteX1594" fmla="*/ 1842185 w 7919608"/>
              <a:gd name="connsiteY1594" fmla="*/ 3487632 h 5061538"/>
              <a:gd name="connsiteX1595" fmla="*/ 1824300 w 7919608"/>
              <a:gd name="connsiteY1595" fmla="*/ 3501941 h 5061538"/>
              <a:gd name="connsiteX1596" fmla="*/ 1809992 w 7919608"/>
              <a:gd name="connsiteY1596" fmla="*/ 3512672 h 5061538"/>
              <a:gd name="connsiteX1597" fmla="*/ 1788530 w 7919608"/>
              <a:gd name="connsiteY1597" fmla="*/ 3519826 h 5061538"/>
              <a:gd name="connsiteX1598" fmla="*/ 1709834 w 7919608"/>
              <a:gd name="connsiteY1598" fmla="*/ 3526980 h 5061538"/>
              <a:gd name="connsiteX1599" fmla="*/ 1634716 w 7919608"/>
              <a:gd name="connsiteY1599" fmla="*/ 3530557 h 5061538"/>
              <a:gd name="connsiteX1600" fmla="*/ 1613254 w 7919608"/>
              <a:gd name="connsiteY1600" fmla="*/ 3530557 h 5061538"/>
              <a:gd name="connsiteX1601" fmla="*/ 1591791 w 7919608"/>
              <a:gd name="connsiteY1601" fmla="*/ 3526980 h 5061538"/>
              <a:gd name="connsiteX1602" fmla="*/ 1548867 w 7919608"/>
              <a:gd name="connsiteY1602" fmla="*/ 3519826 h 5061538"/>
              <a:gd name="connsiteX1603" fmla="*/ 1530981 w 7919608"/>
              <a:gd name="connsiteY1603" fmla="*/ 3523403 h 5061538"/>
              <a:gd name="connsiteX1604" fmla="*/ 1516673 w 7919608"/>
              <a:gd name="connsiteY1604" fmla="*/ 3530557 h 5061538"/>
              <a:gd name="connsiteX1605" fmla="*/ 1495211 w 7919608"/>
              <a:gd name="connsiteY1605" fmla="*/ 3544865 h 5061538"/>
              <a:gd name="connsiteX1606" fmla="*/ 1473748 w 7919608"/>
              <a:gd name="connsiteY1606" fmla="*/ 3552019 h 5061538"/>
              <a:gd name="connsiteX1607" fmla="*/ 1423670 w 7919608"/>
              <a:gd name="connsiteY1607" fmla="*/ 3562751 h 5061538"/>
              <a:gd name="connsiteX1608" fmla="*/ 1427247 w 7919608"/>
              <a:gd name="connsiteY1608" fmla="*/ 3509095 h 5061538"/>
              <a:gd name="connsiteX1609" fmla="*/ 1423670 w 7919608"/>
              <a:gd name="connsiteY1609" fmla="*/ 3484055 h 5061538"/>
              <a:gd name="connsiteX1610" fmla="*/ 1409361 w 7919608"/>
              <a:gd name="connsiteY1610" fmla="*/ 3466170 h 5061538"/>
              <a:gd name="connsiteX1611" fmla="*/ 1391476 w 7919608"/>
              <a:gd name="connsiteY1611" fmla="*/ 3455439 h 5061538"/>
              <a:gd name="connsiteX1612" fmla="*/ 1366437 w 7919608"/>
              <a:gd name="connsiteY1612" fmla="*/ 3448285 h 5061538"/>
              <a:gd name="connsiteX1613" fmla="*/ 1341397 w 7919608"/>
              <a:gd name="connsiteY1613" fmla="*/ 3448285 h 5061538"/>
              <a:gd name="connsiteX1614" fmla="*/ 1319935 w 7919608"/>
              <a:gd name="connsiteY1614" fmla="*/ 3459016 h 5061538"/>
              <a:gd name="connsiteX1615" fmla="*/ 1294895 w 7919608"/>
              <a:gd name="connsiteY1615" fmla="*/ 3466170 h 5061538"/>
              <a:gd name="connsiteX1616" fmla="*/ 1273433 w 7919608"/>
              <a:gd name="connsiteY1616" fmla="*/ 3480478 h 5061538"/>
              <a:gd name="connsiteX1617" fmla="*/ 1262702 w 7919608"/>
              <a:gd name="connsiteY1617" fmla="*/ 3491209 h 5061538"/>
              <a:gd name="connsiteX1618" fmla="*/ 1248394 w 7919608"/>
              <a:gd name="connsiteY1618" fmla="*/ 3501941 h 5061538"/>
              <a:gd name="connsiteX1619" fmla="*/ 1237663 w 7919608"/>
              <a:gd name="connsiteY1619" fmla="*/ 3505518 h 5061538"/>
              <a:gd name="connsiteX1620" fmla="*/ 1219777 w 7919608"/>
              <a:gd name="connsiteY1620" fmla="*/ 3505518 h 5061538"/>
              <a:gd name="connsiteX1621" fmla="*/ 1209046 w 7919608"/>
              <a:gd name="connsiteY1621" fmla="*/ 3501941 h 5061538"/>
              <a:gd name="connsiteX1622" fmla="*/ 1205469 w 7919608"/>
              <a:gd name="connsiteY1622" fmla="*/ 3491209 h 5061538"/>
              <a:gd name="connsiteX1623" fmla="*/ 1201892 w 7919608"/>
              <a:gd name="connsiteY1623" fmla="*/ 3480478 h 5061538"/>
              <a:gd name="connsiteX1624" fmla="*/ 1201892 w 7919608"/>
              <a:gd name="connsiteY1624" fmla="*/ 3444708 h 5061538"/>
              <a:gd name="connsiteX1625" fmla="*/ 1205469 w 7919608"/>
              <a:gd name="connsiteY1625" fmla="*/ 3430399 h 5061538"/>
              <a:gd name="connsiteX1626" fmla="*/ 1201892 w 7919608"/>
              <a:gd name="connsiteY1626" fmla="*/ 3419668 h 5061538"/>
              <a:gd name="connsiteX1627" fmla="*/ 1187584 w 7919608"/>
              <a:gd name="connsiteY1627" fmla="*/ 3408937 h 5061538"/>
              <a:gd name="connsiteX1628" fmla="*/ 1176853 w 7919608"/>
              <a:gd name="connsiteY1628" fmla="*/ 3405360 h 5061538"/>
              <a:gd name="connsiteX1629" fmla="*/ 1169699 w 7919608"/>
              <a:gd name="connsiteY1629" fmla="*/ 3416091 h 5061538"/>
              <a:gd name="connsiteX1630" fmla="*/ 1162544 w 7919608"/>
              <a:gd name="connsiteY1630" fmla="*/ 3423245 h 5061538"/>
              <a:gd name="connsiteX1631" fmla="*/ 1141082 w 7919608"/>
              <a:gd name="connsiteY1631" fmla="*/ 3430399 h 5061538"/>
              <a:gd name="connsiteX1632" fmla="*/ 1123197 w 7919608"/>
              <a:gd name="connsiteY1632" fmla="*/ 3448285 h 5061538"/>
              <a:gd name="connsiteX1633" fmla="*/ 1119620 w 7919608"/>
              <a:gd name="connsiteY1633" fmla="*/ 3459016 h 5061538"/>
              <a:gd name="connsiteX1634" fmla="*/ 1116043 w 7919608"/>
              <a:gd name="connsiteY1634" fmla="*/ 3466170 h 5061538"/>
              <a:gd name="connsiteX1635" fmla="*/ 1105311 w 7919608"/>
              <a:gd name="connsiteY1635" fmla="*/ 3484055 h 5061538"/>
              <a:gd name="connsiteX1636" fmla="*/ 1098157 w 7919608"/>
              <a:gd name="connsiteY1636" fmla="*/ 3498363 h 5061538"/>
              <a:gd name="connsiteX1637" fmla="*/ 1080272 w 7919608"/>
              <a:gd name="connsiteY1637" fmla="*/ 3498363 h 5061538"/>
              <a:gd name="connsiteX1638" fmla="*/ 1062387 w 7919608"/>
              <a:gd name="connsiteY1638" fmla="*/ 3491209 h 5061538"/>
              <a:gd name="connsiteX1639" fmla="*/ 1030193 w 7919608"/>
              <a:gd name="connsiteY1639" fmla="*/ 3484055 h 5061538"/>
              <a:gd name="connsiteX1640" fmla="*/ 1012308 w 7919608"/>
              <a:gd name="connsiteY1640" fmla="*/ 3480478 h 5061538"/>
              <a:gd name="connsiteX1641" fmla="*/ 1001577 w 7919608"/>
              <a:gd name="connsiteY1641" fmla="*/ 3469747 h 5061538"/>
              <a:gd name="connsiteX1642" fmla="*/ 998000 w 7919608"/>
              <a:gd name="connsiteY1642" fmla="*/ 3459016 h 5061538"/>
              <a:gd name="connsiteX1643" fmla="*/ 998000 w 7919608"/>
              <a:gd name="connsiteY1643" fmla="*/ 3441131 h 5061538"/>
              <a:gd name="connsiteX1644" fmla="*/ 1001577 w 7919608"/>
              <a:gd name="connsiteY1644" fmla="*/ 3416091 h 5061538"/>
              <a:gd name="connsiteX1645" fmla="*/ 998000 w 7919608"/>
              <a:gd name="connsiteY1645" fmla="*/ 3394629 h 5061538"/>
              <a:gd name="connsiteX1646" fmla="*/ 994423 w 7919608"/>
              <a:gd name="connsiteY1646" fmla="*/ 3366012 h 5061538"/>
              <a:gd name="connsiteX1647" fmla="*/ 983691 w 7919608"/>
              <a:gd name="connsiteY1647" fmla="*/ 3344550 h 5061538"/>
              <a:gd name="connsiteX1648" fmla="*/ 980114 w 7919608"/>
              <a:gd name="connsiteY1648" fmla="*/ 3333819 h 5061538"/>
              <a:gd name="connsiteX1649" fmla="*/ 983691 w 7919608"/>
              <a:gd name="connsiteY1649" fmla="*/ 3323088 h 5061538"/>
              <a:gd name="connsiteX1650" fmla="*/ 990846 w 7919608"/>
              <a:gd name="connsiteY1650" fmla="*/ 3298048 h 5061538"/>
              <a:gd name="connsiteX1651" fmla="*/ 1001577 w 7919608"/>
              <a:gd name="connsiteY1651" fmla="*/ 3273009 h 5061538"/>
              <a:gd name="connsiteX1652" fmla="*/ 1015885 w 7919608"/>
              <a:gd name="connsiteY1652" fmla="*/ 3247969 h 5061538"/>
              <a:gd name="connsiteX1653" fmla="*/ 1019462 w 7919608"/>
              <a:gd name="connsiteY1653" fmla="*/ 3230084 h 5061538"/>
              <a:gd name="connsiteX1654" fmla="*/ 1015885 w 7919608"/>
              <a:gd name="connsiteY1654" fmla="*/ 3208622 h 5061538"/>
              <a:gd name="connsiteX1655" fmla="*/ 983691 w 7919608"/>
              <a:gd name="connsiteY1655" fmla="*/ 3151389 h 5061538"/>
              <a:gd name="connsiteX1656" fmla="*/ 955075 w 7919608"/>
              <a:gd name="connsiteY1656" fmla="*/ 3094156 h 5061538"/>
              <a:gd name="connsiteX1657" fmla="*/ 940767 w 7919608"/>
              <a:gd name="connsiteY1657" fmla="*/ 3076271 h 5061538"/>
              <a:gd name="connsiteX1658" fmla="*/ 933612 w 7919608"/>
              <a:gd name="connsiteY1658" fmla="*/ 3069116 h 5061538"/>
              <a:gd name="connsiteX1659" fmla="*/ 926458 w 7919608"/>
              <a:gd name="connsiteY1659" fmla="*/ 3061963 h 5061538"/>
              <a:gd name="connsiteX1660" fmla="*/ 897842 w 7919608"/>
              <a:gd name="connsiteY1660" fmla="*/ 3047654 h 5061538"/>
              <a:gd name="connsiteX1661" fmla="*/ 879957 w 7919608"/>
              <a:gd name="connsiteY1661" fmla="*/ 3026192 h 5061538"/>
              <a:gd name="connsiteX1662" fmla="*/ 869226 w 7919608"/>
              <a:gd name="connsiteY1662" fmla="*/ 3001153 h 5061538"/>
              <a:gd name="connsiteX1663" fmla="*/ 854917 w 7919608"/>
              <a:gd name="connsiteY1663" fmla="*/ 2979690 h 5061538"/>
              <a:gd name="connsiteX1664" fmla="*/ 847763 w 7919608"/>
              <a:gd name="connsiteY1664" fmla="*/ 2947496 h 5061538"/>
              <a:gd name="connsiteX1665" fmla="*/ 833455 w 7919608"/>
              <a:gd name="connsiteY1665" fmla="*/ 2929611 h 5061538"/>
              <a:gd name="connsiteX1666" fmla="*/ 822724 w 7919608"/>
              <a:gd name="connsiteY1666" fmla="*/ 2922457 h 5061538"/>
              <a:gd name="connsiteX1667" fmla="*/ 808416 w 7919608"/>
              <a:gd name="connsiteY1667" fmla="*/ 2922457 h 5061538"/>
              <a:gd name="connsiteX1668" fmla="*/ 790530 w 7919608"/>
              <a:gd name="connsiteY1668" fmla="*/ 2929611 h 5061538"/>
              <a:gd name="connsiteX1669" fmla="*/ 772645 w 7919608"/>
              <a:gd name="connsiteY1669" fmla="*/ 2940343 h 5061538"/>
              <a:gd name="connsiteX1670" fmla="*/ 761914 w 7919608"/>
              <a:gd name="connsiteY1670" fmla="*/ 2947496 h 5061538"/>
              <a:gd name="connsiteX1671" fmla="*/ 744028 w 7919608"/>
              <a:gd name="connsiteY1671" fmla="*/ 2965382 h 5061538"/>
              <a:gd name="connsiteX1672" fmla="*/ 726143 w 7919608"/>
              <a:gd name="connsiteY1672" fmla="*/ 2972536 h 5061538"/>
              <a:gd name="connsiteX1673" fmla="*/ 704681 w 7919608"/>
              <a:gd name="connsiteY1673" fmla="*/ 2983267 h 5061538"/>
              <a:gd name="connsiteX1674" fmla="*/ 683219 w 7919608"/>
              <a:gd name="connsiteY1674" fmla="*/ 2986844 h 5061538"/>
              <a:gd name="connsiteX1675" fmla="*/ 668910 w 7919608"/>
              <a:gd name="connsiteY1675" fmla="*/ 2993998 h 5061538"/>
              <a:gd name="connsiteX1676" fmla="*/ 651025 w 7919608"/>
              <a:gd name="connsiteY1676" fmla="*/ 3001153 h 5061538"/>
              <a:gd name="connsiteX1677" fmla="*/ 622409 w 7919608"/>
              <a:gd name="connsiteY1677" fmla="*/ 3015461 h 5061538"/>
              <a:gd name="connsiteX1678" fmla="*/ 593792 w 7919608"/>
              <a:gd name="connsiteY1678" fmla="*/ 3033346 h 5061538"/>
              <a:gd name="connsiteX1679" fmla="*/ 579484 w 7919608"/>
              <a:gd name="connsiteY1679" fmla="*/ 3026192 h 5061538"/>
              <a:gd name="connsiteX1680" fmla="*/ 575907 w 7919608"/>
              <a:gd name="connsiteY1680" fmla="*/ 3022615 h 5061538"/>
              <a:gd name="connsiteX1681" fmla="*/ 579484 w 7919608"/>
              <a:gd name="connsiteY1681" fmla="*/ 3008306 h 5061538"/>
              <a:gd name="connsiteX1682" fmla="*/ 583061 w 7919608"/>
              <a:gd name="connsiteY1682" fmla="*/ 3001153 h 5061538"/>
              <a:gd name="connsiteX1683" fmla="*/ 593792 w 7919608"/>
              <a:gd name="connsiteY1683" fmla="*/ 2990421 h 5061538"/>
              <a:gd name="connsiteX1684" fmla="*/ 604523 w 7919608"/>
              <a:gd name="connsiteY1684" fmla="*/ 2979690 h 5061538"/>
              <a:gd name="connsiteX1685" fmla="*/ 622409 w 7919608"/>
              <a:gd name="connsiteY1685" fmla="*/ 2961805 h 5061538"/>
              <a:gd name="connsiteX1686" fmla="*/ 636717 w 7919608"/>
              <a:gd name="connsiteY1686" fmla="*/ 2943919 h 5061538"/>
              <a:gd name="connsiteX1687" fmla="*/ 643871 w 7919608"/>
              <a:gd name="connsiteY1687" fmla="*/ 2922457 h 5061538"/>
              <a:gd name="connsiteX1688" fmla="*/ 647448 w 7919608"/>
              <a:gd name="connsiteY1688" fmla="*/ 2900995 h 5061538"/>
              <a:gd name="connsiteX1689" fmla="*/ 651025 w 7919608"/>
              <a:gd name="connsiteY1689" fmla="*/ 2868801 h 5061538"/>
              <a:gd name="connsiteX1690" fmla="*/ 661756 w 7919608"/>
              <a:gd name="connsiteY1690" fmla="*/ 2843762 h 5061538"/>
              <a:gd name="connsiteX1691" fmla="*/ 683219 w 7919608"/>
              <a:gd name="connsiteY1691" fmla="*/ 2822299 h 5061538"/>
              <a:gd name="connsiteX1692" fmla="*/ 708258 w 7919608"/>
              <a:gd name="connsiteY1692" fmla="*/ 2807991 h 5061538"/>
              <a:gd name="connsiteX1693" fmla="*/ 722566 w 7919608"/>
              <a:gd name="connsiteY1693" fmla="*/ 2800837 h 5061538"/>
              <a:gd name="connsiteX1694" fmla="*/ 733297 w 7919608"/>
              <a:gd name="connsiteY1694" fmla="*/ 2786529 h 5061538"/>
              <a:gd name="connsiteX1695" fmla="*/ 744028 w 7919608"/>
              <a:gd name="connsiteY1695" fmla="*/ 2775798 h 5061538"/>
              <a:gd name="connsiteX1696" fmla="*/ 747605 w 7919608"/>
              <a:gd name="connsiteY1696" fmla="*/ 2761489 h 5061538"/>
              <a:gd name="connsiteX1697" fmla="*/ 754760 w 7919608"/>
              <a:gd name="connsiteY1697" fmla="*/ 2732873 h 5061538"/>
              <a:gd name="connsiteX1698" fmla="*/ 765491 w 7919608"/>
              <a:gd name="connsiteY1698" fmla="*/ 2697103 h 5061538"/>
              <a:gd name="connsiteX1699" fmla="*/ 729720 w 7919608"/>
              <a:gd name="connsiteY1699" fmla="*/ 2689948 h 5061538"/>
              <a:gd name="connsiteX1700" fmla="*/ 701104 w 7919608"/>
              <a:gd name="connsiteY1700" fmla="*/ 2689948 h 5061538"/>
              <a:gd name="connsiteX1701" fmla="*/ 668910 w 7919608"/>
              <a:gd name="connsiteY1701" fmla="*/ 2693525 h 5061538"/>
              <a:gd name="connsiteX1702" fmla="*/ 643871 w 7919608"/>
              <a:gd name="connsiteY1702" fmla="*/ 2700679 h 5061538"/>
              <a:gd name="connsiteX1703" fmla="*/ 583061 w 7919608"/>
              <a:gd name="connsiteY1703" fmla="*/ 2657755 h 5061538"/>
              <a:gd name="connsiteX1704" fmla="*/ 540136 w 7919608"/>
              <a:gd name="connsiteY1704" fmla="*/ 2704256 h 5061538"/>
              <a:gd name="connsiteX1705" fmla="*/ 525828 w 7919608"/>
              <a:gd name="connsiteY1705" fmla="*/ 2714988 h 5061538"/>
              <a:gd name="connsiteX1706" fmla="*/ 515097 w 7919608"/>
              <a:gd name="connsiteY1706" fmla="*/ 2714988 h 5061538"/>
              <a:gd name="connsiteX1707" fmla="*/ 504366 w 7919608"/>
              <a:gd name="connsiteY1707" fmla="*/ 2711411 h 5061538"/>
              <a:gd name="connsiteX1708" fmla="*/ 497212 w 7919608"/>
              <a:gd name="connsiteY1708" fmla="*/ 2697103 h 5061538"/>
              <a:gd name="connsiteX1709" fmla="*/ 482903 w 7919608"/>
              <a:gd name="connsiteY1709" fmla="*/ 2672063 h 5061538"/>
              <a:gd name="connsiteX1710" fmla="*/ 479326 w 7919608"/>
              <a:gd name="connsiteY1710" fmla="*/ 2650601 h 5061538"/>
              <a:gd name="connsiteX1711" fmla="*/ 479326 w 7919608"/>
              <a:gd name="connsiteY1711" fmla="*/ 2632715 h 5061538"/>
              <a:gd name="connsiteX1712" fmla="*/ 482903 w 7919608"/>
              <a:gd name="connsiteY1712" fmla="*/ 2614830 h 5061538"/>
              <a:gd name="connsiteX1713" fmla="*/ 497212 w 7919608"/>
              <a:gd name="connsiteY1713" fmla="*/ 2607676 h 5061538"/>
              <a:gd name="connsiteX1714" fmla="*/ 515097 w 7919608"/>
              <a:gd name="connsiteY1714" fmla="*/ 2596945 h 5061538"/>
              <a:gd name="connsiteX1715" fmla="*/ 536559 w 7919608"/>
              <a:gd name="connsiteY1715" fmla="*/ 2586214 h 5061538"/>
              <a:gd name="connsiteX1716" fmla="*/ 558021 w 7919608"/>
              <a:gd name="connsiteY1716" fmla="*/ 2571905 h 5061538"/>
              <a:gd name="connsiteX1717" fmla="*/ 547290 w 7919608"/>
              <a:gd name="connsiteY1717" fmla="*/ 2557597 h 5061538"/>
              <a:gd name="connsiteX1718" fmla="*/ 540136 w 7919608"/>
              <a:gd name="connsiteY1718" fmla="*/ 2550443 h 5061538"/>
              <a:gd name="connsiteX1719" fmla="*/ 518674 w 7919608"/>
              <a:gd name="connsiteY1719" fmla="*/ 2546866 h 5061538"/>
              <a:gd name="connsiteX1720" fmla="*/ 493634 w 7919608"/>
              <a:gd name="connsiteY1720" fmla="*/ 2532558 h 5061538"/>
              <a:gd name="connsiteX1721" fmla="*/ 482903 w 7919608"/>
              <a:gd name="connsiteY1721" fmla="*/ 2525404 h 5061538"/>
              <a:gd name="connsiteX1722" fmla="*/ 475749 w 7919608"/>
              <a:gd name="connsiteY1722" fmla="*/ 2514673 h 5061538"/>
              <a:gd name="connsiteX1723" fmla="*/ 443556 w 7919608"/>
              <a:gd name="connsiteY1723" fmla="*/ 2468171 h 5061538"/>
              <a:gd name="connsiteX1724" fmla="*/ 418516 w 7919608"/>
              <a:gd name="connsiteY1724" fmla="*/ 2414515 h 5061538"/>
              <a:gd name="connsiteX1725" fmla="*/ 411362 w 7919608"/>
              <a:gd name="connsiteY1725" fmla="*/ 2393053 h 5061538"/>
              <a:gd name="connsiteX1726" fmla="*/ 400631 w 7919608"/>
              <a:gd name="connsiteY1726" fmla="*/ 2371590 h 5061538"/>
              <a:gd name="connsiteX1727" fmla="*/ 400631 w 7919608"/>
              <a:gd name="connsiteY1727" fmla="*/ 2346551 h 5061538"/>
              <a:gd name="connsiteX1728" fmla="*/ 411362 w 7919608"/>
              <a:gd name="connsiteY1728" fmla="*/ 2325088 h 5061538"/>
              <a:gd name="connsiteX1729" fmla="*/ 414939 w 7919608"/>
              <a:gd name="connsiteY1729" fmla="*/ 2310780 h 5061538"/>
              <a:gd name="connsiteX1730" fmla="*/ 411362 w 7919608"/>
              <a:gd name="connsiteY1730" fmla="*/ 2300049 h 5061538"/>
              <a:gd name="connsiteX1731" fmla="*/ 407785 w 7919608"/>
              <a:gd name="connsiteY1731" fmla="*/ 2289318 h 5061538"/>
              <a:gd name="connsiteX1732" fmla="*/ 393477 w 7919608"/>
              <a:gd name="connsiteY1732" fmla="*/ 2282164 h 5061538"/>
              <a:gd name="connsiteX1733" fmla="*/ 375591 w 7919608"/>
              <a:gd name="connsiteY1733" fmla="*/ 2267855 h 5061538"/>
              <a:gd name="connsiteX1734" fmla="*/ 361283 w 7919608"/>
              <a:gd name="connsiteY1734" fmla="*/ 2257124 h 5061538"/>
              <a:gd name="connsiteX1735" fmla="*/ 339821 w 7919608"/>
              <a:gd name="connsiteY1735" fmla="*/ 2221354 h 5061538"/>
              <a:gd name="connsiteX1736" fmla="*/ 304050 w 7919608"/>
              <a:gd name="connsiteY1736" fmla="*/ 2160544 h 5061538"/>
              <a:gd name="connsiteX1737" fmla="*/ 268280 w 7919608"/>
              <a:gd name="connsiteY1737" fmla="*/ 2103311 h 5061538"/>
              <a:gd name="connsiteX1738" fmla="*/ 236086 w 7919608"/>
              <a:gd name="connsiteY1738" fmla="*/ 2049655 h 5061538"/>
              <a:gd name="connsiteX1739" fmla="*/ 211047 w 7919608"/>
              <a:gd name="connsiteY1739" fmla="*/ 1988845 h 5061538"/>
              <a:gd name="connsiteX1740" fmla="*/ 193161 w 7919608"/>
              <a:gd name="connsiteY1740" fmla="*/ 1967383 h 5061538"/>
              <a:gd name="connsiteX1741" fmla="*/ 182430 w 7919608"/>
              <a:gd name="connsiteY1741" fmla="*/ 1945920 h 5061538"/>
              <a:gd name="connsiteX1742" fmla="*/ 168122 w 7919608"/>
              <a:gd name="connsiteY1742" fmla="*/ 1949497 h 5061538"/>
              <a:gd name="connsiteX1743" fmla="*/ 168122 w 7919608"/>
              <a:gd name="connsiteY1743" fmla="*/ 1988845 h 5061538"/>
              <a:gd name="connsiteX1744" fmla="*/ 178853 w 7919608"/>
              <a:gd name="connsiteY1744" fmla="*/ 2031770 h 5061538"/>
              <a:gd name="connsiteX1745" fmla="*/ 182430 w 7919608"/>
              <a:gd name="connsiteY1745" fmla="*/ 2078271 h 5061538"/>
              <a:gd name="connsiteX1746" fmla="*/ 182430 w 7919608"/>
              <a:gd name="connsiteY1746" fmla="*/ 2099734 h 5061538"/>
              <a:gd name="connsiteX1747" fmla="*/ 189584 w 7919608"/>
              <a:gd name="connsiteY1747" fmla="*/ 2117619 h 5061538"/>
              <a:gd name="connsiteX1748" fmla="*/ 200315 w 7919608"/>
              <a:gd name="connsiteY1748" fmla="*/ 2135504 h 5061538"/>
              <a:gd name="connsiteX1749" fmla="*/ 221778 w 7919608"/>
              <a:gd name="connsiteY1749" fmla="*/ 2149813 h 5061538"/>
              <a:gd name="connsiteX1750" fmla="*/ 232509 w 7919608"/>
              <a:gd name="connsiteY1750" fmla="*/ 2153389 h 5061538"/>
              <a:gd name="connsiteX1751" fmla="*/ 243240 w 7919608"/>
              <a:gd name="connsiteY1751" fmla="*/ 2160544 h 5061538"/>
              <a:gd name="connsiteX1752" fmla="*/ 257549 w 7919608"/>
              <a:gd name="connsiteY1752" fmla="*/ 2182006 h 5061538"/>
              <a:gd name="connsiteX1753" fmla="*/ 264703 w 7919608"/>
              <a:gd name="connsiteY1753" fmla="*/ 2203468 h 5061538"/>
              <a:gd name="connsiteX1754" fmla="*/ 268280 w 7919608"/>
              <a:gd name="connsiteY1754" fmla="*/ 2232085 h 5061538"/>
              <a:gd name="connsiteX1755" fmla="*/ 264703 w 7919608"/>
              <a:gd name="connsiteY1755" fmla="*/ 2246393 h 5061538"/>
              <a:gd name="connsiteX1756" fmla="*/ 257549 w 7919608"/>
              <a:gd name="connsiteY1756" fmla="*/ 2260701 h 5061538"/>
              <a:gd name="connsiteX1757" fmla="*/ 246817 w 7919608"/>
              <a:gd name="connsiteY1757" fmla="*/ 2264278 h 5061538"/>
              <a:gd name="connsiteX1758" fmla="*/ 228932 w 7919608"/>
              <a:gd name="connsiteY1758" fmla="*/ 2264278 h 5061538"/>
              <a:gd name="connsiteX1759" fmla="*/ 207470 w 7919608"/>
              <a:gd name="connsiteY1759" fmla="*/ 2257124 h 5061538"/>
              <a:gd name="connsiteX1760" fmla="*/ 189584 w 7919608"/>
              <a:gd name="connsiteY1760" fmla="*/ 2246393 h 5061538"/>
              <a:gd name="connsiteX1761" fmla="*/ 171699 w 7919608"/>
              <a:gd name="connsiteY1761" fmla="*/ 2232085 h 5061538"/>
              <a:gd name="connsiteX1762" fmla="*/ 160968 w 7919608"/>
              <a:gd name="connsiteY1762" fmla="*/ 2214199 h 5061538"/>
              <a:gd name="connsiteX1763" fmla="*/ 110889 w 7919608"/>
              <a:gd name="connsiteY1763" fmla="*/ 2114042 h 5061538"/>
              <a:gd name="connsiteX1764" fmla="*/ 60810 w 7919608"/>
              <a:gd name="connsiteY1764" fmla="*/ 2017461 h 5061538"/>
              <a:gd name="connsiteX1765" fmla="*/ 46502 w 7919608"/>
              <a:gd name="connsiteY1765" fmla="*/ 1988845 h 5061538"/>
              <a:gd name="connsiteX1766" fmla="*/ 39348 w 7919608"/>
              <a:gd name="connsiteY1766" fmla="*/ 1963805 h 5061538"/>
              <a:gd name="connsiteX1767" fmla="*/ 35771 w 7919608"/>
              <a:gd name="connsiteY1767" fmla="*/ 1931612 h 5061538"/>
              <a:gd name="connsiteX1768" fmla="*/ 42925 w 7919608"/>
              <a:gd name="connsiteY1768" fmla="*/ 1906573 h 5061538"/>
              <a:gd name="connsiteX1769" fmla="*/ 46502 w 7919608"/>
              <a:gd name="connsiteY1769" fmla="*/ 1885110 h 5061538"/>
              <a:gd name="connsiteX1770" fmla="*/ 42925 w 7919608"/>
              <a:gd name="connsiteY1770" fmla="*/ 1867225 h 5061538"/>
              <a:gd name="connsiteX1771" fmla="*/ 39348 w 7919608"/>
              <a:gd name="connsiteY1771" fmla="*/ 1845763 h 5061538"/>
              <a:gd name="connsiteX1772" fmla="*/ 28617 w 7919608"/>
              <a:gd name="connsiteY1772" fmla="*/ 1827877 h 5061538"/>
              <a:gd name="connsiteX1773" fmla="*/ 14308 w 7919608"/>
              <a:gd name="connsiteY1773" fmla="*/ 1802838 h 5061538"/>
              <a:gd name="connsiteX1774" fmla="*/ 3577 w 7919608"/>
              <a:gd name="connsiteY1774" fmla="*/ 1770644 h 5061538"/>
              <a:gd name="connsiteX1775" fmla="*/ 0 w 7919608"/>
              <a:gd name="connsiteY1775" fmla="*/ 1742028 h 5061538"/>
              <a:gd name="connsiteX1776" fmla="*/ 0 w 7919608"/>
              <a:gd name="connsiteY1776" fmla="*/ 1724142 h 5061538"/>
              <a:gd name="connsiteX1777" fmla="*/ 3577 w 7919608"/>
              <a:gd name="connsiteY1777" fmla="*/ 1706257 h 5061538"/>
              <a:gd name="connsiteX1778" fmla="*/ 28617 w 7919608"/>
              <a:gd name="connsiteY1778" fmla="*/ 1727720 h 5061538"/>
              <a:gd name="connsiteX1779" fmla="*/ 46502 w 7919608"/>
              <a:gd name="connsiteY1779" fmla="*/ 1756336 h 5061538"/>
              <a:gd name="connsiteX1780" fmla="*/ 60810 w 7919608"/>
              <a:gd name="connsiteY1780" fmla="*/ 1784953 h 5061538"/>
              <a:gd name="connsiteX1781" fmla="*/ 64387 w 7919608"/>
              <a:gd name="connsiteY1781" fmla="*/ 1817146 h 5061538"/>
              <a:gd name="connsiteX1782" fmla="*/ 75119 w 7919608"/>
              <a:gd name="connsiteY1782" fmla="*/ 1845763 h 5061538"/>
              <a:gd name="connsiteX1783" fmla="*/ 78696 w 7919608"/>
              <a:gd name="connsiteY1783" fmla="*/ 1860071 h 5061538"/>
              <a:gd name="connsiteX1784" fmla="*/ 85850 w 7919608"/>
              <a:gd name="connsiteY1784" fmla="*/ 1867225 h 5061538"/>
              <a:gd name="connsiteX1785" fmla="*/ 96581 w 7919608"/>
              <a:gd name="connsiteY1785" fmla="*/ 1870802 h 5061538"/>
              <a:gd name="connsiteX1786" fmla="*/ 107312 w 7919608"/>
              <a:gd name="connsiteY1786" fmla="*/ 1874379 h 5061538"/>
              <a:gd name="connsiteX1787" fmla="*/ 146660 w 7919608"/>
              <a:gd name="connsiteY1787" fmla="*/ 1881533 h 5061538"/>
              <a:gd name="connsiteX1788" fmla="*/ 146660 w 7919608"/>
              <a:gd name="connsiteY1788" fmla="*/ 1824300 h 5061538"/>
              <a:gd name="connsiteX1789" fmla="*/ 171699 w 7919608"/>
              <a:gd name="connsiteY1789" fmla="*/ 1824300 h 5061538"/>
              <a:gd name="connsiteX1790" fmla="*/ 200315 w 7919608"/>
              <a:gd name="connsiteY1790" fmla="*/ 1827877 h 5061538"/>
              <a:gd name="connsiteX1791" fmla="*/ 211047 w 7919608"/>
              <a:gd name="connsiteY1791" fmla="*/ 1817146 h 5061538"/>
              <a:gd name="connsiteX1792" fmla="*/ 214624 w 7919608"/>
              <a:gd name="connsiteY1792" fmla="*/ 1799261 h 5061538"/>
              <a:gd name="connsiteX1793" fmla="*/ 211047 w 7919608"/>
              <a:gd name="connsiteY1793" fmla="*/ 1781375 h 5061538"/>
              <a:gd name="connsiteX1794" fmla="*/ 211047 w 7919608"/>
              <a:gd name="connsiteY1794" fmla="*/ 1763490 h 5061538"/>
              <a:gd name="connsiteX1795" fmla="*/ 200315 w 7919608"/>
              <a:gd name="connsiteY1795" fmla="*/ 1716988 h 5061538"/>
              <a:gd name="connsiteX1796" fmla="*/ 186007 w 7919608"/>
              <a:gd name="connsiteY1796" fmla="*/ 1666910 h 5061538"/>
              <a:gd name="connsiteX1797" fmla="*/ 186007 w 7919608"/>
              <a:gd name="connsiteY1797" fmla="*/ 1652601 h 5061538"/>
              <a:gd name="connsiteX1798" fmla="*/ 186007 w 7919608"/>
              <a:gd name="connsiteY1798" fmla="*/ 1638293 h 5061538"/>
              <a:gd name="connsiteX1799" fmla="*/ 189584 w 7919608"/>
              <a:gd name="connsiteY1799" fmla="*/ 1623985 h 5061538"/>
              <a:gd name="connsiteX1800" fmla="*/ 200315 w 7919608"/>
              <a:gd name="connsiteY1800" fmla="*/ 1613254 h 5061538"/>
              <a:gd name="connsiteX1801" fmla="*/ 214624 w 7919608"/>
              <a:gd name="connsiteY1801" fmla="*/ 1602522 h 5061538"/>
              <a:gd name="connsiteX1802" fmla="*/ 232509 w 7919608"/>
              <a:gd name="connsiteY1802" fmla="*/ 1598945 h 5061538"/>
              <a:gd name="connsiteX1803" fmla="*/ 250394 w 7919608"/>
              <a:gd name="connsiteY1803" fmla="*/ 1598945 h 5061538"/>
              <a:gd name="connsiteX1804" fmla="*/ 268280 w 7919608"/>
              <a:gd name="connsiteY1804" fmla="*/ 1602522 h 5061538"/>
              <a:gd name="connsiteX1805" fmla="*/ 289742 w 7919608"/>
              <a:gd name="connsiteY1805" fmla="*/ 1620408 h 5061538"/>
              <a:gd name="connsiteX1806" fmla="*/ 311204 w 7919608"/>
              <a:gd name="connsiteY1806" fmla="*/ 1638293 h 5061538"/>
              <a:gd name="connsiteX1807" fmla="*/ 325513 w 7919608"/>
              <a:gd name="connsiteY1807" fmla="*/ 1656178 h 5061538"/>
              <a:gd name="connsiteX1808" fmla="*/ 336244 w 7919608"/>
              <a:gd name="connsiteY1808" fmla="*/ 1681218 h 5061538"/>
              <a:gd name="connsiteX1809" fmla="*/ 339821 w 7919608"/>
              <a:gd name="connsiteY1809" fmla="*/ 1706257 h 5061538"/>
              <a:gd name="connsiteX1810" fmla="*/ 350552 w 7919608"/>
              <a:gd name="connsiteY1810" fmla="*/ 1727720 h 5061538"/>
              <a:gd name="connsiteX1811" fmla="*/ 361283 w 7919608"/>
              <a:gd name="connsiteY1811" fmla="*/ 1745605 h 5061538"/>
              <a:gd name="connsiteX1812" fmla="*/ 379168 w 7919608"/>
              <a:gd name="connsiteY1812" fmla="*/ 1767067 h 5061538"/>
              <a:gd name="connsiteX1813" fmla="*/ 389900 w 7919608"/>
              <a:gd name="connsiteY1813" fmla="*/ 1738451 h 5061538"/>
              <a:gd name="connsiteX1814" fmla="*/ 389900 w 7919608"/>
              <a:gd name="connsiteY1814" fmla="*/ 1713411 h 5061538"/>
              <a:gd name="connsiteX1815" fmla="*/ 386322 w 7919608"/>
              <a:gd name="connsiteY1815" fmla="*/ 1688372 h 5061538"/>
              <a:gd name="connsiteX1816" fmla="*/ 372014 w 7919608"/>
              <a:gd name="connsiteY1816" fmla="*/ 1666910 h 5061538"/>
              <a:gd name="connsiteX1817" fmla="*/ 357706 w 7919608"/>
              <a:gd name="connsiteY1817" fmla="*/ 1645447 h 5061538"/>
              <a:gd name="connsiteX1818" fmla="*/ 350552 w 7919608"/>
              <a:gd name="connsiteY1818" fmla="*/ 1623985 h 5061538"/>
              <a:gd name="connsiteX1819" fmla="*/ 354129 w 7919608"/>
              <a:gd name="connsiteY1819" fmla="*/ 1598945 h 5061538"/>
              <a:gd name="connsiteX1820" fmla="*/ 357706 w 7919608"/>
              <a:gd name="connsiteY1820" fmla="*/ 1577483 h 5061538"/>
              <a:gd name="connsiteX1821" fmla="*/ 386322 w 7919608"/>
              <a:gd name="connsiteY1821" fmla="*/ 1513096 h 5061538"/>
              <a:gd name="connsiteX1822" fmla="*/ 393477 w 7919608"/>
              <a:gd name="connsiteY1822" fmla="*/ 1480902 h 5061538"/>
              <a:gd name="connsiteX1823" fmla="*/ 407785 w 7919608"/>
              <a:gd name="connsiteY1823" fmla="*/ 1448709 h 5061538"/>
              <a:gd name="connsiteX1824" fmla="*/ 411362 w 7919608"/>
              <a:gd name="connsiteY1824" fmla="*/ 1412938 h 5061538"/>
              <a:gd name="connsiteX1825" fmla="*/ 411362 w 7919608"/>
              <a:gd name="connsiteY1825" fmla="*/ 1377168 h 5061538"/>
              <a:gd name="connsiteX1826" fmla="*/ 411362 w 7919608"/>
              <a:gd name="connsiteY1826" fmla="*/ 1348551 h 5061538"/>
              <a:gd name="connsiteX1827" fmla="*/ 414939 w 7919608"/>
              <a:gd name="connsiteY1827" fmla="*/ 1319935 h 5061538"/>
              <a:gd name="connsiteX1828" fmla="*/ 422093 w 7919608"/>
              <a:gd name="connsiteY1828" fmla="*/ 1305627 h 5061538"/>
              <a:gd name="connsiteX1829" fmla="*/ 432824 w 7919608"/>
              <a:gd name="connsiteY1829" fmla="*/ 1298472 h 5061538"/>
              <a:gd name="connsiteX1830" fmla="*/ 439979 w 7919608"/>
              <a:gd name="connsiteY1830" fmla="*/ 1291318 h 5061538"/>
              <a:gd name="connsiteX1831" fmla="*/ 454287 w 7919608"/>
              <a:gd name="connsiteY1831" fmla="*/ 1291318 h 5061538"/>
              <a:gd name="connsiteX1832" fmla="*/ 465018 w 7919608"/>
              <a:gd name="connsiteY1832" fmla="*/ 1291318 h 5061538"/>
              <a:gd name="connsiteX1833" fmla="*/ 482903 w 7919608"/>
              <a:gd name="connsiteY1833" fmla="*/ 1298472 h 5061538"/>
              <a:gd name="connsiteX1834" fmla="*/ 500789 w 7919608"/>
              <a:gd name="connsiteY1834" fmla="*/ 1305627 h 5061538"/>
              <a:gd name="connsiteX1835" fmla="*/ 518674 w 7919608"/>
              <a:gd name="connsiteY1835" fmla="*/ 1305627 h 5061538"/>
              <a:gd name="connsiteX1836" fmla="*/ 547290 w 7919608"/>
              <a:gd name="connsiteY1836" fmla="*/ 1305627 h 5061538"/>
              <a:gd name="connsiteX1837" fmla="*/ 583061 w 7919608"/>
              <a:gd name="connsiteY1837" fmla="*/ 1305627 h 5061538"/>
              <a:gd name="connsiteX1838" fmla="*/ 615254 w 7919608"/>
              <a:gd name="connsiteY1838" fmla="*/ 1309204 h 5061538"/>
              <a:gd name="connsiteX1839" fmla="*/ 636717 w 7919608"/>
              <a:gd name="connsiteY1839" fmla="*/ 1259125 h 5061538"/>
              <a:gd name="connsiteX1840" fmla="*/ 647448 w 7919608"/>
              <a:gd name="connsiteY1840" fmla="*/ 1226931 h 5061538"/>
              <a:gd name="connsiteX1841" fmla="*/ 651025 w 7919608"/>
              <a:gd name="connsiteY1841" fmla="*/ 1209046 h 5061538"/>
              <a:gd name="connsiteX1842" fmla="*/ 651025 w 7919608"/>
              <a:gd name="connsiteY1842" fmla="*/ 1198315 h 5061538"/>
              <a:gd name="connsiteX1843" fmla="*/ 647448 w 7919608"/>
              <a:gd name="connsiteY1843" fmla="*/ 1184007 h 5061538"/>
              <a:gd name="connsiteX1844" fmla="*/ 643871 w 7919608"/>
              <a:gd name="connsiteY1844" fmla="*/ 1169698 h 5061538"/>
              <a:gd name="connsiteX1845" fmla="*/ 629563 w 7919608"/>
              <a:gd name="connsiteY1845" fmla="*/ 1158967 h 5061538"/>
              <a:gd name="connsiteX1846" fmla="*/ 618832 w 7919608"/>
              <a:gd name="connsiteY1846" fmla="*/ 1144659 h 5061538"/>
              <a:gd name="connsiteX1847" fmla="*/ 608100 w 7919608"/>
              <a:gd name="connsiteY1847" fmla="*/ 1133928 h 5061538"/>
              <a:gd name="connsiteX1848" fmla="*/ 604523 w 7919608"/>
              <a:gd name="connsiteY1848" fmla="*/ 1119620 h 5061538"/>
              <a:gd name="connsiteX1849" fmla="*/ 593792 w 7919608"/>
              <a:gd name="connsiteY1849" fmla="*/ 1094580 h 5061538"/>
              <a:gd name="connsiteX1850" fmla="*/ 579484 w 7919608"/>
              <a:gd name="connsiteY1850" fmla="*/ 1076695 h 5061538"/>
              <a:gd name="connsiteX1851" fmla="*/ 565175 w 7919608"/>
              <a:gd name="connsiteY1851" fmla="*/ 1073118 h 5061538"/>
              <a:gd name="connsiteX1852" fmla="*/ 554444 w 7919608"/>
              <a:gd name="connsiteY1852" fmla="*/ 1073118 h 5061538"/>
              <a:gd name="connsiteX1853" fmla="*/ 536559 w 7919608"/>
              <a:gd name="connsiteY1853" fmla="*/ 1083849 h 5061538"/>
              <a:gd name="connsiteX1854" fmla="*/ 515097 w 7919608"/>
              <a:gd name="connsiteY1854" fmla="*/ 1112465 h 5061538"/>
              <a:gd name="connsiteX1855" fmla="*/ 497212 w 7919608"/>
              <a:gd name="connsiteY1855" fmla="*/ 1141082 h 5061538"/>
              <a:gd name="connsiteX1856" fmla="*/ 490057 w 7919608"/>
              <a:gd name="connsiteY1856" fmla="*/ 1148236 h 5061538"/>
              <a:gd name="connsiteX1857" fmla="*/ 479326 w 7919608"/>
              <a:gd name="connsiteY1857" fmla="*/ 1158967 h 5061538"/>
              <a:gd name="connsiteX1858" fmla="*/ 472172 w 7919608"/>
              <a:gd name="connsiteY1858" fmla="*/ 1158967 h 5061538"/>
              <a:gd name="connsiteX1859" fmla="*/ 457864 w 7919608"/>
              <a:gd name="connsiteY1859" fmla="*/ 1155390 h 5061538"/>
              <a:gd name="connsiteX1860" fmla="*/ 450710 w 7919608"/>
              <a:gd name="connsiteY1860" fmla="*/ 1144659 h 5061538"/>
              <a:gd name="connsiteX1861" fmla="*/ 439979 w 7919608"/>
              <a:gd name="connsiteY1861" fmla="*/ 1137505 h 5061538"/>
              <a:gd name="connsiteX1862" fmla="*/ 439979 w 7919608"/>
              <a:gd name="connsiteY1862" fmla="*/ 1123197 h 5061538"/>
              <a:gd name="connsiteX1863" fmla="*/ 443556 w 7919608"/>
              <a:gd name="connsiteY1863" fmla="*/ 1116042 h 5061538"/>
              <a:gd name="connsiteX1864" fmla="*/ 457864 w 7919608"/>
              <a:gd name="connsiteY1864" fmla="*/ 1094580 h 5061538"/>
              <a:gd name="connsiteX1865" fmla="*/ 461441 w 7919608"/>
              <a:gd name="connsiteY1865" fmla="*/ 1073118 h 5061538"/>
              <a:gd name="connsiteX1866" fmla="*/ 457864 w 7919608"/>
              <a:gd name="connsiteY1866" fmla="*/ 1030193 h 5061538"/>
              <a:gd name="connsiteX1867" fmla="*/ 461441 w 7919608"/>
              <a:gd name="connsiteY1867" fmla="*/ 1012308 h 5061538"/>
              <a:gd name="connsiteX1868" fmla="*/ 461441 w 7919608"/>
              <a:gd name="connsiteY1868" fmla="*/ 994422 h 5061538"/>
              <a:gd name="connsiteX1869" fmla="*/ 479326 w 7919608"/>
              <a:gd name="connsiteY1869" fmla="*/ 962229 h 5061538"/>
              <a:gd name="connsiteX1870" fmla="*/ 493634 w 7919608"/>
              <a:gd name="connsiteY1870" fmla="*/ 937190 h 5061538"/>
              <a:gd name="connsiteX1871" fmla="*/ 497212 w 7919608"/>
              <a:gd name="connsiteY1871" fmla="*/ 912150 h 5061538"/>
              <a:gd name="connsiteX1872" fmla="*/ 497212 w 7919608"/>
              <a:gd name="connsiteY1872" fmla="*/ 887111 h 5061538"/>
              <a:gd name="connsiteX1873" fmla="*/ 490057 w 7919608"/>
              <a:gd name="connsiteY1873" fmla="*/ 854917 h 5061538"/>
              <a:gd name="connsiteX1874" fmla="*/ 482903 w 7919608"/>
              <a:gd name="connsiteY1874" fmla="*/ 844186 h 5061538"/>
              <a:gd name="connsiteX1875" fmla="*/ 482903 w 7919608"/>
              <a:gd name="connsiteY1875" fmla="*/ 829878 h 5061538"/>
              <a:gd name="connsiteX1876" fmla="*/ 482903 w 7919608"/>
              <a:gd name="connsiteY1876" fmla="*/ 794107 h 5061538"/>
              <a:gd name="connsiteX1877" fmla="*/ 482903 w 7919608"/>
              <a:gd name="connsiteY1877" fmla="*/ 772645 h 5061538"/>
              <a:gd name="connsiteX1878" fmla="*/ 493634 w 7919608"/>
              <a:gd name="connsiteY1878" fmla="*/ 754760 h 5061538"/>
              <a:gd name="connsiteX1879" fmla="*/ 504366 w 7919608"/>
              <a:gd name="connsiteY1879" fmla="*/ 751182 h 5061538"/>
              <a:gd name="connsiteX1880" fmla="*/ 525828 w 7919608"/>
              <a:gd name="connsiteY1880" fmla="*/ 744028 h 5061538"/>
              <a:gd name="connsiteX1881" fmla="*/ 547290 w 7919608"/>
              <a:gd name="connsiteY1881" fmla="*/ 744028 h 5061538"/>
              <a:gd name="connsiteX1882" fmla="*/ 565175 w 7919608"/>
              <a:gd name="connsiteY1882" fmla="*/ 733297 h 5061538"/>
              <a:gd name="connsiteX1883" fmla="*/ 579484 w 7919608"/>
              <a:gd name="connsiteY1883" fmla="*/ 722566 h 5061538"/>
              <a:gd name="connsiteX1884" fmla="*/ 583061 w 7919608"/>
              <a:gd name="connsiteY1884" fmla="*/ 704681 h 5061538"/>
              <a:gd name="connsiteX1885" fmla="*/ 583061 w 7919608"/>
              <a:gd name="connsiteY1885" fmla="*/ 701104 h 5061538"/>
              <a:gd name="connsiteX1886" fmla="*/ 575907 w 7919608"/>
              <a:gd name="connsiteY1886" fmla="*/ 690372 h 5061538"/>
              <a:gd name="connsiteX1887" fmla="*/ 561598 w 7919608"/>
              <a:gd name="connsiteY1887" fmla="*/ 683218 h 5061538"/>
              <a:gd name="connsiteX1888" fmla="*/ 518674 w 7919608"/>
              <a:gd name="connsiteY1888" fmla="*/ 679641 h 5061538"/>
              <a:gd name="connsiteX1889" fmla="*/ 475749 w 7919608"/>
              <a:gd name="connsiteY1889" fmla="*/ 679641 h 5061538"/>
              <a:gd name="connsiteX1890" fmla="*/ 457864 w 7919608"/>
              <a:gd name="connsiteY1890" fmla="*/ 679641 h 5061538"/>
              <a:gd name="connsiteX1891" fmla="*/ 439979 w 7919608"/>
              <a:gd name="connsiteY1891" fmla="*/ 668910 h 5061538"/>
              <a:gd name="connsiteX1892" fmla="*/ 422093 w 7919608"/>
              <a:gd name="connsiteY1892" fmla="*/ 661756 h 5061538"/>
              <a:gd name="connsiteX1893" fmla="*/ 411362 w 7919608"/>
              <a:gd name="connsiteY1893" fmla="*/ 640294 h 5061538"/>
              <a:gd name="connsiteX1894" fmla="*/ 454287 w 7919608"/>
              <a:gd name="connsiteY1894" fmla="*/ 583061 h 5061538"/>
              <a:gd name="connsiteX1895" fmla="*/ 500789 w 7919608"/>
              <a:gd name="connsiteY1895" fmla="*/ 525828 h 5061538"/>
              <a:gd name="connsiteX1896" fmla="*/ 518674 w 7919608"/>
              <a:gd name="connsiteY1896" fmla="*/ 504365 h 5061538"/>
              <a:gd name="connsiteX1897" fmla="*/ 525828 w 7919608"/>
              <a:gd name="connsiteY1897" fmla="*/ 490057 h 5061538"/>
              <a:gd name="connsiteX1898" fmla="*/ 532982 w 7919608"/>
              <a:gd name="connsiteY1898" fmla="*/ 468595 h 5061538"/>
              <a:gd name="connsiteX1899" fmla="*/ 532982 w 7919608"/>
              <a:gd name="connsiteY1899" fmla="*/ 443555 h 5061538"/>
              <a:gd name="connsiteX1900" fmla="*/ 525828 w 7919608"/>
              <a:gd name="connsiteY1900" fmla="*/ 393477 h 5061538"/>
              <a:gd name="connsiteX1901" fmla="*/ 522251 w 7919608"/>
              <a:gd name="connsiteY1901" fmla="*/ 346975 h 5061538"/>
              <a:gd name="connsiteX1902" fmla="*/ 522251 w 7919608"/>
              <a:gd name="connsiteY1902" fmla="*/ 332667 h 5061538"/>
              <a:gd name="connsiteX1903" fmla="*/ 532982 w 7919608"/>
              <a:gd name="connsiteY1903" fmla="*/ 325512 h 5061538"/>
              <a:gd name="connsiteX1904" fmla="*/ 543713 w 7919608"/>
              <a:gd name="connsiteY1904" fmla="*/ 318358 h 5061538"/>
              <a:gd name="connsiteX1905" fmla="*/ 565175 w 7919608"/>
              <a:gd name="connsiteY1905" fmla="*/ 325512 h 5061538"/>
              <a:gd name="connsiteX1906" fmla="*/ 565175 w 7919608"/>
              <a:gd name="connsiteY1906" fmla="*/ 350552 h 5061538"/>
              <a:gd name="connsiteX1907" fmla="*/ 565175 w 7919608"/>
              <a:gd name="connsiteY1907" fmla="*/ 375591 h 5061538"/>
              <a:gd name="connsiteX1908" fmla="*/ 568752 w 7919608"/>
              <a:gd name="connsiteY1908" fmla="*/ 397054 h 5061538"/>
              <a:gd name="connsiteX1909" fmla="*/ 583061 w 7919608"/>
              <a:gd name="connsiteY1909" fmla="*/ 411362 h 5061538"/>
              <a:gd name="connsiteX1910" fmla="*/ 604523 w 7919608"/>
              <a:gd name="connsiteY1910" fmla="*/ 422093 h 5061538"/>
              <a:gd name="connsiteX1911" fmla="*/ 622409 w 7919608"/>
              <a:gd name="connsiteY1911" fmla="*/ 432824 h 5061538"/>
              <a:gd name="connsiteX1912" fmla="*/ 636717 w 7919608"/>
              <a:gd name="connsiteY1912" fmla="*/ 432824 h 5061538"/>
              <a:gd name="connsiteX1913" fmla="*/ 647448 w 7919608"/>
              <a:gd name="connsiteY1913" fmla="*/ 432824 h 5061538"/>
              <a:gd name="connsiteX1914" fmla="*/ 661756 w 7919608"/>
              <a:gd name="connsiteY1914" fmla="*/ 432824 h 5061538"/>
              <a:gd name="connsiteX1915" fmla="*/ 668910 w 7919608"/>
              <a:gd name="connsiteY1915" fmla="*/ 422093 h 5061538"/>
              <a:gd name="connsiteX1916" fmla="*/ 679642 w 7919608"/>
              <a:gd name="connsiteY1916" fmla="*/ 411362 h 5061538"/>
              <a:gd name="connsiteX1917" fmla="*/ 683219 w 7919608"/>
              <a:gd name="connsiteY1917" fmla="*/ 397054 h 5061538"/>
              <a:gd name="connsiteX1918" fmla="*/ 686796 w 7919608"/>
              <a:gd name="connsiteY1918" fmla="*/ 379168 h 5061538"/>
              <a:gd name="connsiteX1919" fmla="*/ 690373 w 7919608"/>
              <a:gd name="connsiteY1919" fmla="*/ 354129 h 5061538"/>
              <a:gd name="connsiteX1920" fmla="*/ 697527 w 7919608"/>
              <a:gd name="connsiteY1920" fmla="*/ 332667 h 5061538"/>
              <a:gd name="connsiteX1921" fmla="*/ 708258 w 7919608"/>
              <a:gd name="connsiteY1921" fmla="*/ 314781 h 5061538"/>
              <a:gd name="connsiteX1922" fmla="*/ 722566 w 7919608"/>
              <a:gd name="connsiteY1922" fmla="*/ 293319 h 5061538"/>
              <a:gd name="connsiteX1923" fmla="*/ 733297 w 7919608"/>
              <a:gd name="connsiteY1923" fmla="*/ 282588 h 5061538"/>
              <a:gd name="connsiteX1924" fmla="*/ 744028 w 7919608"/>
              <a:gd name="connsiteY1924" fmla="*/ 264702 h 5061538"/>
              <a:gd name="connsiteX1925" fmla="*/ 761914 w 7919608"/>
              <a:gd name="connsiteY1925" fmla="*/ 225355 h 5061538"/>
              <a:gd name="connsiteX1926" fmla="*/ 772645 w 7919608"/>
              <a:gd name="connsiteY1926" fmla="*/ 203892 h 5061538"/>
              <a:gd name="connsiteX1927" fmla="*/ 783376 w 7919608"/>
              <a:gd name="connsiteY1927" fmla="*/ 200315 h 5061538"/>
              <a:gd name="connsiteX1928" fmla="*/ 786953 w 7919608"/>
              <a:gd name="connsiteY1928" fmla="*/ 193161 h 5061538"/>
              <a:gd name="connsiteX1929" fmla="*/ 794107 w 7919608"/>
              <a:gd name="connsiteY1929" fmla="*/ 193161 h 5061538"/>
              <a:gd name="connsiteX1930" fmla="*/ 804839 w 7919608"/>
              <a:gd name="connsiteY1930" fmla="*/ 200315 h 5061538"/>
              <a:gd name="connsiteX1931" fmla="*/ 826301 w 7919608"/>
              <a:gd name="connsiteY1931" fmla="*/ 211047 h 5061538"/>
              <a:gd name="connsiteX1932" fmla="*/ 869226 w 7919608"/>
              <a:gd name="connsiteY1932" fmla="*/ 246817 h 5061538"/>
              <a:gd name="connsiteX1933" fmla="*/ 894265 w 7919608"/>
              <a:gd name="connsiteY1933" fmla="*/ 286165 h 5061538"/>
              <a:gd name="connsiteX1934" fmla="*/ 908573 w 7919608"/>
              <a:gd name="connsiteY1934" fmla="*/ 307627 h 5061538"/>
              <a:gd name="connsiteX1935" fmla="*/ 915727 w 7919608"/>
              <a:gd name="connsiteY1935" fmla="*/ 332667 h 5061538"/>
              <a:gd name="connsiteX1936" fmla="*/ 930035 w 7919608"/>
              <a:gd name="connsiteY1936" fmla="*/ 386322 h 5061538"/>
              <a:gd name="connsiteX1937" fmla="*/ 933612 w 7919608"/>
              <a:gd name="connsiteY1937" fmla="*/ 400631 h 5061538"/>
              <a:gd name="connsiteX1938" fmla="*/ 937190 w 7919608"/>
              <a:gd name="connsiteY1938" fmla="*/ 414939 h 5061538"/>
              <a:gd name="connsiteX1939" fmla="*/ 958652 w 7919608"/>
              <a:gd name="connsiteY1939" fmla="*/ 443555 h 5061538"/>
              <a:gd name="connsiteX1940" fmla="*/ 980114 w 7919608"/>
              <a:gd name="connsiteY1940" fmla="*/ 472172 h 5061538"/>
              <a:gd name="connsiteX1941" fmla="*/ 1008731 w 7919608"/>
              <a:gd name="connsiteY1941" fmla="*/ 493634 h 5061538"/>
              <a:gd name="connsiteX1942" fmla="*/ 1023039 w 7919608"/>
              <a:gd name="connsiteY1942" fmla="*/ 504365 h 5061538"/>
              <a:gd name="connsiteX1943" fmla="*/ 1037347 w 7919608"/>
              <a:gd name="connsiteY1943" fmla="*/ 522251 h 5061538"/>
              <a:gd name="connsiteX1944" fmla="*/ 1040924 w 7919608"/>
              <a:gd name="connsiteY1944" fmla="*/ 540136 h 5061538"/>
              <a:gd name="connsiteX1945" fmla="*/ 1037347 w 7919608"/>
              <a:gd name="connsiteY1945" fmla="*/ 561598 h 5061538"/>
              <a:gd name="connsiteX1946" fmla="*/ 1037347 w 7919608"/>
              <a:gd name="connsiteY1946" fmla="*/ 572329 h 5061538"/>
              <a:gd name="connsiteX1947" fmla="*/ 1040924 w 7919608"/>
              <a:gd name="connsiteY1947" fmla="*/ 579484 h 5061538"/>
              <a:gd name="connsiteX1948" fmla="*/ 1040924 w 7919608"/>
              <a:gd name="connsiteY1948" fmla="*/ 586638 h 5061538"/>
              <a:gd name="connsiteX1949" fmla="*/ 1044501 w 7919608"/>
              <a:gd name="connsiteY1949" fmla="*/ 593792 h 5061538"/>
              <a:gd name="connsiteX1950" fmla="*/ 1065964 w 7919608"/>
              <a:gd name="connsiteY1950" fmla="*/ 586638 h 5061538"/>
              <a:gd name="connsiteX1951" fmla="*/ 1083849 w 7919608"/>
              <a:gd name="connsiteY1951" fmla="*/ 583061 h 5061538"/>
              <a:gd name="connsiteX1952" fmla="*/ 1094580 w 7919608"/>
              <a:gd name="connsiteY1952" fmla="*/ 575907 h 5061538"/>
              <a:gd name="connsiteX1953" fmla="*/ 1098157 w 7919608"/>
              <a:gd name="connsiteY1953" fmla="*/ 561598 h 5061538"/>
              <a:gd name="connsiteX1954" fmla="*/ 1105311 w 7919608"/>
              <a:gd name="connsiteY1954" fmla="*/ 547290 h 5061538"/>
              <a:gd name="connsiteX1955" fmla="*/ 1116043 w 7919608"/>
              <a:gd name="connsiteY1955" fmla="*/ 540136 h 5061538"/>
              <a:gd name="connsiteX1956" fmla="*/ 1126774 w 7919608"/>
              <a:gd name="connsiteY1956" fmla="*/ 532982 h 5061538"/>
              <a:gd name="connsiteX1957" fmla="*/ 1155390 w 7919608"/>
              <a:gd name="connsiteY1957" fmla="*/ 522251 h 5061538"/>
              <a:gd name="connsiteX1958" fmla="*/ 1184007 w 7919608"/>
              <a:gd name="connsiteY1958" fmla="*/ 525828 h 5061538"/>
              <a:gd name="connsiteX1959" fmla="*/ 1184007 w 7919608"/>
              <a:gd name="connsiteY1959" fmla="*/ 500788 h 5061538"/>
              <a:gd name="connsiteX1960" fmla="*/ 1184007 w 7919608"/>
              <a:gd name="connsiteY1960" fmla="*/ 479326 h 5061538"/>
              <a:gd name="connsiteX1961" fmla="*/ 1180430 w 7919608"/>
              <a:gd name="connsiteY1961" fmla="*/ 450709 h 5061538"/>
              <a:gd name="connsiteX1962" fmla="*/ 1169699 w 7919608"/>
              <a:gd name="connsiteY1962" fmla="*/ 439978 h 5061538"/>
              <a:gd name="connsiteX1963" fmla="*/ 1158967 w 7919608"/>
              <a:gd name="connsiteY1963" fmla="*/ 432824 h 5061538"/>
              <a:gd name="connsiteX1964" fmla="*/ 1144659 w 7919608"/>
              <a:gd name="connsiteY1964" fmla="*/ 432824 h 5061538"/>
              <a:gd name="connsiteX1965" fmla="*/ 1133928 w 7919608"/>
              <a:gd name="connsiteY1965" fmla="*/ 436401 h 5061538"/>
              <a:gd name="connsiteX1966" fmla="*/ 1116043 w 7919608"/>
              <a:gd name="connsiteY1966" fmla="*/ 454287 h 5061538"/>
              <a:gd name="connsiteX1967" fmla="*/ 1101734 w 7919608"/>
              <a:gd name="connsiteY1967" fmla="*/ 461441 h 5061538"/>
              <a:gd name="connsiteX1968" fmla="*/ 1087426 w 7919608"/>
              <a:gd name="connsiteY1968" fmla="*/ 472172 h 5061538"/>
              <a:gd name="connsiteX1969" fmla="*/ 1076695 w 7919608"/>
              <a:gd name="connsiteY1969" fmla="*/ 475749 h 5061538"/>
              <a:gd name="connsiteX1970" fmla="*/ 1062387 w 7919608"/>
              <a:gd name="connsiteY1970" fmla="*/ 475749 h 5061538"/>
              <a:gd name="connsiteX1971" fmla="*/ 1055233 w 7919608"/>
              <a:gd name="connsiteY1971" fmla="*/ 472172 h 5061538"/>
              <a:gd name="connsiteX1972" fmla="*/ 1044501 w 7919608"/>
              <a:gd name="connsiteY1972" fmla="*/ 461441 h 5061538"/>
              <a:gd name="connsiteX1973" fmla="*/ 1037347 w 7919608"/>
              <a:gd name="connsiteY1973" fmla="*/ 450709 h 5061538"/>
              <a:gd name="connsiteX1974" fmla="*/ 1033770 w 7919608"/>
              <a:gd name="connsiteY1974" fmla="*/ 432824 h 5061538"/>
              <a:gd name="connsiteX1975" fmla="*/ 1019462 w 7919608"/>
              <a:gd name="connsiteY1975" fmla="*/ 397054 h 5061538"/>
              <a:gd name="connsiteX1976" fmla="*/ 1008731 w 7919608"/>
              <a:gd name="connsiteY1976" fmla="*/ 364860 h 5061538"/>
              <a:gd name="connsiteX1977" fmla="*/ 983691 w 7919608"/>
              <a:gd name="connsiteY1977" fmla="*/ 332667 h 5061538"/>
              <a:gd name="connsiteX1978" fmla="*/ 958652 w 7919608"/>
              <a:gd name="connsiteY1978" fmla="*/ 307627 h 5061538"/>
              <a:gd name="connsiteX1979" fmla="*/ 951498 w 7919608"/>
              <a:gd name="connsiteY1979" fmla="*/ 296896 h 5061538"/>
              <a:gd name="connsiteX1980" fmla="*/ 940767 w 7919608"/>
              <a:gd name="connsiteY1980" fmla="*/ 282588 h 5061538"/>
              <a:gd name="connsiteX1981" fmla="*/ 937190 w 7919608"/>
              <a:gd name="connsiteY1981" fmla="*/ 246817 h 5061538"/>
              <a:gd name="connsiteX1982" fmla="*/ 933612 w 7919608"/>
              <a:gd name="connsiteY1982" fmla="*/ 228932 h 5061538"/>
              <a:gd name="connsiteX1983" fmla="*/ 930035 w 7919608"/>
              <a:gd name="connsiteY1983" fmla="*/ 211047 h 5061538"/>
              <a:gd name="connsiteX1984" fmla="*/ 919304 w 7919608"/>
              <a:gd name="connsiteY1984" fmla="*/ 200315 h 5061538"/>
              <a:gd name="connsiteX1985" fmla="*/ 908573 w 7919608"/>
              <a:gd name="connsiteY1985" fmla="*/ 186007 h 5061538"/>
              <a:gd name="connsiteX1986" fmla="*/ 887111 w 7919608"/>
              <a:gd name="connsiteY1986" fmla="*/ 157391 h 5061538"/>
              <a:gd name="connsiteX1987" fmla="*/ 876380 w 7919608"/>
              <a:gd name="connsiteY1987" fmla="*/ 143082 h 5061538"/>
              <a:gd name="connsiteX1988" fmla="*/ 876380 w 7919608"/>
              <a:gd name="connsiteY1988" fmla="*/ 128774 h 5061538"/>
              <a:gd name="connsiteX1989" fmla="*/ 876380 w 7919608"/>
              <a:gd name="connsiteY1989" fmla="*/ 118043 h 5061538"/>
              <a:gd name="connsiteX1990" fmla="*/ 879957 w 7919608"/>
              <a:gd name="connsiteY1990" fmla="*/ 103735 h 5061538"/>
              <a:gd name="connsiteX1991" fmla="*/ 904996 w 7919608"/>
              <a:gd name="connsiteY1991" fmla="*/ 75118 h 5061538"/>
              <a:gd name="connsiteX1992" fmla="*/ 926458 w 7919608"/>
              <a:gd name="connsiteY1992" fmla="*/ 42925 h 5061538"/>
              <a:gd name="connsiteX1993" fmla="*/ 951498 w 7919608"/>
              <a:gd name="connsiteY1993" fmla="*/ 14308 h 506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</a:cxnLst>
            <a:rect l="l" t="t" r="r" b="b"/>
            <a:pathLst>
              <a:path w="7919608" h="5061538">
                <a:moveTo>
                  <a:pt x="969383" y="0"/>
                </a:moveTo>
                <a:lnTo>
                  <a:pt x="980114" y="0"/>
                </a:lnTo>
                <a:lnTo>
                  <a:pt x="994423" y="3577"/>
                </a:lnTo>
                <a:lnTo>
                  <a:pt x="1001577" y="17885"/>
                </a:lnTo>
                <a:lnTo>
                  <a:pt x="1030193" y="46502"/>
                </a:lnTo>
                <a:lnTo>
                  <a:pt x="1044501" y="82272"/>
                </a:lnTo>
                <a:lnTo>
                  <a:pt x="1055233" y="100158"/>
                </a:lnTo>
                <a:lnTo>
                  <a:pt x="1058810" y="118043"/>
                </a:lnTo>
                <a:lnTo>
                  <a:pt x="1058810" y="132351"/>
                </a:lnTo>
                <a:lnTo>
                  <a:pt x="1058810" y="157391"/>
                </a:lnTo>
                <a:lnTo>
                  <a:pt x="1058810" y="168122"/>
                </a:lnTo>
                <a:lnTo>
                  <a:pt x="1062387" y="182430"/>
                </a:lnTo>
                <a:lnTo>
                  <a:pt x="1073118" y="207469"/>
                </a:lnTo>
                <a:lnTo>
                  <a:pt x="1098157" y="296896"/>
                </a:lnTo>
                <a:lnTo>
                  <a:pt x="1105311" y="318358"/>
                </a:lnTo>
                <a:lnTo>
                  <a:pt x="1126774" y="307627"/>
                </a:lnTo>
                <a:lnTo>
                  <a:pt x="1144659" y="289742"/>
                </a:lnTo>
                <a:lnTo>
                  <a:pt x="1158967" y="268279"/>
                </a:lnTo>
                <a:lnTo>
                  <a:pt x="1162544" y="246817"/>
                </a:lnTo>
                <a:lnTo>
                  <a:pt x="1162544" y="225355"/>
                </a:lnTo>
                <a:lnTo>
                  <a:pt x="1162544" y="207469"/>
                </a:lnTo>
                <a:lnTo>
                  <a:pt x="1169699" y="193161"/>
                </a:lnTo>
                <a:lnTo>
                  <a:pt x="1180430" y="178853"/>
                </a:lnTo>
                <a:lnTo>
                  <a:pt x="1191161" y="186007"/>
                </a:lnTo>
                <a:lnTo>
                  <a:pt x="1191161" y="211047"/>
                </a:lnTo>
                <a:lnTo>
                  <a:pt x="1198315" y="236086"/>
                </a:lnTo>
                <a:lnTo>
                  <a:pt x="1205469" y="261125"/>
                </a:lnTo>
                <a:lnTo>
                  <a:pt x="1219777" y="275434"/>
                </a:lnTo>
                <a:lnTo>
                  <a:pt x="1230509" y="293319"/>
                </a:lnTo>
                <a:lnTo>
                  <a:pt x="1248394" y="311204"/>
                </a:lnTo>
                <a:lnTo>
                  <a:pt x="1269856" y="325512"/>
                </a:lnTo>
                <a:lnTo>
                  <a:pt x="1291318" y="336244"/>
                </a:lnTo>
                <a:lnTo>
                  <a:pt x="1305627" y="346975"/>
                </a:lnTo>
                <a:lnTo>
                  <a:pt x="1319935" y="357706"/>
                </a:lnTo>
                <a:lnTo>
                  <a:pt x="1323512" y="372014"/>
                </a:lnTo>
                <a:lnTo>
                  <a:pt x="1323512" y="386322"/>
                </a:lnTo>
                <a:lnTo>
                  <a:pt x="1319935" y="407785"/>
                </a:lnTo>
                <a:lnTo>
                  <a:pt x="1323512" y="422093"/>
                </a:lnTo>
                <a:lnTo>
                  <a:pt x="1327089" y="439978"/>
                </a:lnTo>
                <a:lnTo>
                  <a:pt x="1334243" y="457864"/>
                </a:lnTo>
                <a:lnTo>
                  <a:pt x="1352129" y="482903"/>
                </a:lnTo>
                <a:lnTo>
                  <a:pt x="1373591" y="515097"/>
                </a:lnTo>
                <a:lnTo>
                  <a:pt x="1395053" y="536559"/>
                </a:lnTo>
                <a:lnTo>
                  <a:pt x="1416516" y="558021"/>
                </a:lnTo>
                <a:lnTo>
                  <a:pt x="1445132" y="572329"/>
                </a:lnTo>
                <a:lnTo>
                  <a:pt x="1473748" y="583061"/>
                </a:lnTo>
                <a:lnTo>
                  <a:pt x="1491634" y="597369"/>
                </a:lnTo>
                <a:lnTo>
                  <a:pt x="1509519" y="604523"/>
                </a:lnTo>
                <a:lnTo>
                  <a:pt x="1527404" y="622408"/>
                </a:lnTo>
                <a:lnTo>
                  <a:pt x="1534559" y="643871"/>
                </a:lnTo>
                <a:lnTo>
                  <a:pt x="1541713" y="651025"/>
                </a:lnTo>
                <a:lnTo>
                  <a:pt x="1552444" y="665333"/>
                </a:lnTo>
                <a:lnTo>
                  <a:pt x="1573906" y="683218"/>
                </a:lnTo>
                <a:lnTo>
                  <a:pt x="1591791" y="686795"/>
                </a:lnTo>
                <a:lnTo>
                  <a:pt x="1598946" y="683218"/>
                </a:lnTo>
                <a:lnTo>
                  <a:pt x="1602523" y="683218"/>
                </a:lnTo>
                <a:lnTo>
                  <a:pt x="1613254" y="665333"/>
                </a:lnTo>
                <a:lnTo>
                  <a:pt x="1616831" y="658179"/>
                </a:lnTo>
                <a:lnTo>
                  <a:pt x="1616831" y="647448"/>
                </a:lnTo>
                <a:lnTo>
                  <a:pt x="1598946" y="618831"/>
                </a:lnTo>
                <a:lnTo>
                  <a:pt x="1581060" y="586638"/>
                </a:lnTo>
                <a:lnTo>
                  <a:pt x="1563175" y="561598"/>
                </a:lnTo>
                <a:lnTo>
                  <a:pt x="1559598" y="536559"/>
                </a:lnTo>
                <a:lnTo>
                  <a:pt x="1556021" y="511519"/>
                </a:lnTo>
                <a:lnTo>
                  <a:pt x="1559598" y="479326"/>
                </a:lnTo>
                <a:lnTo>
                  <a:pt x="1563175" y="472172"/>
                </a:lnTo>
                <a:lnTo>
                  <a:pt x="1570329" y="457864"/>
                </a:lnTo>
                <a:lnTo>
                  <a:pt x="1584637" y="439978"/>
                </a:lnTo>
                <a:lnTo>
                  <a:pt x="1598946" y="429247"/>
                </a:lnTo>
                <a:lnTo>
                  <a:pt x="1613254" y="429247"/>
                </a:lnTo>
                <a:lnTo>
                  <a:pt x="1620408" y="436401"/>
                </a:lnTo>
                <a:lnTo>
                  <a:pt x="1634716" y="450709"/>
                </a:lnTo>
                <a:lnTo>
                  <a:pt x="1659755" y="500788"/>
                </a:lnTo>
                <a:lnTo>
                  <a:pt x="1688372" y="547290"/>
                </a:lnTo>
                <a:lnTo>
                  <a:pt x="1702680" y="561598"/>
                </a:lnTo>
                <a:lnTo>
                  <a:pt x="1716988" y="572329"/>
                </a:lnTo>
                <a:lnTo>
                  <a:pt x="1734874" y="572329"/>
                </a:lnTo>
                <a:lnTo>
                  <a:pt x="1749182" y="558021"/>
                </a:lnTo>
                <a:lnTo>
                  <a:pt x="1763490" y="547290"/>
                </a:lnTo>
                <a:lnTo>
                  <a:pt x="1777798" y="540136"/>
                </a:lnTo>
                <a:lnTo>
                  <a:pt x="1802838" y="532982"/>
                </a:lnTo>
                <a:lnTo>
                  <a:pt x="1831454" y="532982"/>
                </a:lnTo>
                <a:lnTo>
                  <a:pt x="1860071" y="532982"/>
                </a:lnTo>
                <a:lnTo>
                  <a:pt x="1881533" y="536559"/>
                </a:lnTo>
                <a:lnTo>
                  <a:pt x="1888687" y="543713"/>
                </a:lnTo>
                <a:lnTo>
                  <a:pt x="1895841" y="558021"/>
                </a:lnTo>
                <a:lnTo>
                  <a:pt x="1892264" y="575907"/>
                </a:lnTo>
                <a:lnTo>
                  <a:pt x="1888687" y="604523"/>
                </a:lnTo>
                <a:lnTo>
                  <a:pt x="1881533" y="629562"/>
                </a:lnTo>
                <a:lnTo>
                  <a:pt x="1867225" y="651025"/>
                </a:lnTo>
                <a:lnTo>
                  <a:pt x="1845762" y="668910"/>
                </a:lnTo>
                <a:lnTo>
                  <a:pt x="1860071" y="690372"/>
                </a:lnTo>
                <a:lnTo>
                  <a:pt x="1870802" y="708258"/>
                </a:lnTo>
                <a:lnTo>
                  <a:pt x="1885110" y="718989"/>
                </a:lnTo>
                <a:lnTo>
                  <a:pt x="1895841" y="722566"/>
                </a:lnTo>
                <a:lnTo>
                  <a:pt x="1913727" y="722566"/>
                </a:lnTo>
                <a:lnTo>
                  <a:pt x="1931612" y="718989"/>
                </a:lnTo>
                <a:lnTo>
                  <a:pt x="1945920" y="708258"/>
                </a:lnTo>
                <a:lnTo>
                  <a:pt x="1967383" y="690372"/>
                </a:lnTo>
                <a:lnTo>
                  <a:pt x="1995999" y="658179"/>
                </a:lnTo>
                <a:lnTo>
                  <a:pt x="2028192" y="618831"/>
                </a:lnTo>
                <a:lnTo>
                  <a:pt x="2038924" y="604523"/>
                </a:lnTo>
                <a:lnTo>
                  <a:pt x="2046078" y="586638"/>
                </a:lnTo>
                <a:lnTo>
                  <a:pt x="2038924" y="572329"/>
                </a:lnTo>
                <a:lnTo>
                  <a:pt x="2028192" y="558021"/>
                </a:lnTo>
                <a:lnTo>
                  <a:pt x="2010307" y="532982"/>
                </a:lnTo>
                <a:lnTo>
                  <a:pt x="2006730" y="522251"/>
                </a:lnTo>
                <a:lnTo>
                  <a:pt x="2010307" y="515097"/>
                </a:lnTo>
                <a:lnTo>
                  <a:pt x="2010307" y="504365"/>
                </a:lnTo>
                <a:lnTo>
                  <a:pt x="2017461" y="500788"/>
                </a:lnTo>
                <a:lnTo>
                  <a:pt x="2049655" y="490057"/>
                </a:lnTo>
                <a:lnTo>
                  <a:pt x="2067540" y="479326"/>
                </a:lnTo>
                <a:lnTo>
                  <a:pt x="2071117" y="457864"/>
                </a:lnTo>
                <a:lnTo>
                  <a:pt x="2078271" y="432824"/>
                </a:lnTo>
                <a:lnTo>
                  <a:pt x="2089002" y="418516"/>
                </a:lnTo>
                <a:lnTo>
                  <a:pt x="2103311" y="411362"/>
                </a:lnTo>
                <a:lnTo>
                  <a:pt x="2121196" y="407785"/>
                </a:lnTo>
                <a:lnTo>
                  <a:pt x="2142658" y="414939"/>
                </a:lnTo>
                <a:lnTo>
                  <a:pt x="2160544" y="429247"/>
                </a:lnTo>
                <a:lnTo>
                  <a:pt x="2171275" y="450709"/>
                </a:lnTo>
                <a:lnTo>
                  <a:pt x="2174852" y="472172"/>
                </a:lnTo>
                <a:lnTo>
                  <a:pt x="2174852" y="500788"/>
                </a:lnTo>
                <a:lnTo>
                  <a:pt x="2182006" y="525828"/>
                </a:lnTo>
                <a:lnTo>
                  <a:pt x="2196314" y="558021"/>
                </a:lnTo>
                <a:lnTo>
                  <a:pt x="2207045" y="583061"/>
                </a:lnTo>
                <a:lnTo>
                  <a:pt x="2239239" y="640294"/>
                </a:lnTo>
                <a:lnTo>
                  <a:pt x="2253547" y="668910"/>
                </a:lnTo>
                <a:lnTo>
                  <a:pt x="2260701" y="704681"/>
                </a:lnTo>
                <a:lnTo>
                  <a:pt x="2264278" y="718989"/>
                </a:lnTo>
                <a:lnTo>
                  <a:pt x="2275009" y="729720"/>
                </a:lnTo>
                <a:lnTo>
                  <a:pt x="2282164" y="740451"/>
                </a:lnTo>
                <a:lnTo>
                  <a:pt x="2296472" y="747605"/>
                </a:lnTo>
                <a:lnTo>
                  <a:pt x="2307203" y="747605"/>
                </a:lnTo>
                <a:lnTo>
                  <a:pt x="2321511" y="747605"/>
                </a:lnTo>
                <a:lnTo>
                  <a:pt x="2332242" y="744028"/>
                </a:lnTo>
                <a:lnTo>
                  <a:pt x="2346551" y="733297"/>
                </a:lnTo>
                <a:lnTo>
                  <a:pt x="2371590" y="708258"/>
                </a:lnTo>
                <a:lnTo>
                  <a:pt x="2400207" y="679641"/>
                </a:lnTo>
                <a:lnTo>
                  <a:pt x="2357282" y="661756"/>
                </a:lnTo>
                <a:lnTo>
                  <a:pt x="2332242" y="651025"/>
                </a:lnTo>
                <a:lnTo>
                  <a:pt x="2310780" y="640294"/>
                </a:lnTo>
                <a:lnTo>
                  <a:pt x="2289318" y="615254"/>
                </a:lnTo>
                <a:lnTo>
                  <a:pt x="2285741" y="604523"/>
                </a:lnTo>
                <a:lnTo>
                  <a:pt x="2285741" y="597369"/>
                </a:lnTo>
                <a:lnTo>
                  <a:pt x="2289318" y="593792"/>
                </a:lnTo>
                <a:lnTo>
                  <a:pt x="2296472" y="583061"/>
                </a:lnTo>
                <a:lnTo>
                  <a:pt x="2325088" y="572329"/>
                </a:lnTo>
                <a:lnTo>
                  <a:pt x="2342974" y="561598"/>
                </a:lnTo>
                <a:lnTo>
                  <a:pt x="2350128" y="547290"/>
                </a:lnTo>
                <a:lnTo>
                  <a:pt x="2357282" y="536559"/>
                </a:lnTo>
                <a:lnTo>
                  <a:pt x="2360859" y="518674"/>
                </a:lnTo>
                <a:lnTo>
                  <a:pt x="2364436" y="490057"/>
                </a:lnTo>
                <a:lnTo>
                  <a:pt x="2368013" y="475749"/>
                </a:lnTo>
                <a:lnTo>
                  <a:pt x="2371590" y="468595"/>
                </a:lnTo>
                <a:lnTo>
                  <a:pt x="2382321" y="457864"/>
                </a:lnTo>
                <a:lnTo>
                  <a:pt x="2393052" y="454287"/>
                </a:lnTo>
                <a:lnTo>
                  <a:pt x="2425246" y="450709"/>
                </a:lnTo>
                <a:lnTo>
                  <a:pt x="2446708" y="450709"/>
                </a:lnTo>
                <a:lnTo>
                  <a:pt x="2464594" y="454287"/>
                </a:lnTo>
                <a:lnTo>
                  <a:pt x="2486056" y="461441"/>
                </a:lnTo>
                <a:lnTo>
                  <a:pt x="2503941" y="472172"/>
                </a:lnTo>
                <a:lnTo>
                  <a:pt x="2532558" y="493634"/>
                </a:lnTo>
                <a:lnTo>
                  <a:pt x="2564751" y="511519"/>
                </a:lnTo>
                <a:lnTo>
                  <a:pt x="2596945" y="518674"/>
                </a:lnTo>
                <a:lnTo>
                  <a:pt x="2632715" y="522251"/>
                </a:lnTo>
                <a:lnTo>
                  <a:pt x="2650601" y="522251"/>
                </a:lnTo>
                <a:lnTo>
                  <a:pt x="2668486" y="525828"/>
                </a:lnTo>
                <a:lnTo>
                  <a:pt x="2675640" y="511519"/>
                </a:lnTo>
                <a:lnTo>
                  <a:pt x="2682794" y="497211"/>
                </a:lnTo>
                <a:lnTo>
                  <a:pt x="2689948" y="482903"/>
                </a:lnTo>
                <a:lnTo>
                  <a:pt x="2689948" y="472172"/>
                </a:lnTo>
                <a:lnTo>
                  <a:pt x="2682794" y="457864"/>
                </a:lnTo>
                <a:lnTo>
                  <a:pt x="2672063" y="450709"/>
                </a:lnTo>
                <a:lnTo>
                  <a:pt x="2657755" y="443555"/>
                </a:lnTo>
                <a:lnTo>
                  <a:pt x="2639869" y="436401"/>
                </a:lnTo>
                <a:lnTo>
                  <a:pt x="2607676" y="432824"/>
                </a:lnTo>
                <a:lnTo>
                  <a:pt x="2571905" y="422093"/>
                </a:lnTo>
                <a:lnTo>
                  <a:pt x="2557597" y="422093"/>
                </a:lnTo>
                <a:lnTo>
                  <a:pt x="2546866" y="414939"/>
                </a:lnTo>
                <a:lnTo>
                  <a:pt x="2539712" y="407785"/>
                </a:lnTo>
                <a:lnTo>
                  <a:pt x="2536135" y="393477"/>
                </a:lnTo>
                <a:lnTo>
                  <a:pt x="2536135" y="379168"/>
                </a:lnTo>
                <a:lnTo>
                  <a:pt x="2539712" y="368437"/>
                </a:lnTo>
                <a:lnTo>
                  <a:pt x="2550443" y="364860"/>
                </a:lnTo>
                <a:lnTo>
                  <a:pt x="2564751" y="354129"/>
                </a:lnTo>
                <a:lnTo>
                  <a:pt x="2614830" y="329089"/>
                </a:lnTo>
                <a:lnTo>
                  <a:pt x="2661332" y="296896"/>
                </a:lnTo>
                <a:lnTo>
                  <a:pt x="2675640" y="286165"/>
                </a:lnTo>
                <a:lnTo>
                  <a:pt x="2679217" y="264702"/>
                </a:lnTo>
                <a:lnTo>
                  <a:pt x="2682794" y="246817"/>
                </a:lnTo>
                <a:lnTo>
                  <a:pt x="2689948" y="225355"/>
                </a:lnTo>
                <a:lnTo>
                  <a:pt x="2697102" y="207469"/>
                </a:lnTo>
                <a:lnTo>
                  <a:pt x="2704257" y="200315"/>
                </a:lnTo>
                <a:lnTo>
                  <a:pt x="2722142" y="200315"/>
                </a:lnTo>
                <a:lnTo>
                  <a:pt x="2740027" y="207469"/>
                </a:lnTo>
                <a:lnTo>
                  <a:pt x="2775798" y="228932"/>
                </a:lnTo>
                <a:lnTo>
                  <a:pt x="2775798" y="236086"/>
                </a:lnTo>
                <a:lnTo>
                  <a:pt x="2772221" y="246817"/>
                </a:lnTo>
                <a:lnTo>
                  <a:pt x="2757912" y="268279"/>
                </a:lnTo>
                <a:lnTo>
                  <a:pt x="2757912" y="286165"/>
                </a:lnTo>
                <a:lnTo>
                  <a:pt x="2757912" y="304050"/>
                </a:lnTo>
                <a:lnTo>
                  <a:pt x="2772221" y="325512"/>
                </a:lnTo>
                <a:lnTo>
                  <a:pt x="2786529" y="357706"/>
                </a:lnTo>
                <a:lnTo>
                  <a:pt x="2793683" y="372014"/>
                </a:lnTo>
                <a:lnTo>
                  <a:pt x="2797260" y="386322"/>
                </a:lnTo>
                <a:lnTo>
                  <a:pt x="2793683" y="393477"/>
                </a:lnTo>
                <a:lnTo>
                  <a:pt x="2786529" y="407785"/>
                </a:lnTo>
                <a:lnTo>
                  <a:pt x="2761489" y="439978"/>
                </a:lnTo>
                <a:lnTo>
                  <a:pt x="2747181" y="472172"/>
                </a:lnTo>
                <a:lnTo>
                  <a:pt x="2736450" y="500788"/>
                </a:lnTo>
                <a:lnTo>
                  <a:pt x="2765067" y="525828"/>
                </a:lnTo>
                <a:lnTo>
                  <a:pt x="2779375" y="540136"/>
                </a:lnTo>
                <a:lnTo>
                  <a:pt x="2786529" y="554444"/>
                </a:lnTo>
                <a:lnTo>
                  <a:pt x="2793683" y="572329"/>
                </a:lnTo>
                <a:lnTo>
                  <a:pt x="2793683" y="586638"/>
                </a:lnTo>
                <a:lnTo>
                  <a:pt x="2793683" y="622408"/>
                </a:lnTo>
                <a:lnTo>
                  <a:pt x="2843762" y="618831"/>
                </a:lnTo>
                <a:lnTo>
                  <a:pt x="2858070" y="618831"/>
                </a:lnTo>
                <a:lnTo>
                  <a:pt x="2868801" y="622408"/>
                </a:lnTo>
                <a:lnTo>
                  <a:pt x="2879532" y="629562"/>
                </a:lnTo>
                <a:lnTo>
                  <a:pt x="2883109" y="647448"/>
                </a:lnTo>
                <a:lnTo>
                  <a:pt x="2897418" y="697527"/>
                </a:lnTo>
                <a:lnTo>
                  <a:pt x="2904572" y="718989"/>
                </a:lnTo>
                <a:lnTo>
                  <a:pt x="2918880" y="711835"/>
                </a:lnTo>
                <a:lnTo>
                  <a:pt x="2929611" y="708258"/>
                </a:lnTo>
                <a:lnTo>
                  <a:pt x="2954651" y="690372"/>
                </a:lnTo>
                <a:lnTo>
                  <a:pt x="2979690" y="679641"/>
                </a:lnTo>
                <a:lnTo>
                  <a:pt x="3004729" y="668910"/>
                </a:lnTo>
                <a:lnTo>
                  <a:pt x="3015461" y="668910"/>
                </a:lnTo>
                <a:lnTo>
                  <a:pt x="3033346" y="668910"/>
                </a:lnTo>
                <a:lnTo>
                  <a:pt x="3047654" y="668910"/>
                </a:lnTo>
                <a:lnTo>
                  <a:pt x="3054808" y="661756"/>
                </a:lnTo>
                <a:lnTo>
                  <a:pt x="3076271" y="651025"/>
                </a:lnTo>
                <a:lnTo>
                  <a:pt x="3097733" y="651025"/>
                </a:lnTo>
                <a:lnTo>
                  <a:pt x="3119195" y="658179"/>
                </a:lnTo>
                <a:lnTo>
                  <a:pt x="3137081" y="651025"/>
                </a:lnTo>
                <a:lnTo>
                  <a:pt x="3151389" y="647448"/>
                </a:lnTo>
                <a:lnTo>
                  <a:pt x="3162120" y="640294"/>
                </a:lnTo>
                <a:lnTo>
                  <a:pt x="3172851" y="625985"/>
                </a:lnTo>
                <a:lnTo>
                  <a:pt x="3176428" y="608100"/>
                </a:lnTo>
                <a:lnTo>
                  <a:pt x="3176428" y="593792"/>
                </a:lnTo>
                <a:lnTo>
                  <a:pt x="3176428" y="575907"/>
                </a:lnTo>
                <a:lnTo>
                  <a:pt x="3172851" y="547290"/>
                </a:lnTo>
                <a:lnTo>
                  <a:pt x="3172851" y="525828"/>
                </a:lnTo>
                <a:lnTo>
                  <a:pt x="3169274" y="500788"/>
                </a:lnTo>
                <a:lnTo>
                  <a:pt x="3158543" y="475749"/>
                </a:lnTo>
                <a:lnTo>
                  <a:pt x="3151389" y="457864"/>
                </a:lnTo>
                <a:lnTo>
                  <a:pt x="3151389" y="443555"/>
                </a:lnTo>
                <a:lnTo>
                  <a:pt x="3154966" y="432824"/>
                </a:lnTo>
                <a:lnTo>
                  <a:pt x="3162120" y="422093"/>
                </a:lnTo>
                <a:lnTo>
                  <a:pt x="3187159" y="418516"/>
                </a:lnTo>
                <a:lnTo>
                  <a:pt x="3201468" y="418516"/>
                </a:lnTo>
                <a:lnTo>
                  <a:pt x="3219353" y="429247"/>
                </a:lnTo>
                <a:lnTo>
                  <a:pt x="3233661" y="443555"/>
                </a:lnTo>
                <a:lnTo>
                  <a:pt x="3233661" y="468595"/>
                </a:lnTo>
                <a:lnTo>
                  <a:pt x="3237238" y="490057"/>
                </a:lnTo>
                <a:lnTo>
                  <a:pt x="3244392" y="518674"/>
                </a:lnTo>
                <a:lnTo>
                  <a:pt x="3255124" y="525828"/>
                </a:lnTo>
                <a:lnTo>
                  <a:pt x="3262278" y="536559"/>
                </a:lnTo>
                <a:lnTo>
                  <a:pt x="3290894" y="561598"/>
                </a:lnTo>
                <a:lnTo>
                  <a:pt x="3315934" y="593792"/>
                </a:lnTo>
                <a:lnTo>
                  <a:pt x="3333819" y="622408"/>
                </a:lnTo>
                <a:lnTo>
                  <a:pt x="3340973" y="658179"/>
                </a:lnTo>
                <a:lnTo>
                  <a:pt x="3344550" y="665333"/>
                </a:lnTo>
                <a:lnTo>
                  <a:pt x="3358858" y="683218"/>
                </a:lnTo>
                <a:lnTo>
                  <a:pt x="3398206" y="629562"/>
                </a:lnTo>
                <a:lnTo>
                  <a:pt x="3401783" y="618831"/>
                </a:lnTo>
                <a:lnTo>
                  <a:pt x="3401783" y="604523"/>
                </a:lnTo>
                <a:lnTo>
                  <a:pt x="3394629" y="579484"/>
                </a:lnTo>
                <a:lnTo>
                  <a:pt x="3394629" y="561598"/>
                </a:lnTo>
                <a:lnTo>
                  <a:pt x="3398206" y="547290"/>
                </a:lnTo>
                <a:lnTo>
                  <a:pt x="3405360" y="543713"/>
                </a:lnTo>
                <a:lnTo>
                  <a:pt x="3426822" y="543713"/>
                </a:lnTo>
                <a:lnTo>
                  <a:pt x="3473324" y="547290"/>
                </a:lnTo>
                <a:lnTo>
                  <a:pt x="3469747" y="547290"/>
                </a:lnTo>
                <a:lnTo>
                  <a:pt x="3469747" y="597369"/>
                </a:lnTo>
                <a:lnTo>
                  <a:pt x="3473324" y="640294"/>
                </a:lnTo>
                <a:lnTo>
                  <a:pt x="3480478" y="658179"/>
                </a:lnTo>
                <a:lnTo>
                  <a:pt x="3484055" y="668910"/>
                </a:lnTo>
                <a:lnTo>
                  <a:pt x="3498364" y="676064"/>
                </a:lnTo>
                <a:lnTo>
                  <a:pt x="3512672" y="679641"/>
                </a:lnTo>
                <a:lnTo>
                  <a:pt x="3526980" y="683218"/>
                </a:lnTo>
                <a:lnTo>
                  <a:pt x="3541288" y="690372"/>
                </a:lnTo>
                <a:lnTo>
                  <a:pt x="3569905" y="704681"/>
                </a:lnTo>
                <a:lnTo>
                  <a:pt x="3602098" y="722566"/>
                </a:lnTo>
                <a:lnTo>
                  <a:pt x="3612829" y="722566"/>
                </a:lnTo>
                <a:lnTo>
                  <a:pt x="3623561" y="722566"/>
                </a:lnTo>
                <a:lnTo>
                  <a:pt x="3630715" y="711835"/>
                </a:lnTo>
                <a:lnTo>
                  <a:pt x="3634292" y="704681"/>
                </a:lnTo>
                <a:lnTo>
                  <a:pt x="3648600" y="676064"/>
                </a:lnTo>
                <a:lnTo>
                  <a:pt x="3652177" y="661756"/>
                </a:lnTo>
                <a:lnTo>
                  <a:pt x="3659331" y="647448"/>
                </a:lnTo>
                <a:lnTo>
                  <a:pt x="3673639" y="636717"/>
                </a:lnTo>
                <a:lnTo>
                  <a:pt x="3691525" y="636717"/>
                </a:lnTo>
                <a:lnTo>
                  <a:pt x="3705833" y="643871"/>
                </a:lnTo>
                <a:lnTo>
                  <a:pt x="3709410" y="651025"/>
                </a:lnTo>
                <a:lnTo>
                  <a:pt x="3712987" y="661756"/>
                </a:lnTo>
                <a:lnTo>
                  <a:pt x="3712987" y="690372"/>
                </a:lnTo>
                <a:lnTo>
                  <a:pt x="3709410" y="722566"/>
                </a:lnTo>
                <a:lnTo>
                  <a:pt x="3698679" y="754760"/>
                </a:lnTo>
                <a:lnTo>
                  <a:pt x="3698679" y="769068"/>
                </a:lnTo>
                <a:lnTo>
                  <a:pt x="3705833" y="779799"/>
                </a:lnTo>
                <a:lnTo>
                  <a:pt x="3712987" y="786953"/>
                </a:lnTo>
                <a:lnTo>
                  <a:pt x="3730872" y="801261"/>
                </a:lnTo>
                <a:lnTo>
                  <a:pt x="3748758" y="801261"/>
                </a:lnTo>
                <a:lnTo>
                  <a:pt x="3770220" y="794107"/>
                </a:lnTo>
                <a:lnTo>
                  <a:pt x="3784528" y="790530"/>
                </a:lnTo>
                <a:lnTo>
                  <a:pt x="3820299" y="779799"/>
                </a:lnTo>
                <a:lnTo>
                  <a:pt x="3852492" y="769068"/>
                </a:lnTo>
                <a:lnTo>
                  <a:pt x="3863224" y="769068"/>
                </a:lnTo>
                <a:lnTo>
                  <a:pt x="3877532" y="772645"/>
                </a:lnTo>
                <a:lnTo>
                  <a:pt x="3884686" y="779799"/>
                </a:lnTo>
                <a:lnTo>
                  <a:pt x="3895417" y="790530"/>
                </a:lnTo>
                <a:lnTo>
                  <a:pt x="3902571" y="801261"/>
                </a:lnTo>
                <a:lnTo>
                  <a:pt x="3906148" y="815570"/>
                </a:lnTo>
                <a:lnTo>
                  <a:pt x="3913302" y="837032"/>
                </a:lnTo>
                <a:lnTo>
                  <a:pt x="3920456" y="858494"/>
                </a:lnTo>
                <a:lnTo>
                  <a:pt x="3934765" y="872802"/>
                </a:lnTo>
                <a:lnTo>
                  <a:pt x="3945496" y="887111"/>
                </a:lnTo>
                <a:lnTo>
                  <a:pt x="3959804" y="890688"/>
                </a:lnTo>
                <a:lnTo>
                  <a:pt x="3977689" y="897842"/>
                </a:lnTo>
                <a:lnTo>
                  <a:pt x="4024191" y="904996"/>
                </a:lnTo>
                <a:lnTo>
                  <a:pt x="4081424" y="904996"/>
                </a:lnTo>
                <a:lnTo>
                  <a:pt x="4135080" y="897842"/>
                </a:lnTo>
                <a:lnTo>
                  <a:pt x="4192313" y="890688"/>
                </a:lnTo>
                <a:lnTo>
                  <a:pt x="4249546" y="887111"/>
                </a:lnTo>
                <a:lnTo>
                  <a:pt x="4288894" y="883534"/>
                </a:lnTo>
                <a:lnTo>
                  <a:pt x="4331818" y="876380"/>
                </a:lnTo>
                <a:lnTo>
                  <a:pt x="4349704" y="869225"/>
                </a:lnTo>
                <a:lnTo>
                  <a:pt x="4364012" y="858494"/>
                </a:lnTo>
                <a:lnTo>
                  <a:pt x="4385474" y="847763"/>
                </a:lnTo>
                <a:lnTo>
                  <a:pt x="4399782" y="833455"/>
                </a:lnTo>
                <a:lnTo>
                  <a:pt x="4421245" y="815570"/>
                </a:lnTo>
                <a:lnTo>
                  <a:pt x="4446284" y="808415"/>
                </a:lnTo>
                <a:lnTo>
                  <a:pt x="4499940" y="794107"/>
                </a:lnTo>
                <a:lnTo>
                  <a:pt x="4521402" y="790530"/>
                </a:lnTo>
                <a:lnTo>
                  <a:pt x="4542865" y="801261"/>
                </a:lnTo>
                <a:lnTo>
                  <a:pt x="4550019" y="804838"/>
                </a:lnTo>
                <a:lnTo>
                  <a:pt x="4557173" y="811992"/>
                </a:lnTo>
                <a:lnTo>
                  <a:pt x="4557173" y="822724"/>
                </a:lnTo>
                <a:lnTo>
                  <a:pt x="4550019" y="829878"/>
                </a:lnTo>
                <a:lnTo>
                  <a:pt x="4524980" y="851340"/>
                </a:lnTo>
                <a:lnTo>
                  <a:pt x="4496363" y="872802"/>
                </a:lnTo>
                <a:lnTo>
                  <a:pt x="4464170" y="890688"/>
                </a:lnTo>
                <a:lnTo>
                  <a:pt x="4446284" y="894265"/>
                </a:lnTo>
                <a:lnTo>
                  <a:pt x="4431976" y="894265"/>
                </a:lnTo>
                <a:lnTo>
                  <a:pt x="4399782" y="897842"/>
                </a:lnTo>
                <a:lnTo>
                  <a:pt x="4374743" y="908573"/>
                </a:lnTo>
                <a:lnTo>
                  <a:pt x="4342550" y="915727"/>
                </a:lnTo>
                <a:lnTo>
                  <a:pt x="4317510" y="933612"/>
                </a:lnTo>
                <a:lnTo>
                  <a:pt x="4303202" y="940767"/>
                </a:lnTo>
                <a:lnTo>
                  <a:pt x="4288894" y="947921"/>
                </a:lnTo>
                <a:lnTo>
                  <a:pt x="4274585" y="947921"/>
                </a:lnTo>
                <a:lnTo>
                  <a:pt x="4256700" y="937190"/>
                </a:lnTo>
                <a:lnTo>
                  <a:pt x="4235238" y="926458"/>
                </a:lnTo>
                <a:lnTo>
                  <a:pt x="4213775" y="926458"/>
                </a:lnTo>
                <a:lnTo>
                  <a:pt x="4192313" y="926458"/>
                </a:lnTo>
                <a:lnTo>
                  <a:pt x="4170851" y="933612"/>
                </a:lnTo>
                <a:lnTo>
                  <a:pt x="4149388" y="947921"/>
                </a:lnTo>
                <a:lnTo>
                  <a:pt x="4124349" y="955075"/>
                </a:lnTo>
                <a:lnTo>
                  <a:pt x="4102886" y="955075"/>
                </a:lnTo>
                <a:lnTo>
                  <a:pt x="4088578" y="951498"/>
                </a:lnTo>
                <a:lnTo>
                  <a:pt x="4074270" y="947921"/>
                </a:lnTo>
                <a:lnTo>
                  <a:pt x="4059962" y="947921"/>
                </a:lnTo>
                <a:lnTo>
                  <a:pt x="4049231" y="951498"/>
                </a:lnTo>
                <a:lnTo>
                  <a:pt x="4042076" y="962229"/>
                </a:lnTo>
                <a:lnTo>
                  <a:pt x="4042076" y="976537"/>
                </a:lnTo>
                <a:lnTo>
                  <a:pt x="4045654" y="1001577"/>
                </a:lnTo>
                <a:lnTo>
                  <a:pt x="4059962" y="1019462"/>
                </a:lnTo>
                <a:lnTo>
                  <a:pt x="4081424" y="1030193"/>
                </a:lnTo>
                <a:lnTo>
                  <a:pt x="4106464" y="1030193"/>
                </a:lnTo>
                <a:lnTo>
                  <a:pt x="4170851" y="1015885"/>
                </a:lnTo>
                <a:lnTo>
                  <a:pt x="4238815" y="1001577"/>
                </a:lnTo>
                <a:lnTo>
                  <a:pt x="4267431" y="998000"/>
                </a:lnTo>
                <a:lnTo>
                  <a:pt x="4278162" y="998000"/>
                </a:lnTo>
                <a:lnTo>
                  <a:pt x="4292471" y="1008731"/>
                </a:lnTo>
                <a:lnTo>
                  <a:pt x="4310356" y="1019462"/>
                </a:lnTo>
                <a:lnTo>
                  <a:pt x="4331818" y="1030193"/>
                </a:lnTo>
                <a:lnTo>
                  <a:pt x="4349704" y="1037347"/>
                </a:lnTo>
                <a:lnTo>
                  <a:pt x="4371166" y="1037347"/>
                </a:lnTo>
                <a:lnTo>
                  <a:pt x="4392628" y="1037347"/>
                </a:lnTo>
                <a:lnTo>
                  <a:pt x="4406937" y="1033770"/>
                </a:lnTo>
                <a:lnTo>
                  <a:pt x="4453438" y="1015885"/>
                </a:lnTo>
                <a:lnTo>
                  <a:pt x="4507094" y="994422"/>
                </a:lnTo>
                <a:lnTo>
                  <a:pt x="4528557" y="990845"/>
                </a:lnTo>
                <a:lnTo>
                  <a:pt x="4539288" y="987268"/>
                </a:lnTo>
                <a:lnTo>
                  <a:pt x="4546442" y="990845"/>
                </a:lnTo>
                <a:lnTo>
                  <a:pt x="4564327" y="994422"/>
                </a:lnTo>
                <a:lnTo>
                  <a:pt x="4582212" y="994422"/>
                </a:lnTo>
                <a:lnTo>
                  <a:pt x="4610829" y="994422"/>
                </a:lnTo>
                <a:lnTo>
                  <a:pt x="4643022" y="980114"/>
                </a:lnTo>
                <a:lnTo>
                  <a:pt x="4671639" y="962229"/>
                </a:lnTo>
                <a:lnTo>
                  <a:pt x="4689524" y="955075"/>
                </a:lnTo>
                <a:lnTo>
                  <a:pt x="4707410" y="951498"/>
                </a:lnTo>
                <a:lnTo>
                  <a:pt x="4750334" y="940767"/>
                </a:lnTo>
                <a:lnTo>
                  <a:pt x="4807567" y="930035"/>
                </a:lnTo>
                <a:lnTo>
                  <a:pt x="4857646" y="912150"/>
                </a:lnTo>
                <a:lnTo>
                  <a:pt x="4882685" y="897842"/>
                </a:lnTo>
                <a:lnTo>
                  <a:pt x="4904148" y="887111"/>
                </a:lnTo>
                <a:lnTo>
                  <a:pt x="4932764" y="869225"/>
                </a:lnTo>
                <a:lnTo>
                  <a:pt x="4950650" y="851340"/>
                </a:lnTo>
                <a:lnTo>
                  <a:pt x="4961381" y="837032"/>
                </a:lnTo>
                <a:lnTo>
                  <a:pt x="4979266" y="833455"/>
                </a:lnTo>
                <a:lnTo>
                  <a:pt x="4997151" y="826301"/>
                </a:lnTo>
                <a:lnTo>
                  <a:pt x="5015037" y="811992"/>
                </a:lnTo>
                <a:lnTo>
                  <a:pt x="5025768" y="794107"/>
                </a:lnTo>
                <a:lnTo>
                  <a:pt x="5036499" y="772645"/>
                </a:lnTo>
                <a:lnTo>
                  <a:pt x="5040076" y="754760"/>
                </a:lnTo>
                <a:lnTo>
                  <a:pt x="5047230" y="744028"/>
                </a:lnTo>
                <a:lnTo>
                  <a:pt x="5068692" y="722566"/>
                </a:lnTo>
                <a:lnTo>
                  <a:pt x="5097309" y="708258"/>
                </a:lnTo>
                <a:lnTo>
                  <a:pt x="5125925" y="701104"/>
                </a:lnTo>
                <a:lnTo>
                  <a:pt x="5129502" y="701104"/>
                </a:lnTo>
                <a:lnTo>
                  <a:pt x="5140234" y="701104"/>
                </a:lnTo>
                <a:lnTo>
                  <a:pt x="5158119" y="708258"/>
                </a:lnTo>
                <a:lnTo>
                  <a:pt x="5147388" y="726143"/>
                </a:lnTo>
                <a:lnTo>
                  <a:pt x="5140234" y="740451"/>
                </a:lnTo>
                <a:lnTo>
                  <a:pt x="5125925" y="747605"/>
                </a:lnTo>
                <a:lnTo>
                  <a:pt x="5118771" y="751182"/>
                </a:lnTo>
                <a:lnTo>
                  <a:pt x="5108040" y="754760"/>
                </a:lnTo>
                <a:lnTo>
                  <a:pt x="5097309" y="772645"/>
                </a:lnTo>
                <a:lnTo>
                  <a:pt x="5090155" y="783376"/>
                </a:lnTo>
                <a:lnTo>
                  <a:pt x="5090155" y="794107"/>
                </a:lnTo>
                <a:lnTo>
                  <a:pt x="5097309" y="801261"/>
                </a:lnTo>
                <a:lnTo>
                  <a:pt x="5104463" y="804838"/>
                </a:lnTo>
                <a:lnTo>
                  <a:pt x="5122348" y="815570"/>
                </a:lnTo>
                <a:lnTo>
                  <a:pt x="5133080" y="815570"/>
                </a:lnTo>
                <a:lnTo>
                  <a:pt x="5143811" y="815570"/>
                </a:lnTo>
                <a:lnTo>
                  <a:pt x="5165273" y="833455"/>
                </a:lnTo>
                <a:lnTo>
                  <a:pt x="5186735" y="844186"/>
                </a:lnTo>
                <a:lnTo>
                  <a:pt x="5208198" y="847763"/>
                </a:lnTo>
                <a:lnTo>
                  <a:pt x="5233237" y="847763"/>
                </a:lnTo>
                <a:lnTo>
                  <a:pt x="5276162" y="847763"/>
                </a:lnTo>
                <a:lnTo>
                  <a:pt x="5326241" y="847763"/>
                </a:lnTo>
                <a:lnTo>
                  <a:pt x="5333395" y="876380"/>
                </a:lnTo>
                <a:lnTo>
                  <a:pt x="5336972" y="890688"/>
                </a:lnTo>
                <a:lnTo>
                  <a:pt x="5347703" y="904996"/>
                </a:lnTo>
                <a:lnTo>
                  <a:pt x="5379897" y="933612"/>
                </a:lnTo>
                <a:lnTo>
                  <a:pt x="5397782" y="940767"/>
                </a:lnTo>
                <a:lnTo>
                  <a:pt x="5419244" y="955075"/>
                </a:lnTo>
                <a:lnTo>
                  <a:pt x="5433552" y="955075"/>
                </a:lnTo>
                <a:lnTo>
                  <a:pt x="5451438" y="955075"/>
                </a:lnTo>
                <a:lnTo>
                  <a:pt x="5483631" y="940767"/>
                </a:lnTo>
                <a:lnTo>
                  <a:pt x="5490785" y="940767"/>
                </a:lnTo>
                <a:lnTo>
                  <a:pt x="5497939" y="933612"/>
                </a:lnTo>
                <a:lnTo>
                  <a:pt x="5501517" y="919304"/>
                </a:lnTo>
                <a:lnTo>
                  <a:pt x="5501517" y="890688"/>
                </a:lnTo>
                <a:lnTo>
                  <a:pt x="5512248" y="833455"/>
                </a:lnTo>
                <a:lnTo>
                  <a:pt x="5522979" y="772645"/>
                </a:lnTo>
                <a:lnTo>
                  <a:pt x="5533710" y="754760"/>
                </a:lnTo>
                <a:lnTo>
                  <a:pt x="5544441" y="744028"/>
                </a:lnTo>
                <a:lnTo>
                  <a:pt x="5562327" y="733297"/>
                </a:lnTo>
                <a:lnTo>
                  <a:pt x="5580212" y="726143"/>
                </a:lnTo>
                <a:lnTo>
                  <a:pt x="5605251" y="718989"/>
                </a:lnTo>
                <a:lnTo>
                  <a:pt x="5630291" y="701104"/>
                </a:lnTo>
                <a:lnTo>
                  <a:pt x="5648176" y="679641"/>
                </a:lnTo>
                <a:lnTo>
                  <a:pt x="5662484" y="647448"/>
                </a:lnTo>
                <a:lnTo>
                  <a:pt x="5666061" y="640294"/>
                </a:lnTo>
                <a:lnTo>
                  <a:pt x="5676792" y="625985"/>
                </a:lnTo>
                <a:lnTo>
                  <a:pt x="5687524" y="615254"/>
                </a:lnTo>
                <a:lnTo>
                  <a:pt x="5701832" y="608100"/>
                </a:lnTo>
                <a:lnTo>
                  <a:pt x="5712563" y="615254"/>
                </a:lnTo>
                <a:lnTo>
                  <a:pt x="5726871" y="625985"/>
                </a:lnTo>
                <a:lnTo>
                  <a:pt x="5755488" y="661756"/>
                </a:lnTo>
                <a:lnTo>
                  <a:pt x="5794835" y="686795"/>
                </a:lnTo>
                <a:lnTo>
                  <a:pt x="5834183" y="708258"/>
                </a:lnTo>
                <a:lnTo>
                  <a:pt x="5877108" y="726143"/>
                </a:lnTo>
                <a:lnTo>
                  <a:pt x="5905724" y="733297"/>
                </a:lnTo>
                <a:lnTo>
                  <a:pt x="5916455" y="733297"/>
                </a:lnTo>
                <a:lnTo>
                  <a:pt x="5930764" y="722566"/>
                </a:lnTo>
                <a:lnTo>
                  <a:pt x="5941495" y="704681"/>
                </a:lnTo>
                <a:lnTo>
                  <a:pt x="5962957" y="679641"/>
                </a:lnTo>
                <a:lnTo>
                  <a:pt x="5991574" y="665333"/>
                </a:lnTo>
                <a:lnTo>
                  <a:pt x="6016613" y="658179"/>
                </a:lnTo>
                <a:lnTo>
                  <a:pt x="6045229" y="651025"/>
                </a:lnTo>
                <a:lnTo>
                  <a:pt x="6073846" y="647448"/>
                </a:lnTo>
                <a:lnTo>
                  <a:pt x="6091731" y="636717"/>
                </a:lnTo>
                <a:lnTo>
                  <a:pt x="6102462" y="618831"/>
                </a:lnTo>
                <a:lnTo>
                  <a:pt x="6113194" y="597369"/>
                </a:lnTo>
                <a:lnTo>
                  <a:pt x="6120348" y="572329"/>
                </a:lnTo>
                <a:lnTo>
                  <a:pt x="6138233" y="554444"/>
                </a:lnTo>
                <a:lnTo>
                  <a:pt x="6156118" y="536559"/>
                </a:lnTo>
                <a:lnTo>
                  <a:pt x="6177581" y="522251"/>
                </a:lnTo>
                <a:lnTo>
                  <a:pt x="6195466" y="518674"/>
                </a:lnTo>
                <a:lnTo>
                  <a:pt x="6206197" y="518674"/>
                </a:lnTo>
                <a:lnTo>
                  <a:pt x="6220505" y="522251"/>
                </a:lnTo>
                <a:lnTo>
                  <a:pt x="6227659" y="540136"/>
                </a:lnTo>
                <a:lnTo>
                  <a:pt x="6238390" y="558021"/>
                </a:lnTo>
                <a:lnTo>
                  <a:pt x="6245544" y="572329"/>
                </a:lnTo>
                <a:lnTo>
                  <a:pt x="6259853" y="583061"/>
                </a:lnTo>
                <a:lnTo>
                  <a:pt x="6270584" y="586638"/>
                </a:lnTo>
                <a:lnTo>
                  <a:pt x="6292046" y="586638"/>
                </a:lnTo>
                <a:lnTo>
                  <a:pt x="6309932" y="579484"/>
                </a:lnTo>
                <a:lnTo>
                  <a:pt x="6327817" y="572329"/>
                </a:lnTo>
                <a:lnTo>
                  <a:pt x="6342125" y="554444"/>
                </a:lnTo>
                <a:lnTo>
                  <a:pt x="6342125" y="532982"/>
                </a:lnTo>
                <a:lnTo>
                  <a:pt x="6345702" y="479326"/>
                </a:lnTo>
                <a:lnTo>
                  <a:pt x="6352856" y="432824"/>
                </a:lnTo>
                <a:lnTo>
                  <a:pt x="6370742" y="329089"/>
                </a:lnTo>
                <a:lnTo>
                  <a:pt x="6374318" y="314781"/>
                </a:lnTo>
                <a:lnTo>
                  <a:pt x="6385050" y="304050"/>
                </a:lnTo>
                <a:lnTo>
                  <a:pt x="6392204" y="293319"/>
                </a:lnTo>
                <a:lnTo>
                  <a:pt x="6402935" y="286165"/>
                </a:lnTo>
                <a:lnTo>
                  <a:pt x="6410089" y="286165"/>
                </a:lnTo>
                <a:lnTo>
                  <a:pt x="6424398" y="286165"/>
                </a:lnTo>
                <a:lnTo>
                  <a:pt x="6435128" y="289742"/>
                </a:lnTo>
                <a:lnTo>
                  <a:pt x="6453014" y="296896"/>
                </a:lnTo>
                <a:lnTo>
                  <a:pt x="6470899" y="311204"/>
                </a:lnTo>
                <a:lnTo>
                  <a:pt x="6481630" y="329089"/>
                </a:lnTo>
                <a:lnTo>
                  <a:pt x="6492362" y="346975"/>
                </a:lnTo>
                <a:lnTo>
                  <a:pt x="6495938" y="364860"/>
                </a:lnTo>
                <a:lnTo>
                  <a:pt x="6495938" y="386322"/>
                </a:lnTo>
                <a:lnTo>
                  <a:pt x="6492362" y="400631"/>
                </a:lnTo>
                <a:lnTo>
                  <a:pt x="6488784" y="422093"/>
                </a:lnTo>
                <a:lnTo>
                  <a:pt x="6474476" y="439978"/>
                </a:lnTo>
                <a:lnTo>
                  <a:pt x="6460168" y="457864"/>
                </a:lnTo>
                <a:lnTo>
                  <a:pt x="6445860" y="468595"/>
                </a:lnTo>
                <a:lnTo>
                  <a:pt x="6424398" y="482903"/>
                </a:lnTo>
                <a:lnTo>
                  <a:pt x="6413666" y="504365"/>
                </a:lnTo>
                <a:lnTo>
                  <a:pt x="6410089" y="525828"/>
                </a:lnTo>
                <a:lnTo>
                  <a:pt x="6417244" y="547290"/>
                </a:lnTo>
                <a:lnTo>
                  <a:pt x="6427974" y="575907"/>
                </a:lnTo>
                <a:lnTo>
                  <a:pt x="6431552" y="604523"/>
                </a:lnTo>
                <a:lnTo>
                  <a:pt x="6435128" y="629562"/>
                </a:lnTo>
                <a:lnTo>
                  <a:pt x="6431552" y="658179"/>
                </a:lnTo>
                <a:lnTo>
                  <a:pt x="6431552" y="676064"/>
                </a:lnTo>
                <a:lnTo>
                  <a:pt x="6435128" y="686795"/>
                </a:lnTo>
                <a:lnTo>
                  <a:pt x="6445860" y="697527"/>
                </a:lnTo>
                <a:lnTo>
                  <a:pt x="6456591" y="704681"/>
                </a:lnTo>
                <a:lnTo>
                  <a:pt x="6513824" y="729720"/>
                </a:lnTo>
                <a:lnTo>
                  <a:pt x="6563902" y="751182"/>
                </a:lnTo>
                <a:lnTo>
                  <a:pt x="6592519" y="765491"/>
                </a:lnTo>
                <a:lnTo>
                  <a:pt x="6610404" y="779799"/>
                </a:lnTo>
                <a:lnTo>
                  <a:pt x="6624712" y="794107"/>
                </a:lnTo>
                <a:lnTo>
                  <a:pt x="6642598" y="815570"/>
                </a:lnTo>
                <a:lnTo>
                  <a:pt x="6667638" y="865648"/>
                </a:lnTo>
                <a:lnTo>
                  <a:pt x="6685522" y="887111"/>
                </a:lnTo>
                <a:lnTo>
                  <a:pt x="6706985" y="908573"/>
                </a:lnTo>
                <a:lnTo>
                  <a:pt x="6717716" y="915727"/>
                </a:lnTo>
                <a:lnTo>
                  <a:pt x="6724870" y="926458"/>
                </a:lnTo>
                <a:lnTo>
                  <a:pt x="6728448" y="951498"/>
                </a:lnTo>
                <a:lnTo>
                  <a:pt x="6724870" y="998000"/>
                </a:lnTo>
                <a:lnTo>
                  <a:pt x="6717716" y="1044501"/>
                </a:lnTo>
                <a:lnTo>
                  <a:pt x="6714139" y="1065964"/>
                </a:lnTo>
                <a:lnTo>
                  <a:pt x="6717716" y="1091003"/>
                </a:lnTo>
                <a:lnTo>
                  <a:pt x="6724870" y="1105311"/>
                </a:lnTo>
                <a:lnTo>
                  <a:pt x="6739178" y="1123197"/>
                </a:lnTo>
                <a:lnTo>
                  <a:pt x="6757064" y="1137505"/>
                </a:lnTo>
                <a:lnTo>
                  <a:pt x="6778526" y="1141082"/>
                </a:lnTo>
                <a:lnTo>
                  <a:pt x="6792834" y="1141082"/>
                </a:lnTo>
                <a:lnTo>
                  <a:pt x="6817874" y="1133928"/>
                </a:lnTo>
                <a:lnTo>
                  <a:pt x="6846490" y="1119620"/>
                </a:lnTo>
                <a:lnTo>
                  <a:pt x="6875107" y="1105311"/>
                </a:lnTo>
                <a:lnTo>
                  <a:pt x="6896569" y="1091003"/>
                </a:lnTo>
                <a:lnTo>
                  <a:pt x="6907300" y="1083849"/>
                </a:lnTo>
                <a:lnTo>
                  <a:pt x="6910878" y="1076695"/>
                </a:lnTo>
                <a:lnTo>
                  <a:pt x="6910878" y="1062387"/>
                </a:lnTo>
                <a:lnTo>
                  <a:pt x="6910878" y="1055232"/>
                </a:lnTo>
                <a:lnTo>
                  <a:pt x="6896569" y="1030193"/>
                </a:lnTo>
                <a:lnTo>
                  <a:pt x="6892992" y="1015885"/>
                </a:lnTo>
                <a:lnTo>
                  <a:pt x="6910878" y="1001577"/>
                </a:lnTo>
                <a:lnTo>
                  <a:pt x="6928762" y="990845"/>
                </a:lnTo>
                <a:lnTo>
                  <a:pt x="6946648" y="987268"/>
                </a:lnTo>
                <a:lnTo>
                  <a:pt x="6957379" y="990845"/>
                </a:lnTo>
                <a:lnTo>
                  <a:pt x="6971688" y="994422"/>
                </a:lnTo>
                <a:lnTo>
                  <a:pt x="6978842" y="1001577"/>
                </a:lnTo>
                <a:lnTo>
                  <a:pt x="6993150" y="1015885"/>
                </a:lnTo>
                <a:lnTo>
                  <a:pt x="7000304" y="1037347"/>
                </a:lnTo>
                <a:lnTo>
                  <a:pt x="7011035" y="1062387"/>
                </a:lnTo>
                <a:lnTo>
                  <a:pt x="7018189" y="1076695"/>
                </a:lnTo>
                <a:lnTo>
                  <a:pt x="7032498" y="1080272"/>
                </a:lnTo>
                <a:lnTo>
                  <a:pt x="7039652" y="1083849"/>
                </a:lnTo>
                <a:lnTo>
                  <a:pt x="7053960" y="1080272"/>
                </a:lnTo>
                <a:lnTo>
                  <a:pt x="7071845" y="1073118"/>
                </a:lnTo>
                <a:lnTo>
                  <a:pt x="7089730" y="1065964"/>
                </a:lnTo>
                <a:lnTo>
                  <a:pt x="7100462" y="1065964"/>
                </a:lnTo>
                <a:lnTo>
                  <a:pt x="7114770" y="1073118"/>
                </a:lnTo>
                <a:lnTo>
                  <a:pt x="7129078" y="1080272"/>
                </a:lnTo>
                <a:lnTo>
                  <a:pt x="7132655" y="1094580"/>
                </a:lnTo>
                <a:lnTo>
                  <a:pt x="7132655" y="1105311"/>
                </a:lnTo>
                <a:lnTo>
                  <a:pt x="7129078" y="1116042"/>
                </a:lnTo>
                <a:lnTo>
                  <a:pt x="7114770" y="1123197"/>
                </a:lnTo>
                <a:lnTo>
                  <a:pt x="7100462" y="1126774"/>
                </a:lnTo>
                <a:lnTo>
                  <a:pt x="7053960" y="1141082"/>
                </a:lnTo>
                <a:lnTo>
                  <a:pt x="7007458" y="1158967"/>
                </a:lnTo>
                <a:lnTo>
                  <a:pt x="6996727" y="1166121"/>
                </a:lnTo>
                <a:lnTo>
                  <a:pt x="6989572" y="1180430"/>
                </a:lnTo>
                <a:lnTo>
                  <a:pt x="6968110" y="1223354"/>
                </a:lnTo>
                <a:lnTo>
                  <a:pt x="6950225" y="1269856"/>
                </a:lnTo>
                <a:lnTo>
                  <a:pt x="6946648" y="1305627"/>
                </a:lnTo>
                <a:lnTo>
                  <a:pt x="6935917" y="1352128"/>
                </a:lnTo>
                <a:lnTo>
                  <a:pt x="6964534" y="1341397"/>
                </a:lnTo>
                <a:lnTo>
                  <a:pt x="6975264" y="1327089"/>
                </a:lnTo>
                <a:lnTo>
                  <a:pt x="6989572" y="1302050"/>
                </a:lnTo>
                <a:lnTo>
                  <a:pt x="7000304" y="1269856"/>
                </a:lnTo>
                <a:lnTo>
                  <a:pt x="7014612" y="1251971"/>
                </a:lnTo>
                <a:lnTo>
                  <a:pt x="7028920" y="1244817"/>
                </a:lnTo>
                <a:lnTo>
                  <a:pt x="7039652" y="1237662"/>
                </a:lnTo>
                <a:lnTo>
                  <a:pt x="7057537" y="1230508"/>
                </a:lnTo>
                <a:lnTo>
                  <a:pt x="7071845" y="1237662"/>
                </a:lnTo>
                <a:lnTo>
                  <a:pt x="7082576" y="1241240"/>
                </a:lnTo>
                <a:lnTo>
                  <a:pt x="7096884" y="1251971"/>
                </a:lnTo>
                <a:lnTo>
                  <a:pt x="7111192" y="1269856"/>
                </a:lnTo>
                <a:lnTo>
                  <a:pt x="7129078" y="1298472"/>
                </a:lnTo>
                <a:lnTo>
                  <a:pt x="7150540" y="1312781"/>
                </a:lnTo>
                <a:lnTo>
                  <a:pt x="7172002" y="1323512"/>
                </a:lnTo>
                <a:lnTo>
                  <a:pt x="7200619" y="1327089"/>
                </a:lnTo>
                <a:lnTo>
                  <a:pt x="7225658" y="1327089"/>
                </a:lnTo>
                <a:lnTo>
                  <a:pt x="7275738" y="1323512"/>
                </a:lnTo>
                <a:lnTo>
                  <a:pt x="7325816" y="1323512"/>
                </a:lnTo>
                <a:lnTo>
                  <a:pt x="7350856" y="1323512"/>
                </a:lnTo>
                <a:lnTo>
                  <a:pt x="7365164" y="1330666"/>
                </a:lnTo>
                <a:lnTo>
                  <a:pt x="7372318" y="1348551"/>
                </a:lnTo>
                <a:lnTo>
                  <a:pt x="7379472" y="1370014"/>
                </a:lnTo>
                <a:lnTo>
                  <a:pt x="7379472" y="1395053"/>
                </a:lnTo>
                <a:lnTo>
                  <a:pt x="7386626" y="1423670"/>
                </a:lnTo>
                <a:lnTo>
                  <a:pt x="7393780" y="1445132"/>
                </a:lnTo>
                <a:lnTo>
                  <a:pt x="7408088" y="1466594"/>
                </a:lnTo>
                <a:lnTo>
                  <a:pt x="7422397" y="1488056"/>
                </a:lnTo>
                <a:lnTo>
                  <a:pt x="7433128" y="1513096"/>
                </a:lnTo>
                <a:lnTo>
                  <a:pt x="7454590" y="1559598"/>
                </a:lnTo>
                <a:lnTo>
                  <a:pt x="7465322" y="1577483"/>
                </a:lnTo>
                <a:lnTo>
                  <a:pt x="7476052" y="1595368"/>
                </a:lnTo>
                <a:lnTo>
                  <a:pt x="7493938" y="1609676"/>
                </a:lnTo>
                <a:lnTo>
                  <a:pt x="7511824" y="1616831"/>
                </a:lnTo>
                <a:lnTo>
                  <a:pt x="7529708" y="1634716"/>
                </a:lnTo>
                <a:lnTo>
                  <a:pt x="7536862" y="1645447"/>
                </a:lnTo>
                <a:lnTo>
                  <a:pt x="7544017" y="1663332"/>
                </a:lnTo>
                <a:lnTo>
                  <a:pt x="7533286" y="1695526"/>
                </a:lnTo>
                <a:lnTo>
                  <a:pt x="7493938" y="1695526"/>
                </a:lnTo>
                <a:lnTo>
                  <a:pt x="7454590" y="1688372"/>
                </a:lnTo>
                <a:lnTo>
                  <a:pt x="7429551" y="1681218"/>
                </a:lnTo>
                <a:lnTo>
                  <a:pt x="7415242" y="1666910"/>
                </a:lnTo>
                <a:lnTo>
                  <a:pt x="7404512" y="1652601"/>
                </a:lnTo>
                <a:lnTo>
                  <a:pt x="7400934" y="1623985"/>
                </a:lnTo>
                <a:lnTo>
                  <a:pt x="7400934" y="1602522"/>
                </a:lnTo>
                <a:lnTo>
                  <a:pt x="7393780" y="1584637"/>
                </a:lnTo>
                <a:lnTo>
                  <a:pt x="7386626" y="1570329"/>
                </a:lnTo>
                <a:lnTo>
                  <a:pt x="7379472" y="1563175"/>
                </a:lnTo>
                <a:lnTo>
                  <a:pt x="7365164" y="1559598"/>
                </a:lnTo>
                <a:lnTo>
                  <a:pt x="7347278" y="1559598"/>
                </a:lnTo>
                <a:lnTo>
                  <a:pt x="7329394" y="1563175"/>
                </a:lnTo>
                <a:lnTo>
                  <a:pt x="7311508" y="1577483"/>
                </a:lnTo>
                <a:lnTo>
                  <a:pt x="7297200" y="1602522"/>
                </a:lnTo>
                <a:lnTo>
                  <a:pt x="7300777" y="1613254"/>
                </a:lnTo>
                <a:lnTo>
                  <a:pt x="7300777" y="1616831"/>
                </a:lnTo>
                <a:lnTo>
                  <a:pt x="7329394" y="1641870"/>
                </a:lnTo>
                <a:lnTo>
                  <a:pt x="7358010" y="1674064"/>
                </a:lnTo>
                <a:lnTo>
                  <a:pt x="7372318" y="1706257"/>
                </a:lnTo>
                <a:lnTo>
                  <a:pt x="7390204" y="1745605"/>
                </a:lnTo>
                <a:lnTo>
                  <a:pt x="7408088" y="1767067"/>
                </a:lnTo>
                <a:lnTo>
                  <a:pt x="7425974" y="1788530"/>
                </a:lnTo>
                <a:lnTo>
                  <a:pt x="7443859" y="1806415"/>
                </a:lnTo>
                <a:lnTo>
                  <a:pt x="7454590" y="1824300"/>
                </a:lnTo>
                <a:lnTo>
                  <a:pt x="7472476" y="1860071"/>
                </a:lnTo>
                <a:lnTo>
                  <a:pt x="7476052" y="1874379"/>
                </a:lnTo>
                <a:lnTo>
                  <a:pt x="7490361" y="1888687"/>
                </a:lnTo>
                <a:lnTo>
                  <a:pt x="7504669" y="1902995"/>
                </a:lnTo>
                <a:lnTo>
                  <a:pt x="7515400" y="1910150"/>
                </a:lnTo>
                <a:lnTo>
                  <a:pt x="7551171" y="1931612"/>
                </a:lnTo>
                <a:lnTo>
                  <a:pt x="7558325" y="1942343"/>
                </a:lnTo>
                <a:lnTo>
                  <a:pt x="7558325" y="1949497"/>
                </a:lnTo>
                <a:lnTo>
                  <a:pt x="7558325" y="1963805"/>
                </a:lnTo>
                <a:lnTo>
                  <a:pt x="7554748" y="1970960"/>
                </a:lnTo>
                <a:lnTo>
                  <a:pt x="7526132" y="2013884"/>
                </a:lnTo>
                <a:lnTo>
                  <a:pt x="7536862" y="2024615"/>
                </a:lnTo>
                <a:lnTo>
                  <a:pt x="7547594" y="2031770"/>
                </a:lnTo>
                <a:lnTo>
                  <a:pt x="7554748" y="2056809"/>
                </a:lnTo>
                <a:lnTo>
                  <a:pt x="7565479" y="2110465"/>
                </a:lnTo>
                <a:lnTo>
                  <a:pt x="7572634" y="2149813"/>
                </a:lnTo>
                <a:lnTo>
                  <a:pt x="7586942" y="2192737"/>
                </a:lnTo>
                <a:lnTo>
                  <a:pt x="7615558" y="2275009"/>
                </a:lnTo>
                <a:lnTo>
                  <a:pt x="7629866" y="2307203"/>
                </a:lnTo>
                <a:lnTo>
                  <a:pt x="7629866" y="2325088"/>
                </a:lnTo>
                <a:lnTo>
                  <a:pt x="7629866" y="2339396"/>
                </a:lnTo>
                <a:lnTo>
                  <a:pt x="7622712" y="2357282"/>
                </a:lnTo>
                <a:lnTo>
                  <a:pt x="7619135" y="2368013"/>
                </a:lnTo>
                <a:lnTo>
                  <a:pt x="7608404" y="2382321"/>
                </a:lnTo>
                <a:lnTo>
                  <a:pt x="7594096" y="2400206"/>
                </a:lnTo>
                <a:lnTo>
                  <a:pt x="7579788" y="2410938"/>
                </a:lnTo>
                <a:lnTo>
                  <a:pt x="7572634" y="2432400"/>
                </a:lnTo>
                <a:lnTo>
                  <a:pt x="7536862" y="2496787"/>
                </a:lnTo>
                <a:lnTo>
                  <a:pt x="7533286" y="2514673"/>
                </a:lnTo>
                <a:lnTo>
                  <a:pt x="7529708" y="2528981"/>
                </a:lnTo>
                <a:lnTo>
                  <a:pt x="7529708" y="2543289"/>
                </a:lnTo>
                <a:lnTo>
                  <a:pt x="7536862" y="2554020"/>
                </a:lnTo>
                <a:lnTo>
                  <a:pt x="7551171" y="2554020"/>
                </a:lnTo>
                <a:lnTo>
                  <a:pt x="7565479" y="2550443"/>
                </a:lnTo>
                <a:lnTo>
                  <a:pt x="7579788" y="2532558"/>
                </a:lnTo>
                <a:lnTo>
                  <a:pt x="7597672" y="2514673"/>
                </a:lnTo>
                <a:lnTo>
                  <a:pt x="7608404" y="2493210"/>
                </a:lnTo>
                <a:lnTo>
                  <a:pt x="7615558" y="2471748"/>
                </a:lnTo>
                <a:lnTo>
                  <a:pt x="7622712" y="2446708"/>
                </a:lnTo>
                <a:lnTo>
                  <a:pt x="7640598" y="2421669"/>
                </a:lnTo>
                <a:lnTo>
                  <a:pt x="7662060" y="2403784"/>
                </a:lnTo>
                <a:lnTo>
                  <a:pt x="7690676" y="2385898"/>
                </a:lnTo>
                <a:lnTo>
                  <a:pt x="7737178" y="2360859"/>
                </a:lnTo>
                <a:lnTo>
                  <a:pt x="7783680" y="2335819"/>
                </a:lnTo>
                <a:lnTo>
                  <a:pt x="7826604" y="2300049"/>
                </a:lnTo>
                <a:lnTo>
                  <a:pt x="7844490" y="2282164"/>
                </a:lnTo>
                <a:lnTo>
                  <a:pt x="7862375" y="2260701"/>
                </a:lnTo>
                <a:lnTo>
                  <a:pt x="7869529" y="2246393"/>
                </a:lnTo>
                <a:lnTo>
                  <a:pt x="7880260" y="2242816"/>
                </a:lnTo>
                <a:lnTo>
                  <a:pt x="7898146" y="2242816"/>
                </a:lnTo>
                <a:lnTo>
                  <a:pt x="7912454" y="2246393"/>
                </a:lnTo>
                <a:lnTo>
                  <a:pt x="7919608" y="2253547"/>
                </a:lnTo>
                <a:lnTo>
                  <a:pt x="7919608" y="2260701"/>
                </a:lnTo>
                <a:lnTo>
                  <a:pt x="7919608" y="2267855"/>
                </a:lnTo>
                <a:lnTo>
                  <a:pt x="7912454" y="2278586"/>
                </a:lnTo>
                <a:lnTo>
                  <a:pt x="7898146" y="2300049"/>
                </a:lnTo>
                <a:lnTo>
                  <a:pt x="7890992" y="2328665"/>
                </a:lnTo>
                <a:lnTo>
                  <a:pt x="7890992" y="2357282"/>
                </a:lnTo>
                <a:lnTo>
                  <a:pt x="7901722" y="2385898"/>
                </a:lnTo>
                <a:lnTo>
                  <a:pt x="7905300" y="2393053"/>
                </a:lnTo>
                <a:lnTo>
                  <a:pt x="7901722" y="2407361"/>
                </a:lnTo>
                <a:lnTo>
                  <a:pt x="7890992" y="2432400"/>
                </a:lnTo>
                <a:lnTo>
                  <a:pt x="7890992" y="2464594"/>
                </a:lnTo>
                <a:lnTo>
                  <a:pt x="7887414" y="2528981"/>
                </a:lnTo>
                <a:lnTo>
                  <a:pt x="7880260" y="2586214"/>
                </a:lnTo>
                <a:lnTo>
                  <a:pt x="7883838" y="2647024"/>
                </a:lnTo>
                <a:lnTo>
                  <a:pt x="7883838" y="2668486"/>
                </a:lnTo>
                <a:lnTo>
                  <a:pt x="7883838" y="2693525"/>
                </a:lnTo>
                <a:lnTo>
                  <a:pt x="7876684" y="2714988"/>
                </a:lnTo>
                <a:lnTo>
                  <a:pt x="7865952" y="2736450"/>
                </a:lnTo>
                <a:lnTo>
                  <a:pt x="7855221" y="2754335"/>
                </a:lnTo>
                <a:lnTo>
                  <a:pt x="7837336" y="2772221"/>
                </a:lnTo>
                <a:lnTo>
                  <a:pt x="7819450" y="2786529"/>
                </a:lnTo>
                <a:lnTo>
                  <a:pt x="7797988" y="2800837"/>
                </a:lnTo>
                <a:lnTo>
                  <a:pt x="7783680" y="2807991"/>
                </a:lnTo>
                <a:lnTo>
                  <a:pt x="7772948" y="2818723"/>
                </a:lnTo>
                <a:lnTo>
                  <a:pt x="7762218" y="2836608"/>
                </a:lnTo>
                <a:lnTo>
                  <a:pt x="7758640" y="2854493"/>
                </a:lnTo>
                <a:lnTo>
                  <a:pt x="7772948" y="2858070"/>
                </a:lnTo>
                <a:lnTo>
                  <a:pt x="7780102" y="2858070"/>
                </a:lnTo>
                <a:lnTo>
                  <a:pt x="7801565" y="2843762"/>
                </a:lnTo>
                <a:lnTo>
                  <a:pt x="7823028" y="2840185"/>
                </a:lnTo>
                <a:lnTo>
                  <a:pt x="7830182" y="2840185"/>
                </a:lnTo>
                <a:lnTo>
                  <a:pt x="7840912" y="2843762"/>
                </a:lnTo>
                <a:lnTo>
                  <a:pt x="7844490" y="2847339"/>
                </a:lnTo>
                <a:lnTo>
                  <a:pt x="7848067" y="2858070"/>
                </a:lnTo>
                <a:lnTo>
                  <a:pt x="7848067" y="2879533"/>
                </a:lnTo>
                <a:lnTo>
                  <a:pt x="7844490" y="2904572"/>
                </a:lnTo>
                <a:lnTo>
                  <a:pt x="7837336" y="2929611"/>
                </a:lnTo>
                <a:lnTo>
                  <a:pt x="7823028" y="2972536"/>
                </a:lnTo>
                <a:lnTo>
                  <a:pt x="7808719" y="3015461"/>
                </a:lnTo>
                <a:lnTo>
                  <a:pt x="7797988" y="3036923"/>
                </a:lnTo>
                <a:lnTo>
                  <a:pt x="7787257" y="3054808"/>
                </a:lnTo>
                <a:lnTo>
                  <a:pt x="7776526" y="3076271"/>
                </a:lnTo>
                <a:lnTo>
                  <a:pt x="7755064" y="3090579"/>
                </a:lnTo>
                <a:lnTo>
                  <a:pt x="7744332" y="3104887"/>
                </a:lnTo>
                <a:lnTo>
                  <a:pt x="7740755" y="3119195"/>
                </a:lnTo>
                <a:lnTo>
                  <a:pt x="7740755" y="3208622"/>
                </a:lnTo>
                <a:lnTo>
                  <a:pt x="7744332" y="3219353"/>
                </a:lnTo>
                <a:lnTo>
                  <a:pt x="7751486" y="3233661"/>
                </a:lnTo>
                <a:lnTo>
                  <a:pt x="7758640" y="3240815"/>
                </a:lnTo>
                <a:lnTo>
                  <a:pt x="7776526" y="3247969"/>
                </a:lnTo>
                <a:lnTo>
                  <a:pt x="7794411" y="3247969"/>
                </a:lnTo>
                <a:lnTo>
                  <a:pt x="7837336" y="3255124"/>
                </a:lnTo>
                <a:lnTo>
                  <a:pt x="7855221" y="3262278"/>
                </a:lnTo>
                <a:lnTo>
                  <a:pt x="7865952" y="3273009"/>
                </a:lnTo>
                <a:lnTo>
                  <a:pt x="7880260" y="3283740"/>
                </a:lnTo>
                <a:lnTo>
                  <a:pt x="7890992" y="3301625"/>
                </a:lnTo>
                <a:lnTo>
                  <a:pt x="7898146" y="3319511"/>
                </a:lnTo>
                <a:lnTo>
                  <a:pt x="7905300" y="3340973"/>
                </a:lnTo>
                <a:lnTo>
                  <a:pt x="7905300" y="3351704"/>
                </a:lnTo>
                <a:lnTo>
                  <a:pt x="7905300" y="3362435"/>
                </a:lnTo>
                <a:lnTo>
                  <a:pt x="7890992" y="3380321"/>
                </a:lnTo>
                <a:lnTo>
                  <a:pt x="7865952" y="3405360"/>
                </a:lnTo>
                <a:lnTo>
                  <a:pt x="7837336" y="3426822"/>
                </a:lnTo>
                <a:lnTo>
                  <a:pt x="7794411" y="3455439"/>
                </a:lnTo>
                <a:lnTo>
                  <a:pt x="7823028" y="3491209"/>
                </a:lnTo>
                <a:lnTo>
                  <a:pt x="7837336" y="3505518"/>
                </a:lnTo>
                <a:lnTo>
                  <a:pt x="7837336" y="3519826"/>
                </a:lnTo>
                <a:lnTo>
                  <a:pt x="7837336" y="3530557"/>
                </a:lnTo>
                <a:lnTo>
                  <a:pt x="7826604" y="3544865"/>
                </a:lnTo>
                <a:lnTo>
                  <a:pt x="7787257" y="3594944"/>
                </a:lnTo>
                <a:lnTo>
                  <a:pt x="7783680" y="3609252"/>
                </a:lnTo>
                <a:lnTo>
                  <a:pt x="7780102" y="3623561"/>
                </a:lnTo>
                <a:lnTo>
                  <a:pt x="7783680" y="3634292"/>
                </a:lnTo>
                <a:lnTo>
                  <a:pt x="7797988" y="3648600"/>
                </a:lnTo>
                <a:lnTo>
                  <a:pt x="7808719" y="3666485"/>
                </a:lnTo>
                <a:lnTo>
                  <a:pt x="7819450" y="3684371"/>
                </a:lnTo>
                <a:lnTo>
                  <a:pt x="7823028" y="3705833"/>
                </a:lnTo>
                <a:lnTo>
                  <a:pt x="7819450" y="3727295"/>
                </a:lnTo>
                <a:lnTo>
                  <a:pt x="7823028" y="3748758"/>
                </a:lnTo>
                <a:lnTo>
                  <a:pt x="7826604" y="3773797"/>
                </a:lnTo>
                <a:lnTo>
                  <a:pt x="7837336" y="3791682"/>
                </a:lnTo>
                <a:lnTo>
                  <a:pt x="7855221" y="3813145"/>
                </a:lnTo>
                <a:lnTo>
                  <a:pt x="7865952" y="3831030"/>
                </a:lnTo>
                <a:lnTo>
                  <a:pt x="7880260" y="3845338"/>
                </a:lnTo>
                <a:lnTo>
                  <a:pt x="7883838" y="3870378"/>
                </a:lnTo>
                <a:lnTo>
                  <a:pt x="7883838" y="3895417"/>
                </a:lnTo>
                <a:lnTo>
                  <a:pt x="7880260" y="3916879"/>
                </a:lnTo>
                <a:lnTo>
                  <a:pt x="7869529" y="3938342"/>
                </a:lnTo>
                <a:lnTo>
                  <a:pt x="7862375" y="3956227"/>
                </a:lnTo>
                <a:lnTo>
                  <a:pt x="7844490" y="3974112"/>
                </a:lnTo>
                <a:lnTo>
                  <a:pt x="7837336" y="3977689"/>
                </a:lnTo>
                <a:lnTo>
                  <a:pt x="7826604" y="3981266"/>
                </a:lnTo>
                <a:lnTo>
                  <a:pt x="7801565" y="3981266"/>
                </a:lnTo>
                <a:lnTo>
                  <a:pt x="7772948" y="3981266"/>
                </a:lnTo>
                <a:lnTo>
                  <a:pt x="7758640" y="3981266"/>
                </a:lnTo>
                <a:lnTo>
                  <a:pt x="7751486" y="3984843"/>
                </a:lnTo>
                <a:lnTo>
                  <a:pt x="7740755" y="3995575"/>
                </a:lnTo>
                <a:lnTo>
                  <a:pt x="7737178" y="4002729"/>
                </a:lnTo>
                <a:lnTo>
                  <a:pt x="7726447" y="4031345"/>
                </a:lnTo>
                <a:lnTo>
                  <a:pt x="7722870" y="4070693"/>
                </a:lnTo>
                <a:lnTo>
                  <a:pt x="7722870" y="4085001"/>
                </a:lnTo>
                <a:lnTo>
                  <a:pt x="7726447" y="4099309"/>
                </a:lnTo>
                <a:lnTo>
                  <a:pt x="7737178" y="4110041"/>
                </a:lnTo>
                <a:lnTo>
                  <a:pt x="7751486" y="4120772"/>
                </a:lnTo>
                <a:lnTo>
                  <a:pt x="7783680" y="4142234"/>
                </a:lnTo>
                <a:lnTo>
                  <a:pt x="7797988" y="4149388"/>
                </a:lnTo>
                <a:lnTo>
                  <a:pt x="7794411" y="4167273"/>
                </a:lnTo>
                <a:lnTo>
                  <a:pt x="7783680" y="4174428"/>
                </a:lnTo>
                <a:lnTo>
                  <a:pt x="7772948" y="4185159"/>
                </a:lnTo>
                <a:lnTo>
                  <a:pt x="7758640" y="4192313"/>
                </a:lnTo>
                <a:lnTo>
                  <a:pt x="7744332" y="4203044"/>
                </a:lnTo>
                <a:lnTo>
                  <a:pt x="7737178" y="4213775"/>
                </a:lnTo>
                <a:lnTo>
                  <a:pt x="7762218" y="4238815"/>
                </a:lnTo>
                <a:lnTo>
                  <a:pt x="7776526" y="4238815"/>
                </a:lnTo>
                <a:lnTo>
                  <a:pt x="7805142" y="4249546"/>
                </a:lnTo>
                <a:lnTo>
                  <a:pt x="7819450" y="4253123"/>
                </a:lnTo>
                <a:lnTo>
                  <a:pt x="7826604" y="4260277"/>
                </a:lnTo>
                <a:lnTo>
                  <a:pt x="7830182" y="4271008"/>
                </a:lnTo>
                <a:lnTo>
                  <a:pt x="7837336" y="4285317"/>
                </a:lnTo>
                <a:lnTo>
                  <a:pt x="7837336" y="4317510"/>
                </a:lnTo>
                <a:lnTo>
                  <a:pt x="7837336" y="4331818"/>
                </a:lnTo>
                <a:lnTo>
                  <a:pt x="7830182" y="4338972"/>
                </a:lnTo>
                <a:lnTo>
                  <a:pt x="7826604" y="4349704"/>
                </a:lnTo>
                <a:lnTo>
                  <a:pt x="7815874" y="4353281"/>
                </a:lnTo>
                <a:lnTo>
                  <a:pt x="7797988" y="4349704"/>
                </a:lnTo>
                <a:lnTo>
                  <a:pt x="7780102" y="4338972"/>
                </a:lnTo>
                <a:lnTo>
                  <a:pt x="7755064" y="4313933"/>
                </a:lnTo>
                <a:lnTo>
                  <a:pt x="7744332" y="4310356"/>
                </a:lnTo>
                <a:lnTo>
                  <a:pt x="7733601" y="4306779"/>
                </a:lnTo>
                <a:lnTo>
                  <a:pt x="7722870" y="4310356"/>
                </a:lnTo>
                <a:lnTo>
                  <a:pt x="7712138" y="4313933"/>
                </a:lnTo>
                <a:lnTo>
                  <a:pt x="7690676" y="4338972"/>
                </a:lnTo>
                <a:lnTo>
                  <a:pt x="7672791" y="4360435"/>
                </a:lnTo>
                <a:lnTo>
                  <a:pt x="7669214" y="4374743"/>
                </a:lnTo>
                <a:lnTo>
                  <a:pt x="7662060" y="4381897"/>
                </a:lnTo>
                <a:lnTo>
                  <a:pt x="7662060" y="4403359"/>
                </a:lnTo>
                <a:lnTo>
                  <a:pt x="7658482" y="4421245"/>
                </a:lnTo>
                <a:lnTo>
                  <a:pt x="7640598" y="4453438"/>
                </a:lnTo>
                <a:lnTo>
                  <a:pt x="7622712" y="4485632"/>
                </a:lnTo>
                <a:lnTo>
                  <a:pt x="7601250" y="4517825"/>
                </a:lnTo>
                <a:lnTo>
                  <a:pt x="7597672" y="4524979"/>
                </a:lnTo>
                <a:lnTo>
                  <a:pt x="7590518" y="4535711"/>
                </a:lnTo>
                <a:lnTo>
                  <a:pt x="7569056" y="4550019"/>
                </a:lnTo>
                <a:lnTo>
                  <a:pt x="7551171" y="4560750"/>
                </a:lnTo>
                <a:lnTo>
                  <a:pt x="7533286" y="4560750"/>
                </a:lnTo>
                <a:lnTo>
                  <a:pt x="7515400" y="4557173"/>
                </a:lnTo>
                <a:lnTo>
                  <a:pt x="7508246" y="4546442"/>
                </a:lnTo>
                <a:lnTo>
                  <a:pt x="7497515" y="4528557"/>
                </a:lnTo>
                <a:lnTo>
                  <a:pt x="7497515" y="4517825"/>
                </a:lnTo>
                <a:lnTo>
                  <a:pt x="7508246" y="4507094"/>
                </a:lnTo>
                <a:lnTo>
                  <a:pt x="7518978" y="4499940"/>
                </a:lnTo>
                <a:lnTo>
                  <a:pt x="7544017" y="4464169"/>
                </a:lnTo>
                <a:lnTo>
                  <a:pt x="7594096" y="4399782"/>
                </a:lnTo>
                <a:lnTo>
                  <a:pt x="7640598" y="4335395"/>
                </a:lnTo>
                <a:lnTo>
                  <a:pt x="7658482" y="4306779"/>
                </a:lnTo>
                <a:lnTo>
                  <a:pt x="7669214" y="4274585"/>
                </a:lnTo>
                <a:lnTo>
                  <a:pt x="7669214" y="4256700"/>
                </a:lnTo>
                <a:lnTo>
                  <a:pt x="7662060" y="4238815"/>
                </a:lnTo>
                <a:lnTo>
                  <a:pt x="7651328" y="4231661"/>
                </a:lnTo>
                <a:lnTo>
                  <a:pt x="7629866" y="4224507"/>
                </a:lnTo>
                <a:lnTo>
                  <a:pt x="7608404" y="4217352"/>
                </a:lnTo>
                <a:lnTo>
                  <a:pt x="7594096" y="4206621"/>
                </a:lnTo>
                <a:lnTo>
                  <a:pt x="7579788" y="4192313"/>
                </a:lnTo>
                <a:lnTo>
                  <a:pt x="7576210" y="4170851"/>
                </a:lnTo>
                <a:lnTo>
                  <a:pt x="7569056" y="4149388"/>
                </a:lnTo>
                <a:lnTo>
                  <a:pt x="7554748" y="4135080"/>
                </a:lnTo>
                <a:lnTo>
                  <a:pt x="7551171" y="4131503"/>
                </a:lnTo>
                <a:lnTo>
                  <a:pt x="7544017" y="4131503"/>
                </a:lnTo>
                <a:lnTo>
                  <a:pt x="7518978" y="4142234"/>
                </a:lnTo>
                <a:lnTo>
                  <a:pt x="7493938" y="4152965"/>
                </a:lnTo>
                <a:lnTo>
                  <a:pt x="7483207" y="4156542"/>
                </a:lnTo>
                <a:lnTo>
                  <a:pt x="7468898" y="4152965"/>
                </a:lnTo>
                <a:lnTo>
                  <a:pt x="7447436" y="4145811"/>
                </a:lnTo>
                <a:lnTo>
                  <a:pt x="7425974" y="4127926"/>
                </a:lnTo>
                <a:lnTo>
                  <a:pt x="7408088" y="4106463"/>
                </a:lnTo>
                <a:lnTo>
                  <a:pt x="7400934" y="4085001"/>
                </a:lnTo>
                <a:lnTo>
                  <a:pt x="7393780" y="4059962"/>
                </a:lnTo>
                <a:lnTo>
                  <a:pt x="7400934" y="4027768"/>
                </a:lnTo>
                <a:lnTo>
                  <a:pt x="7411666" y="4002729"/>
                </a:lnTo>
                <a:lnTo>
                  <a:pt x="7425974" y="3981266"/>
                </a:lnTo>
                <a:lnTo>
                  <a:pt x="7433128" y="3959804"/>
                </a:lnTo>
                <a:lnTo>
                  <a:pt x="7440282" y="3941919"/>
                </a:lnTo>
                <a:lnTo>
                  <a:pt x="7433128" y="3924033"/>
                </a:lnTo>
                <a:lnTo>
                  <a:pt x="7425974" y="3902571"/>
                </a:lnTo>
                <a:lnTo>
                  <a:pt x="7408088" y="3870378"/>
                </a:lnTo>
                <a:lnTo>
                  <a:pt x="7390204" y="3831030"/>
                </a:lnTo>
                <a:lnTo>
                  <a:pt x="7383049" y="3813145"/>
                </a:lnTo>
                <a:lnTo>
                  <a:pt x="7368741" y="3802413"/>
                </a:lnTo>
                <a:lnTo>
                  <a:pt x="7361587" y="3798836"/>
                </a:lnTo>
                <a:lnTo>
                  <a:pt x="7343702" y="3798836"/>
                </a:lnTo>
                <a:lnTo>
                  <a:pt x="7329394" y="3809568"/>
                </a:lnTo>
                <a:lnTo>
                  <a:pt x="7322239" y="3820299"/>
                </a:lnTo>
                <a:lnTo>
                  <a:pt x="7322239" y="3831030"/>
                </a:lnTo>
                <a:lnTo>
                  <a:pt x="7322239" y="3845338"/>
                </a:lnTo>
                <a:lnTo>
                  <a:pt x="7325816" y="3877532"/>
                </a:lnTo>
                <a:lnTo>
                  <a:pt x="7325816" y="3913302"/>
                </a:lnTo>
                <a:lnTo>
                  <a:pt x="7318662" y="3938342"/>
                </a:lnTo>
                <a:lnTo>
                  <a:pt x="7300777" y="3966958"/>
                </a:lnTo>
                <a:lnTo>
                  <a:pt x="7290046" y="3984843"/>
                </a:lnTo>
                <a:lnTo>
                  <a:pt x="7290046" y="3999152"/>
                </a:lnTo>
                <a:lnTo>
                  <a:pt x="7297200" y="4009883"/>
                </a:lnTo>
                <a:lnTo>
                  <a:pt x="7304354" y="4027768"/>
                </a:lnTo>
                <a:lnTo>
                  <a:pt x="7329394" y="4049231"/>
                </a:lnTo>
                <a:lnTo>
                  <a:pt x="7322239" y="4067116"/>
                </a:lnTo>
                <a:lnTo>
                  <a:pt x="7311508" y="4081424"/>
                </a:lnTo>
                <a:lnTo>
                  <a:pt x="7297200" y="4088578"/>
                </a:lnTo>
                <a:lnTo>
                  <a:pt x="7279314" y="4092155"/>
                </a:lnTo>
                <a:lnTo>
                  <a:pt x="7261429" y="4102886"/>
                </a:lnTo>
                <a:lnTo>
                  <a:pt x="7243544" y="4110041"/>
                </a:lnTo>
                <a:lnTo>
                  <a:pt x="7232812" y="4124349"/>
                </a:lnTo>
                <a:lnTo>
                  <a:pt x="7222082" y="4142234"/>
                </a:lnTo>
                <a:lnTo>
                  <a:pt x="7207774" y="4163696"/>
                </a:lnTo>
                <a:lnTo>
                  <a:pt x="7193465" y="4174428"/>
                </a:lnTo>
                <a:lnTo>
                  <a:pt x="7172002" y="4185159"/>
                </a:lnTo>
                <a:lnTo>
                  <a:pt x="7139809" y="4185159"/>
                </a:lnTo>
                <a:lnTo>
                  <a:pt x="7121924" y="4181582"/>
                </a:lnTo>
                <a:lnTo>
                  <a:pt x="7104038" y="4185159"/>
                </a:lnTo>
                <a:lnTo>
                  <a:pt x="7093308" y="4192313"/>
                </a:lnTo>
                <a:lnTo>
                  <a:pt x="7078999" y="4203044"/>
                </a:lnTo>
                <a:lnTo>
                  <a:pt x="7075422" y="4213775"/>
                </a:lnTo>
                <a:lnTo>
                  <a:pt x="7071845" y="4228084"/>
                </a:lnTo>
                <a:lnTo>
                  <a:pt x="7071845" y="4249546"/>
                </a:lnTo>
                <a:lnTo>
                  <a:pt x="7075422" y="4267431"/>
                </a:lnTo>
                <a:lnTo>
                  <a:pt x="7082576" y="4296048"/>
                </a:lnTo>
                <a:lnTo>
                  <a:pt x="7100462" y="4321087"/>
                </a:lnTo>
                <a:lnTo>
                  <a:pt x="7114770" y="4338972"/>
                </a:lnTo>
                <a:lnTo>
                  <a:pt x="7132655" y="4356858"/>
                </a:lnTo>
                <a:lnTo>
                  <a:pt x="7154118" y="4364012"/>
                </a:lnTo>
                <a:lnTo>
                  <a:pt x="7175580" y="4364012"/>
                </a:lnTo>
                <a:lnTo>
                  <a:pt x="7197042" y="4364012"/>
                </a:lnTo>
                <a:lnTo>
                  <a:pt x="7214928" y="4364012"/>
                </a:lnTo>
                <a:lnTo>
                  <a:pt x="7232812" y="4371166"/>
                </a:lnTo>
                <a:lnTo>
                  <a:pt x="7247121" y="4364012"/>
                </a:lnTo>
                <a:lnTo>
                  <a:pt x="7261429" y="4353281"/>
                </a:lnTo>
                <a:lnTo>
                  <a:pt x="7275738" y="4338972"/>
                </a:lnTo>
                <a:lnTo>
                  <a:pt x="7279314" y="4321087"/>
                </a:lnTo>
                <a:lnTo>
                  <a:pt x="7282892" y="4306779"/>
                </a:lnTo>
                <a:lnTo>
                  <a:pt x="7282892" y="4288894"/>
                </a:lnTo>
                <a:lnTo>
                  <a:pt x="7268584" y="4271008"/>
                </a:lnTo>
                <a:lnTo>
                  <a:pt x="7261429" y="4260277"/>
                </a:lnTo>
                <a:lnTo>
                  <a:pt x="7261429" y="4249546"/>
                </a:lnTo>
                <a:lnTo>
                  <a:pt x="7268584" y="4231661"/>
                </a:lnTo>
                <a:lnTo>
                  <a:pt x="7282892" y="4217352"/>
                </a:lnTo>
                <a:lnTo>
                  <a:pt x="7286468" y="4217352"/>
                </a:lnTo>
                <a:lnTo>
                  <a:pt x="7297200" y="4224507"/>
                </a:lnTo>
                <a:lnTo>
                  <a:pt x="7304354" y="4228084"/>
                </a:lnTo>
                <a:lnTo>
                  <a:pt x="7307931" y="4231661"/>
                </a:lnTo>
                <a:lnTo>
                  <a:pt x="7318662" y="4260277"/>
                </a:lnTo>
                <a:lnTo>
                  <a:pt x="7325816" y="4292471"/>
                </a:lnTo>
                <a:lnTo>
                  <a:pt x="7325816" y="4321087"/>
                </a:lnTo>
                <a:lnTo>
                  <a:pt x="7322239" y="4353281"/>
                </a:lnTo>
                <a:lnTo>
                  <a:pt x="7311508" y="4371166"/>
                </a:lnTo>
                <a:lnTo>
                  <a:pt x="7297200" y="4381897"/>
                </a:lnTo>
                <a:lnTo>
                  <a:pt x="7282892" y="4396205"/>
                </a:lnTo>
                <a:lnTo>
                  <a:pt x="7268584" y="4410514"/>
                </a:lnTo>
                <a:lnTo>
                  <a:pt x="7257852" y="4421245"/>
                </a:lnTo>
                <a:lnTo>
                  <a:pt x="7254275" y="4439130"/>
                </a:lnTo>
                <a:lnTo>
                  <a:pt x="7247121" y="4457015"/>
                </a:lnTo>
                <a:lnTo>
                  <a:pt x="7243544" y="4474901"/>
                </a:lnTo>
                <a:lnTo>
                  <a:pt x="7247121" y="4492786"/>
                </a:lnTo>
                <a:lnTo>
                  <a:pt x="7254275" y="4507094"/>
                </a:lnTo>
                <a:lnTo>
                  <a:pt x="7257852" y="4528557"/>
                </a:lnTo>
                <a:lnTo>
                  <a:pt x="7257852" y="4546442"/>
                </a:lnTo>
                <a:lnTo>
                  <a:pt x="7254275" y="4564327"/>
                </a:lnTo>
                <a:lnTo>
                  <a:pt x="7243544" y="4578635"/>
                </a:lnTo>
                <a:lnTo>
                  <a:pt x="7243544" y="4582212"/>
                </a:lnTo>
                <a:lnTo>
                  <a:pt x="7232812" y="4610829"/>
                </a:lnTo>
                <a:lnTo>
                  <a:pt x="7214928" y="4639445"/>
                </a:lnTo>
                <a:lnTo>
                  <a:pt x="7197042" y="4664485"/>
                </a:lnTo>
                <a:lnTo>
                  <a:pt x="7179157" y="4685947"/>
                </a:lnTo>
                <a:lnTo>
                  <a:pt x="7136232" y="4728872"/>
                </a:lnTo>
                <a:lnTo>
                  <a:pt x="7082576" y="4764642"/>
                </a:lnTo>
                <a:lnTo>
                  <a:pt x="7046806" y="4789682"/>
                </a:lnTo>
                <a:lnTo>
                  <a:pt x="7000304" y="4811144"/>
                </a:lnTo>
                <a:lnTo>
                  <a:pt x="6964534" y="4836184"/>
                </a:lnTo>
                <a:lnTo>
                  <a:pt x="6925186" y="4861223"/>
                </a:lnTo>
                <a:lnTo>
                  <a:pt x="6910878" y="4871954"/>
                </a:lnTo>
                <a:lnTo>
                  <a:pt x="6896569" y="4879108"/>
                </a:lnTo>
                <a:lnTo>
                  <a:pt x="6882261" y="4879108"/>
                </a:lnTo>
                <a:lnTo>
                  <a:pt x="6867952" y="4879108"/>
                </a:lnTo>
                <a:lnTo>
                  <a:pt x="6832182" y="4875531"/>
                </a:lnTo>
                <a:lnTo>
                  <a:pt x="6792834" y="4854069"/>
                </a:lnTo>
                <a:lnTo>
                  <a:pt x="6782104" y="4871954"/>
                </a:lnTo>
                <a:lnTo>
                  <a:pt x="6778526" y="4882685"/>
                </a:lnTo>
                <a:lnTo>
                  <a:pt x="6771372" y="4900571"/>
                </a:lnTo>
                <a:lnTo>
                  <a:pt x="6771372" y="4914879"/>
                </a:lnTo>
                <a:lnTo>
                  <a:pt x="6771372" y="4932764"/>
                </a:lnTo>
                <a:lnTo>
                  <a:pt x="6778526" y="4943495"/>
                </a:lnTo>
                <a:lnTo>
                  <a:pt x="6785680" y="4961381"/>
                </a:lnTo>
                <a:lnTo>
                  <a:pt x="6799988" y="4979266"/>
                </a:lnTo>
                <a:lnTo>
                  <a:pt x="6778526" y="4986420"/>
                </a:lnTo>
                <a:lnTo>
                  <a:pt x="6760641" y="4993574"/>
                </a:lnTo>
                <a:lnTo>
                  <a:pt x="6746332" y="4993574"/>
                </a:lnTo>
                <a:lnTo>
                  <a:pt x="6724870" y="4979266"/>
                </a:lnTo>
                <a:lnTo>
                  <a:pt x="6689100" y="4961381"/>
                </a:lnTo>
                <a:lnTo>
                  <a:pt x="6656906" y="4943495"/>
                </a:lnTo>
                <a:lnTo>
                  <a:pt x="6635444" y="4932764"/>
                </a:lnTo>
                <a:lnTo>
                  <a:pt x="6613982" y="4918456"/>
                </a:lnTo>
                <a:lnTo>
                  <a:pt x="6596096" y="4900571"/>
                </a:lnTo>
                <a:lnTo>
                  <a:pt x="6578211" y="4879108"/>
                </a:lnTo>
                <a:lnTo>
                  <a:pt x="6624712" y="4861223"/>
                </a:lnTo>
                <a:lnTo>
                  <a:pt x="6724870" y="4829029"/>
                </a:lnTo>
                <a:lnTo>
                  <a:pt x="6735602" y="4825452"/>
                </a:lnTo>
                <a:lnTo>
                  <a:pt x="6746332" y="4825452"/>
                </a:lnTo>
                <a:lnTo>
                  <a:pt x="6771372" y="4818298"/>
                </a:lnTo>
                <a:lnTo>
                  <a:pt x="6785680" y="4814721"/>
                </a:lnTo>
                <a:lnTo>
                  <a:pt x="6789258" y="4807567"/>
                </a:lnTo>
                <a:lnTo>
                  <a:pt x="6792834" y="4771796"/>
                </a:lnTo>
                <a:lnTo>
                  <a:pt x="6799988" y="4736026"/>
                </a:lnTo>
                <a:lnTo>
                  <a:pt x="6789258" y="4721718"/>
                </a:lnTo>
                <a:lnTo>
                  <a:pt x="6782104" y="4703832"/>
                </a:lnTo>
                <a:lnTo>
                  <a:pt x="6767795" y="4682370"/>
                </a:lnTo>
                <a:lnTo>
                  <a:pt x="6767795" y="4653754"/>
                </a:lnTo>
                <a:lnTo>
                  <a:pt x="6771372" y="4632291"/>
                </a:lnTo>
                <a:lnTo>
                  <a:pt x="6789258" y="4610829"/>
                </a:lnTo>
                <a:lnTo>
                  <a:pt x="6807142" y="4589367"/>
                </a:lnTo>
                <a:lnTo>
                  <a:pt x="6817874" y="4567904"/>
                </a:lnTo>
                <a:lnTo>
                  <a:pt x="6810720" y="4546442"/>
                </a:lnTo>
                <a:lnTo>
                  <a:pt x="6807142" y="4539288"/>
                </a:lnTo>
                <a:lnTo>
                  <a:pt x="6803566" y="4535711"/>
                </a:lnTo>
                <a:lnTo>
                  <a:pt x="6792834" y="4524979"/>
                </a:lnTo>
                <a:lnTo>
                  <a:pt x="6782104" y="4521402"/>
                </a:lnTo>
                <a:lnTo>
                  <a:pt x="6760641" y="4517825"/>
                </a:lnTo>
                <a:lnTo>
                  <a:pt x="6742756" y="4514248"/>
                </a:lnTo>
                <a:lnTo>
                  <a:pt x="6724870" y="4503517"/>
                </a:lnTo>
                <a:lnTo>
                  <a:pt x="6714139" y="4485632"/>
                </a:lnTo>
                <a:lnTo>
                  <a:pt x="6703408" y="4482055"/>
                </a:lnTo>
                <a:lnTo>
                  <a:pt x="6689100" y="4478478"/>
                </a:lnTo>
                <a:lnTo>
                  <a:pt x="6631867" y="4492786"/>
                </a:lnTo>
                <a:lnTo>
                  <a:pt x="6563902" y="4503517"/>
                </a:lnTo>
                <a:lnTo>
                  <a:pt x="6560326" y="4507094"/>
                </a:lnTo>
                <a:lnTo>
                  <a:pt x="6556748" y="4514248"/>
                </a:lnTo>
                <a:lnTo>
                  <a:pt x="6553172" y="4521402"/>
                </a:lnTo>
                <a:lnTo>
                  <a:pt x="6553172" y="4524979"/>
                </a:lnTo>
                <a:lnTo>
                  <a:pt x="6560326" y="4542865"/>
                </a:lnTo>
                <a:lnTo>
                  <a:pt x="6571057" y="4546442"/>
                </a:lnTo>
                <a:lnTo>
                  <a:pt x="6574634" y="4546442"/>
                </a:lnTo>
                <a:lnTo>
                  <a:pt x="6596096" y="4546442"/>
                </a:lnTo>
                <a:lnTo>
                  <a:pt x="6613982" y="4550019"/>
                </a:lnTo>
                <a:lnTo>
                  <a:pt x="6631867" y="4560750"/>
                </a:lnTo>
                <a:lnTo>
                  <a:pt x="6642598" y="4567904"/>
                </a:lnTo>
                <a:lnTo>
                  <a:pt x="6667638" y="4589367"/>
                </a:lnTo>
                <a:lnTo>
                  <a:pt x="6699831" y="4610829"/>
                </a:lnTo>
                <a:lnTo>
                  <a:pt x="6706985" y="4621560"/>
                </a:lnTo>
                <a:lnTo>
                  <a:pt x="6717716" y="4628714"/>
                </a:lnTo>
                <a:lnTo>
                  <a:pt x="6724870" y="4653754"/>
                </a:lnTo>
                <a:lnTo>
                  <a:pt x="6721294" y="4664485"/>
                </a:lnTo>
                <a:lnTo>
                  <a:pt x="6721294" y="4671639"/>
                </a:lnTo>
                <a:lnTo>
                  <a:pt x="6706985" y="4685947"/>
                </a:lnTo>
                <a:lnTo>
                  <a:pt x="6689100" y="4689524"/>
                </a:lnTo>
                <a:lnTo>
                  <a:pt x="6674792" y="4693101"/>
                </a:lnTo>
                <a:lnTo>
                  <a:pt x="6656906" y="4689524"/>
                </a:lnTo>
                <a:lnTo>
                  <a:pt x="6642598" y="4682370"/>
                </a:lnTo>
                <a:lnTo>
                  <a:pt x="6631867" y="4668062"/>
                </a:lnTo>
                <a:lnTo>
                  <a:pt x="6617558" y="4660908"/>
                </a:lnTo>
                <a:lnTo>
                  <a:pt x="6581788" y="4650177"/>
                </a:lnTo>
                <a:lnTo>
                  <a:pt x="6571057" y="4646599"/>
                </a:lnTo>
                <a:lnTo>
                  <a:pt x="6553172" y="4639445"/>
                </a:lnTo>
                <a:lnTo>
                  <a:pt x="6517401" y="4621560"/>
                </a:lnTo>
                <a:lnTo>
                  <a:pt x="6513824" y="4628714"/>
                </a:lnTo>
                <a:lnTo>
                  <a:pt x="6510247" y="4639445"/>
                </a:lnTo>
                <a:lnTo>
                  <a:pt x="6495938" y="4668062"/>
                </a:lnTo>
                <a:lnTo>
                  <a:pt x="6488784" y="4682370"/>
                </a:lnTo>
                <a:lnTo>
                  <a:pt x="6478054" y="4689524"/>
                </a:lnTo>
                <a:lnTo>
                  <a:pt x="6467322" y="4700255"/>
                </a:lnTo>
                <a:lnTo>
                  <a:pt x="6453014" y="4703832"/>
                </a:lnTo>
                <a:lnTo>
                  <a:pt x="6435128" y="4703832"/>
                </a:lnTo>
                <a:lnTo>
                  <a:pt x="6417244" y="4703832"/>
                </a:lnTo>
                <a:lnTo>
                  <a:pt x="6395781" y="4707409"/>
                </a:lnTo>
                <a:lnTo>
                  <a:pt x="6377896" y="4710987"/>
                </a:lnTo>
                <a:lnTo>
                  <a:pt x="6342125" y="4721718"/>
                </a:lnTo>
                <a:lnTo>
                  <a:pt x="6306354" y="4721718"/>
                </a:lnTo>
                <a:lnTo>
                  <a:pt x="6267007" y="4714564"/>
                </a:lnTo>
                <a:lnTo>
                  <a:pt x="6231236" y="4707409"/>
                </a:lnTo>
                <a:lnTo>
                  <a:pt x="6199043" y="4703832"/>
                </a:lnTo>
                <a:lnTo>
                  <a:pt x="6181158" y="4703832"/>
                </a:lnTo>
                <a:lnTo>
                  <a:pt x="6170427" y="4703832"/>
                </a:lnTo>
                <a:lnTo>
                  <a:pt x="6159695" y="4707409"/>
                </a:lnTo>
                <a:lnTo>
                  <a:pt x="6148964" y="4714564"/>
                </a:lnTo>
                <a:lnTo>
                  <a:pt x="6123925" y="4746757"/>
                </a:lnTo>
                <a:lnTo>
                  <a:pt x="6106039" y="4775374"/>
                </a:lnTo>
                <a:lnTo>
                  <a:pt x="6081000" y="4803990"/>
                </a:lnTo>
                <a:lnTo>
                  <a:pt x="6066692" y="4807567"/>
                </a:lnTo>
                <a:lnTo>
                  <a:pt x="6055961" y="4814721"/>
                </a:lnTo>
                <a:lnTo>
                  <a:pt x="6023767" y="4825452"/>
                </a:lnTo>
                <a:lnTo>
                  <a:pt x="6009459" y="4832606"/>
                </a:lnTo>
                <a:lnTo>
                  <a:pt x="5998728" y="4836184"/>
                </a:lnTo>
                <a:lnTo>
                  <a:pt x="5995151" y="4846915"/>
                </a:lnTo>
                <a:lnTo>
                  <a:pt x="5998728" y="4868377"/>
                </a:lnTo>
                <a:lnTo>
                  <a:pt x="6009459" y="4889839"/>
                </a:lnTo>
                <a:lnTo>
                  <a:pt x="6013036" y="4893416"/>
                </a:lnTo>
                <a:lnTo>
                  <a:pt x="6020190" y="4896994"/>
                </a:lnTo>
                <a:lnTo>
                  <a:pt x="6034498" y="4907725"/>
                </a:lnTo>
                <a:lnTo>
                  <a:pt x="6045229" y="4914879"/>
                </a:lnTo>
                <a:lnTo>
                  <a:pt x="6055961" y="4929187"/>
                </a:lnTo>
                <a:lnTo>
                  <a:pt x="6063115" y="4939918"/>
                </a:lnTo>
                <a:lnTo>
                  <a:pt x="6063115" y="4954226"/>
                </a:lnTo>
                <a:lnTo>
                  <a:pt x="6063115" y="4972112"/>
                </a:lnTo>
                <a:lnTo>
                  <a:pt x="6059538" y="4982843"/>
                </a:lnTo>
                <a:lnTo>
                  <a:pt x="6055961" y="4997151"/>
                </a:lnTo>
                <a:lnTo>
                  <a:pt x="6045229" y="5011459"/>
                </a:lnTo>
                <a:lnTo>
                  <a:pt x="6038075" y="5015036"/>
                </a:lnTo>
                <a:lnTo>
                  <a:pt x="6023767" y="5018614"/>
                </a:lnTo>
                <a:lnTo>
                  <a:pt x="5995151" y="5018614"/>
                </a:lnTo>
                <a:lnTo>
                  <a:pt x="5959380" y="5015036"/>
                </a:lnTo>
                <a:lnTo>
                  <a:pt x="5952226" y="5011459"/>
                </a:lnTo>
                <a:lnTo>
                  <a:pt x="5941495" y="5004305"/>
                </a:lnTo>
                <a:lnTo>
                  <a:pt x="5937918" y="4997151"/>
                </a:lnTo>
                <a:lnTo>
                  <a:pt x="5934341" y="4986420"/>
                </a:lnTo>
                <a:lnTo>
                  <a:pt x="5937918" y="4975689"/>
                </a:lnTo>
                <a:lnTo>
                  <a:pt x="5937918" y="4964958"/>
                </a:lnTo>
                <a:lnTo>
                  <a:pt x="5941495" y="4932764"/>
                </a:lnTo>
                <a:lnTo>
                  <a:pt x="5937918" y="4900571"/>
                </a:lnTo>
                <a:lnTo>
                  <a:pt x="5927187" y="4879108"/>
                </a:lnTo>
                <a:lnTo>
                  <a:pt x="5916455" y="4871954"/>
                </a:lnTo>
                <a:lnTo>
                  <a:pt x="5909301" y="4868377"/>
                </a:lnTo>
                <a:lnTo>
                  <a:pt x="5894993" y="4861223"/>
                </a:lnTo>
                <a:lnTo>
                  <a:pt x="5884262" y="4861223"/>
                </a:lnTo>
                <a:lnTo>
                  <a:pt x="5848491" y="4868377"/>
                </a:lnTo>
                <a:lnTo>
                  <a:pt x="5812721" y="4879108"/>
                </a:lnTo>
                <a:lnTo>
                  <a:pt x="5801989" y="4889839"/>
                </a:lnTo>
                <a:lnTo>
                  <a:pt x="5787681" y="4896994"/>
                </a:lnTo>
                <a:lnTo>
                  <a:pt x="5748334" y="4943495"/>
                </a:lnTo>
                <a:lnTo>
                  <a:pt x="5730448" y="4957804"/>
                </a:lnTo>
                <a:lnTo>
                  <a:pt x="5683947" y="4932764"/>
                </a:lnTo>
                <a:lnTo>
                  <a:pt x="5630291" y="4907725"/>
                </a:lnTo>
                <a:lnTo>
                  <a:pt x="5623137" y="4896994"/>
                </a:lnTo>
                <a:lnTo>
                  <a:pt x="5619559" y="4882685"/>
                </a:lnTo>
                <a:lnTo>
                  <a:pt x="5619559" y="4871954"/>
                </a:lnTo>
                <a:lnTo>
                  <a:pt x="5619559" y="4854069"/>
                </a:lnTo>
                <a:lnTo>
                  <a:pt x="5623137" y="4836184"/>
                </a:lnTo>
                <a:lnTo>
                  <a:pt x="5630291" y="4825452"/>
                </a:lnTo>
                <a:lnTo>
                  <a:pt x="5641022" y="4811144"/>
                </a:lnTo>
                <a:lnTo>
                  <a:pt x="5648176" y="4803990"/>
                </a:lnTo>
                <a:lnTo>
                  <a:pt x="5701832" y="4789682"/>
                </a:lnTo>
                <a:lnTo>
                  <a:pt x="5751911" y="4775374"/>
                </a:lnTo>
                <a:lnTo>
                  <a:pt x="5809144" y="4768219"/>
                </a:lnTo>
                <a:lnTo>
                  <a:pt x="5805567" y="4743180"/>
                </a:lnTo>
                <a:lnTo>
                  <a:pt x="5794835" y="4714564"/>
                </a:lnTo>
                <a:lnTo>
                  <a:pt x="5784104" y="4693101"/>
                </a:lnTo>
                <a:lnTo>
                  <a:pt x="5762642" y="4682370"/>
                </a:lnTo>
                <a:lnTo>
                  <a:pt x="5744757" y="4675216"/>
                </a:lnTo>
                <a:lnTo>
                  <a:pt x="5719717" y="4675216"/>
                </a:lnTo>
                <a:lnTo>
                  <a:pt x="5669638" y="4671639"/>
                </a:lnTo>
                <a:lnTo>
                  <a:pt x="5662484" y="4643022"/>
                </a:lnTo>
                <a:lnTo>
                  <a:pt x="5662484" y="4632291"/>
                </a:lnTo>
                <a:lnTo>
                  <a:pt x="5641022" y="4603675"/>
                </a:lnTo>
                <a:lnTo>
                  <a:pt x="5619559" y="4578635"/>
                </a:lnTo>
                <a:lnTo>
                  <a:pt x="5565904" y="4535711"/>
                </a:lnTo>
                <a:lnTo>
                  <a:pt x="5558749" y="4528557"/>
                </a:lnTo>
                <a:lnTo>
                  <a:pt x="5548018" y="4524979"/>
                </a:lnTo>
                <a:lnTo>
                  <a:pt x="5540864" y="4528557"/>
                </a:lnTo>
                <a:lnTo>
                  <a:pt x="5533710" y="4535711"/>
                </a:lnTo>
                <a:lnTo>
                  <a:pt x="5526556" y="4539288"/>
                </a:lnTo>
                <a:lnTo>
                  <a:pt x="5522979" y="4546442"/>
                </a:lnTo>
                <a:lnTo>
                  <a:pt x="5522979" y="4560750"/>
                </a:lnTo>
                <a:lnTo>
                  <a:pt x="5522979" y="4567904"/>
                </a:lnTo>
                <a:lnTo>
                  <a:pt x="5533710" y="4596521"/>
                </a:lnTo>
                <a:lnTo>
                  <a:pt x="5537287" y="4625137"/>
                </a:lnTo>
                <a:lnTo>
                  <a:pt x="5537287" y="4650177"/>
                </a:lnTo>
                <a:lnTo>
                  <a:pt x="5533710" y="4675216"/>
                </a:lnTo>
                <a:lnTo>
                  <a:pt x="5533710" y="4685947"/>
                </a:lnTo>
                <a:lnTo>
                  <a:pt x="5533710" y="4700255"/>
                </a:lnTo>
                <a:lnTo>
                  <a:pt x="5540864" y="4721718"/>
                </a:lnTo>
                <a:lnTo>
                  <a:pt x="5544441" y="4746757"/>
                </a:lnTo>
                <a:lnTo>
                  <a:pt x="5544441" y="4757488"/>
                </a:lnTo>
                <a:lnTo>
                  <a:pt x="5540864" y="4768219"/>
                </a:lnTo>
                <a:lnTo>
                  <a:pt x="5537287" y="4775374"/>
                </a:lnTo>
                <a:lnTo>
                  <a:pt x="5526556" y="4778951"/>
                </a:lnTo>
                <a:lnTo>
                  <a:pt x="5501517" y="4789682"/>
                </a:lnTo>
                <a:lnTo>
                  <a:pt x="5469323" y="4793259"/>
                </a:lnTo>
                <a:lnTo>
                  <a:pt x="5433552" y="4793259"/>
                </a:lnTo>
                <a:lnTo>
                  <a:pt x="5401359" y="4793259"/>
                </a:lnTo>
                <a:lnTo>
                  <a:pt x="5369165" y="4786105"/>
                </a:lnTo>
                <a:lnTo>
                  <a:pt x="5351280" y="4775374"/>
                </a:lnTo>
                <a:lnTo>
                  <a:pt x="5329818" y="4771796"/>
                </a:lnTo>
                <a:lnTo>
                  <a:pt x="5308355" y="4771796"/>
                </a:lnTo>
                <a:lnTo>
                  <a:pt x="5286893" y="4778951"/>
                </a:lnTo>
                <a:lnTo>
                  <a:pt x="5272585" y="4786105"/>
                </a:lnTo>
                <a:lnTo>
                  <a:pt x="5254700" y="4786105"/>
                </a:lnTo>
                <a:lnTo>
                  <a:pt x="5236814" y="4778951"/>
                </a:lnTo>
                <a:lnTo>
                  <a:pt x="5222506" y="4778951"/>
                </a:lnTo>
                <a:lnTo>
                  <a:pt x="5186735" y="4789682"/>
                </a:lnTo>
                <a:lnTo>
                  <a:pt x="5125925" y="4814721"/>
                </a:lnTo>
                <a:lnTo>
                  <a:pt x="5125925" y="4832606"/>
                </a:lnTo>
                <a:lnTo>
                  <a:pt x="5133080" y="4850492"/>
                </a:lnTo>
                <a:lnTo>
                  <a:pt x="5143811" y="4857646"/>
                </a:lnTo>
                <a:lnTo>
                  <a:pt x="5158119" y="4868377"/>
                </a:lnTo>
                <a:lnTo>
                  <a:pt x="5168850" y="4871954"/>
                </a:lnTo>
                <a:lnTo>
                  <a:pt x="5183158" y="4879108"/>
                </a:lnTo>
                <a:lnTo>
                  <a:pt x="5186735" y="4889839"/>
                </a:lnTo>
                <a:lnTo>
                  <a:pt x="5183158" y="4900571"/>
                </a:lnTo>
                <a:lnTo>
                  <a:pt x="5165273" y="4929187"/>
                </a:lnTo>
                <a:lnTo>
                  <a:pt x="5158119" y="4939918"/>
                </a:lnTo>
                <a:lnTo>
                  <a:pt x="5143811" y="4943495"/>
                </a:lnTo>
                <a:lnTo>
                  <a:pt x="5111617" y="4950649"/>
                </a:lnTo>
                <a:lnTo>
                  <a:pt x="5083001" y="4950649"/>
                </a:lnTo>
                <a:lnTo>
                  <a:pt x="5065115" y="4950649"/>
                </a:lnTo>
                <a:lnTo>
                  <a:pt x="5054384" y="4939918"/>
                </a:lnTo>
                <a:lnTo>
                  <a:pt x="5040076" y="4932764"/>
                </a:lnTo>
                <a:lnTo>
                  <a:pt x="5025768" y="4918456"/>
                </a:lnTo>
                <a:lnTo>
                  <a:pt x="5018614" y="4896994"/>
                </a:lnTo>
                <a:lnTo>
                  <a:pt x="5007882" y="4875531"/>
                </a:lnTo>
                <a:lnTo>
                  <a:pt x="5004305" y="4854069"/>
                </a:lnTo>
                <a:lnTo>
                  <a:pt x="4997151" y="4836184"/>
                </a:lnTo>
                <a:lnTo>
                  <a:pt x="4979266" y="4829029"/>
                </a:lnTo>
                <a:lnTo>
                  <a:pt x="4954227" y="4829029"/>
                </a:lnTo>
                <a:lnTo>
                  <a:pt x="4936341" y="4829029"/>
                </a:lnTo>
                <a:lnTo>
                  <a:pt x="4918456" y="4825452"/>
                </a:lnTo>
                <a:lnTo>
                  <a:pt x="4889840" y="4807567"/>
                </a:lnTo>
                <a:lnTo>
                  <a:pt x="4829030" y="4775374"/>
                </a:lnTo>
                <a:lnTo>
                  <a:pt x="4793259" y="4764642"/>
                </a:lnTo>
                <a:lnTo>
                  <a:pt x="4757488" y="4753911"/>
                </a:lnTo>
                <a:lnTo>
                  <a:pt x="4746757" y="4750334"/>
                </a:lnTo>
                <a:lnTo>
                  <a:pt x="4728872" y="4746757"/>
                </a:lnTo>
                <a:lnTo>
                  <a:pt x="4693101" y="4728872"/>
                </a:lnTo>
                <a:lnTo>
                  <a:pt x="4675216" y="4746757"/>
                </a:lnTo>
                <a:lnTo>
                  <a:pt x="4653754" y="4768219"/>
                </a:lnTo>
                <a:lnTo>
                  <a:pt x="4643022" y="4775374"/>
                </a:lnTo>
                <a:lnTo>
                  <a:pt x="4632291" y="4786105"/>
                </a:lnTo>
                <a:lnTo>
                  <a:pt x="4621560" y="4786105"/>
                </a:lnTo>
                <a:lnTo>
                  <a:pt x="4603675" y="4786105"/>
                </a:lnTo>
                <a:lnTo>
                  <a:pt x="4571481" y="4775374"/>
                </a:lnTo>
                <a:lnTo>
                  <a:pt x="4542865" y="4768219"/>
                </a:lnTo>
                <a:lnTo>
                  <a:pt x="4510671" y="4753911"/>
                </a:lnTo>
                <a:lnTo>
                  <a:pt x="4499940" y="4746757"/>
                </a:lnTo>
                <a:lnTo>
                  <a:pt x="4485632" y="4732449"/>
                </a:lnTo>
                <a:lnTo>
                  <a:pt x="4474901" y="4721718"/>
                </a:lnTo>
                <a:lnTo>
                  <a:pt x="4460592" y="4714564"/>
                </a:lnTo>
                <a:lnTo>
                  <a:pt x="4442707" y="4710987"/>
                </a:lnTo>
                <a:lnTo>
                  <a:pt x="4424822" y="4714564"/>
                </a:lnTo>
                <a:lnTo>
                  <a:pt x="4392628" y="4725295"/>
                </a:lnTo>
                <a:lnTo>
                  <a:pt x="4356858" y="4736026"/>
                </a:lnTo>
                <a:lnTo>
                  <a:pt x="4328241" y="4750334"/>
                </a:lnTo>
                <a:lnTo>
                  <a:pt x="4299625" y="4775374"/>
                </a:lnTo>
                <a:lnTo>
                  <a:pt x="4288894" y="4786105"/>
                </a:lnTo>
                <a:lnTo>
                  <a:pt x="4271008" y="4786105"/>
                </a:lnTo>
                <a:lnTo>
                  <a:pt x="4256700" y="4778951"/>
                </a:lnTo>
                <a:lnTo>
                  <a:pt x="4245969" y="4768219"/>
                </a:lnTo>
                <a:lnTo>
                  <a:pt x="4217352" y="4732449"/>
                </a:lnTo>
                <a:lnTo>
                  <a:pt x="4206621" y="4721718"/>
                </a:lnTo>
                <a:lnTo>
                  <a:pt x="4192313" y="4710987"/>
                </a:lnTo>
                <a:lnTo>
                  <a:pt x="4174428" y="4710987"/>
                </a:lnTo>
                <a:lnTo>
                  <a:pt x="4152965" y="4721718"/>
                </a:lnTo>
                <a:lnTo>
                  <a:pt x="4149388" y="4721718"/>
                </a:lnTo>
                <a:lnTo>
                  <a:pt x="4120772" y="4753911"/>
                </a:lnTo>
                <a:lnTo>
                  <a:pt x="4106464" y="4771796"/>
                </a:lnTo>
                <a:lnTo>
                  <a:pt x="4102886" y="4789682"/>
                </a:lnTo>
                <a:lnTo>
                  <a:pt x="4102886" y="4796836"/>
                </a:lnTo>
                <a:lnTo>
                  <a:pt x="4106464" y="4807567"/>
                </a:lnTo>
                <a:lnTo>
                  <a:pt x="4124349" y="4825452"/>
                </a:lnTo>
                <a:lnTo>
                  <a:pt x="4142234" y="4836184"/>
                </a:lnTo>
                <a:lnTo>
                  <a:pt x="4167274" y="4846915"/>
                </a:lnTo>
                <a:lnTo>
                  <a:pt x="4206621" y="4854069"/>
                </a:lnTo>
                <a:lnTo>
                  <a:pt x="4228084" y="4857646"/>
                </a:lnTo>
                <a:lnTo>
                  <a:pt x="4245969" y="4854069"/>
                </a:lnTo>
                <a:lnTo>
                  <a:pt x="4274585" y="4857646"/>
                </a:lnTo>
                <a:lnTo>
                  <a:pt x="4296048" y="4868377"/>
                </a:lnTo>
                <a:lnTo>
                  <a:pt x="4313933" y="4879108"/>
                </a:lnTo>
                <a:lnTo>
                  <a:pt x="4331818" y="4900571"/>
                </a:lnTo>
                <a:lnTo>
                  <a:pt x="4342550" y="4914879"/>
                </a:lnTo>
                <a:lnTo>
                  <a:pt x="4356858" y="4929187"/>
                </a:lnTo>
                <a:lnTo>
                  <a:pt x="4371166" y="4932764"/>
                </a:lnTo>
                <a:lnTo>
                  <a:pt x="4385474" y="4932764"/>
                </a:lnTo>
                <a:lnTo>
                  <a:pt x="4417668" y="4936341"/>
                </a:lnTo>
                <a:lnTo>
                  <a:pt x="4435553" y="4943495"/>
                </a:lnTo>
                <a:lnTo>
                  <a:pt x="4442707" y="4961381"/>
                </a:lnTo>
                <a:lnTo>
                  <a:pt x="4446284" y="4979266"/>
                </a:lnTo>
                <a:lnTo>
                  <a:pt x="4442707" y="4993574"/>
                </a:lnTo>
                <a:lnTo>
                  <a:pt x="4439130" y="5004305"/>
                </a:lnTo>
                <a:lnTo>
                  <a:pt x="4431976" y="5015036"/>
                </a:lnTo>
                <a:lnTo>
                  <a:pt x="4421245" y="5022191"/>
                </a:lnTo>
                <a:lnTo>
                  <a:pt x="4406937" y="5025768"/>
                </a:lnTo>
                <a:lnTo>
                  <a:pt x="4396205" y="5032922"/>
                </a:lnTo>
                <a:lnTo>
                  <a:pt x="4381897" y="5032922"/>
                </a:lnTo>
                <a:lnTo>
                  <a:pt x="4371166" y="5032922"/>
                </a:lnTo>
                <a:lnTo>
                  <a:pt x="4331818" y="5018614"/>
                </a:lnTo>
                <a:lnTo>
                  <a:pt x="4292471" y="4997151"/>
                </a:lnTo>
                <a:lnTo>
                  <a:pt x="4271008" y="4986420"/>
                </a:lnTo>
                <a:lnTo>
                  <a:pt x="4249546" y="4979266"/>
                </a:lnTo>
                <a:lnTo>
                  <a:pt x="4210198" y="4972112"/>
                </a:lnTo>
                <a:lnTo>
                  <a:pt x="4178005" y="4964958"/>
                </a:lnTo>
                <a:lnTo>
                  <a:pt x="4152965" y="4972112"/>
                </a:lnTo>
                <a:lnTo>
                  <a:pt x="4142234" y="4979266"/>
                </a:lnTo>
                <a:lnTo>
                  <a:pt x="4131503" y="4986420"/>
                </a:lnTo>
                <a:lnTo>
                  <a:pt x="4124349" y="4997151"/>
                </a:lnTo>
                <a:lnTo>
                  <a:pt x="4113618" y="5015036"/>
                </a:lnTo>
                <a:lnTo>
                  <a:pt x="4110041" y="5025768"/>
                </a:lnTo>
                <a:lnTo>
                  <a:pt x="4106464" y="5036499"/>
                </a:lnTo>
                <a:lnTo>
                  <a:pt x="4088578" y="5043653"/>
                </a:lnTo>
                <a:lnTo>
                  <a:pt x="4067116" y="5054384"/>
                </a:lnTo>
                <a:lnTo>
                  <a:pt x="4045654" y="5054384"/>
                </a:lnTo>
                <a:lnTo>
                  <a:pt x="3920456" y="5061538"/>
                </a:lnTo>
                <a:lnTo>
                  <a:pt x="3906148" y="5061538"/>
                </a:lnTo>
                <a:lnTo>
                  <a:pt x="3863224" y="5047230"/>
                </a:lnTo>
                <a:lnTo>
                  <a:pt x="3820299" y="5043653"/>
                </a:lnTo>
                <a:lnTo>
                  <a:pt x="3734449" y="5043653"/>
                </a:lnTo>
                <a:lnTo>
                  <a:pt x="3698679" y="5036499"/>
                </a:lnTo>
                <a:lnTo>
                  <a:pt x="3687948" y="5025768"/>
                </a:lnTo>
                <a:lnTo>
                  <a:pt x="3673639" y="5018614"/>
                </a:lnTo>
                <a:lnTo>
                  <a:pt x="3652177" y="4993574"/>
                </a:lnTo>
                <a:lnTo>
                  <a:pt x="3637869" y="4961381"/>
                </a:lnTo>
                <a:lnTo>
                  <a:pt x="3627138" y="4932764"/>
                </a:lnTo>
                <a:lnTo>
                  <a:pt x="3616406" y="4918456"/>
                </a:lnTo>
                <a:lnTo>
                  <a:pt x="3609252" y="4914879"/>
                </a:lnTo>
                <a:lnTo>
                  <a:pt x="3594944" y="4911302"/>
                </a:lnTo>
                <a:lnTo>
                  <a:pt x="3584213" y="4911302"/>
                </a:lnTo>
                <a:lnTo>
                  <a:pt x="3552019" y="4914879"/>
                </a:lnTo>
                <a:lnTo>
                  <a:pt x="3519826" y="4932764"/>
                </a:lnTo>
                <a:lnTo>
                  <a:pt x="3491209" y="4939918"/>
                </a:lnTo>
                <a:lnTo>
                  <a:pt x="3462593" y="4939918"/>
                </a:lnTo>
                <a:lnTo>
                  <a:pt x="3437554" y="4932764"/>
                </a:lnTo>
                <a:lnTo>
                  <a:pt x="3416091" y="4918456"/>
                </a:lnTo>
                <a:lnTo>
                  <a:pt x="3394629" y="4900571"/>
                </a:lnTo>
                <a:lnTo>
                  <a:pt x="3366012" y="4893416"/>
                </a:lnTo>
                <a:lnTo>
                  <a:pt x="3340973" y="4889839"/>
                </a:lnTo>
                <a:lnTo>
                  <a:pt x="3315934" y="4896994"/>
                </a:lnTo>
                <a:lnTo>
                  <a:pt x="3294471" y="4900571"/>
                </a:lnTo>
                <a:lnTo>
                  <a:pt x="3276586" y="4900571"/>
                </a:lnTo>
                <a:lnTo>
                  <a:pt x="3258701" y="4896994"/>
                </a:lnTo>
                <a:lnTo>
                  <a:pt x="3237238" y="4889839"/>
                </a:lnTo>
                <a:lnTo>
                  <a:pt x="3222930" y="4879108"/>
                </a:lnTo>
                <a:lnTo>
                  <a:pt x="3208622" y="4871954"/>
                </a:lnTo>
                <a:lnTo>
                  <a:pt x="3194314" y="4871954"/>
                </a:lnTo>
                <a:lnTo>
                  <a:pt x="3176428" y="4871954"/>
                </a:lnTo>
                <a:lnTo>
                  <a:pt x="3151389" y="4879108"/>
                </a:lnTo>
                <a:lnTo>
                  <a:pt x="3119195" y="4896994"/>
                </a:lnTo>
                <a:lnTo>
                  <a:pt x="3090579" y="4929187"/>
                </a:lnTo>
                <a:lnTo>
                  <a:pt x="3076271" y="4939918"/>
                </a:lnTo>
                <a:lnTo>
                  <a:pt x="3058385" y="4943495"/>
                </a:lnTo>
                <a:lnTo>
                  <a:pt x="3044077" y="4950649"/>
                </a:lnTo>
                <a:lnTo>
                  <a:pt x="3026192" y="4943495"/>
                </a:lnTo>
                <a:lnTo>
                  <a:pt x="2929611" y="4918456"/>
                </a:lnTo>
                <a:lnTo>
                  <a:pt x="2911726" y="4914879"/>
                </a:lnTo>
                <a:lnTo>
                  <a:pt x="2904572" y="4907725"/>
                </a:lnTo>
                <a:lnTo>
                  <a:pt x="2900995" y="4893416"/>
                </a:lnTo>
                <a:lnTo>
                  <a:pt x="2900995" y="4871954"/>
                </a:lnTo>
                <a:lnTo>
                  <a:pt x="2904572" y="4854069"/>
                </a:lnTo>
                <a:lnTo>
                  <a:pt x="2904572" y="4832606"/>
                </a:lnTo>
                <a:lnTo>
                  <a:pt x="2900995" y="4814721"/>
                </a:lnTo>
                <a:lnTo>
                  <a:pt x="2886687" y="4803990"/>
                </a:lnTo>
                <a:lnTo>
                  <a:pt x="2865224" y="4796836"/>
                </a:lnTo>
                <a:lnTo>
                  <a:pt x="2840185" y="4789682"/>
                </a:lnTo>
                <a:lnTo>
                  <a:pt x="2818722" y="4778951"/>
                </a:lnTo>
                <a:lnTo>
                  <a:pt x="2775798" y="4753911"/>
                </a:lnTo>
                <a:lnTo>
                  <a:pt x="2754335" y="4743180"/>
                </a:lnTo>
                <a:lnTo>
                  <a:pt x="2736450" y="4725295"/>
                </a:lnTo>
                <a:lnTo>
                  <a:pt x="2722142" y="4707409"/>
                </a:lnTo>
                <a:lnTo>
                  <a:pt x="2722142" y="4693101"/>
                </a:lnTo>
                <a:lnTo>
                  <a:pt x="2718565" y="4682370"/>
                </a:lnTo>
                <a:lnTo>
                  <a:pt x="2714988" y="4668062"/>
                </a:lnTo>
                <a:lnTo>
                  <a:pt x="2704257" y="4653754"/>
                </a:lnTo>
                <a:lnTo>
                  <a:pt x="2689948" y="4650177"/>
                </a:lnTo>
                <a:lnTo>
                  <a:pt x="2672063" y="4650177"/>
                </a:lnTo>
                <a:lnTo>
                  <a:pt x="2668486" y="4653754"/>
                </a:lnTo>
                <a:lnTo>
                  <a:pt x="2661332" y="4660908"/>
                </a:lnTo>
                <a:lnTo>
                  <a:pt x="2661332" y="4675216"/>
                </a:lnTo>
                <a:lnTo>
                  <a:pt x="2668486" y="4700255"/>
                </a:lnTo>
                <a:lnTo>
                  <a:pt x="2675640" y="4721718"/>
                </a:lnTo>
                <a:lnTo>
                  <a:pt x="2679217" y="4732449"/>
                </a:lnTo>
                <a:lnTo>
                  <a:pt x="2679217" y="4750334"/>
                </a:lnTo>
                <a:lnTo>
                  <a:pt x="2675640" y="4764642"/>
                </a:lnTo>
                <a:lnTo>
                  <a:pt x="2668486" y="4775374"/>
                </a:lnTo>
                <a:lnTo>
                  <a:pt x="2657755" y="4786105"/>
                </a:lnTo>
                <a:lnTo>
                  <a:pt x="2650601" y="4793259"/>
                </a:lnTo>
                <a:lnTo>
                  <a:pt x="2636292" y="4793259"/>
                </a:lnTo>
                <a:lnTo>
                  <a:pt x="2618407" y="4796836"/>
                </a:lnTo>
                <a:lnTo>
                  <a:pt x="2571905" y="4786105"/>
                </a:lnTo>
                <a:lnTo>
                  <a:pt x="2518249" y="4768219"/>
                </a:lnTo>
                <a:lnTo>
                  <a:pt x="2514672" y="4764642"/>
                </a:lnTo>
                <a:lnTo>
                  <a:pt x="2511095" y="4753911"/>
                </a:lnTo>
                <a:lnTo>
                  <a:pt x="2511095" y="4732449"/>
                </a:lnTo>
                <a:lnTo>
                  <a:pt x="2525404" y="4700255"/>
                </a:lnTo>
                <a:lnTo>
                  <a:pt x="2536135" y="4664485"/>
                </a:lnTo>
                <a:lnTo>
                  <a:pt x="2536135" y="4646599"/>
                </a:lnTo>
                <a:lnTo>
                  <a:pt x="2532558" y="4628714"/>
                </a:lnTo>
                <a:lnTo>
                  <a:pt x="2518249" y="4628714"/>
                </a:lnTo>
                <a:lnTo>
                  <a:pt x="2507518" y="4628714"/>
                </a:lnTo>
                <a:lnTo>
                  <a:pt x="2410938" y="4664485"/>
                </a:lnTo>
                <a:lnTo>
                  <a:pt x="2400207" y="4668062"/>
                </a:lnTo>
                <a:lnTo>
                  <a:pt x="2389475" y="4675216"/>
                </a:lnTo>
                <a:lnTo>
                  <a:pt x="2385898" y="4689524"/>
                </a:lnTo>
                <a:lnTo>
                  <a:pt x="2382321" y="4707409"/>
                </a:lnTo>
                <a:lnTo>
                  <a:pt x="2385898" y="4746757"/>
                </a:lnTo>
                <a:lnTo>
                  <a:pt x="2382321" y="4786105"/>
                </a:lnTo>
                <a:lnTo>
                  <a:pt x="2382321" y="4796836"/>
                </a:lnTo>
                <a:lnTo>
                  <a:pt x="2382321" y="4811144"/>
                </a:lnTo>
                <a:lnTo>
                  <a:pt x="2385898" y="4836184"/>
                </a:lnTo>
                <a:lnTo>
                  <a:pt x="2393052" y="4857646"/>
                </a:lnTo>
                <a:lnTo>
                  <a:pt x="2400207" y="4882685"/>
                </a:lnTo>
                <a:lnTo>
                  <a:pt x="2389475" y="4929187"/>
                </a:lnTo>
                <a:lnTo>
                  <a:pt x="2389475" y="4954226"/>
                </a:lnTo>
                <a:lnTo>
                  <a:pt x="2393052" y="4979266"/>
                </a:lnTo>
                <a:lnTo>
                  <a:pt x="2403784" y="5004305"/>
                </a:lnTo>
                <a:lnTo>
                  <a:pt x="2403784" y="5015036"/>
                </a:lnTo>
                <a:lnTo>
                  <a:pt x="2400207" y="5022191"/>
                </a:lnTo>
                <a:lnTo>
                  <a:pt x="2393052" y="5025768"/>
                </a:lnTo>
                <a:lnTo>
                  <a:pt x="2385898" y="5036499"/>
                </a:lnTo>
                <a:lnTo>
                  <a:pt x="2360859" y="5043653"/>
                </a:lnTo>
                <a:lnTo>
                  <a:pt x="2317934" y="5047230"/>
                </a:lnTo>
                <a:lnTo>
                  <a:pt x="2300049" y="5047230"/>
                </a:lnTo>
                <a:lnTo>
                  <a:pt x="2285741" y="5040076"/>
                </a:lnTo>
                <a:lnTo>
                  <a:pt x="2275009" y="5032922"/>
                </a:lnTo>
                <a:lnTo>
                  <a:pt x="2260701" y="5018614"/>
                </a:lnTo>
                <a:lnTo>
                  <a:pt x="2242816" y="4979266"/>
                </a:lnTo>
                <a:lnTo>
                  <a:pt x="2228508" y="4950649"/>
                </a:lnTo>
                <a:lnTo>
                  <a:pt x="2214199" y="4918456"/>
                </a:lnTo>
                <a:lnTo>
                  <a:pt x="2203468" y="4900571"/>
                </a:lnTo>
                <a:lnTo>
                  <a:pt x="2199891" y="4879108"/>
                </a:lnTo>
                <a:lnTo>
                  <a:pt x="2203468" y="4861223"/>
                </a:lnTo>
                <a:lnTo>
                  <a:pt x="2217777" y="4846915"/>
                </a:lnTo>
                <a:lnTo>
                  <a:pt x="2224931" y="4818298"/>
                </a:lnTo>
                <a:lnTo>
                  <a:pt x="2242816" y="4789682"/>
                </a:lnTo>
                <a:lnTo>
                  <a:pt x="2124773" y="4796836"/>
                </a:lnTo>
                <a:lnTo>
                  <a:pt x="2124773" y="4725295"/>
                </a:lnTo>
                <a:lnTo>
                  <a:pt x="2131927" y="4700255"/>
                </a:lnTo>
                <a:lnTo>
                  <a:pt x="2139081" y="4675216"/>
                </a:lnTo>
                <a:lnTo>
                  <a:pt x="2156967" y="4653754"/>
                </a:lnTo>
                <a:lnTo>
                  <a:pt x="2164121" y="4650177"/>
                </a:lnTo>
                <a:lnTo>
                  <a:pt x="2178429" y="4646599"/>
                </a:lnTo>
                <a:lnTo>
                  <a:pt x="2196314" y="4632291"/>
                </a:lnTo>
                <a:lnTo>
                  <a:pt x="2203468" y="4628714"/>
                </a:lnTo>
                <a:lnTo>
                  <a:pt x="2203468" y="4621560"/>
                </a:lnTo>
                <a:lnTo>
                  <a:pt x="2203468" y="4585789"/>
                </a:lnTo>
                <a:lnTo>
                  <a:pt x="2199891" y="4546442"/>
                </a:lnTo>
                <a:lnTo>
                  <a:pt x="2196314" y="4524979"/>
                </a:lnTo>
                <a:lnTo>
                  <a:pt x="2185583" y="4514248"/>
                </a:lnTo>
                <a:lnTo>
                  <a:pt x="2174852" y="4499940"/>
                </a:lnTo>
                <a:lnTo>
                  <a:pt x="2160544" y="4485632"/>
                </a:lnTo>
                <a:lnTo>
                  <a:pt x="2135504" y="4464169"/>
                </a:lnTo>
                <a:lnTo>
                  <a:pt x="2117619" y="4442707"/>
                </a:lnTo>
                <a:lnTo>
                  <a:pt x="2099734" y="4421245"/>
                </a:lnTo>
                <a:lnTo>
                  <a:pt x="2089002" y="4396205"/>
                </a:lnTo>
                <a:lnTo>
                  <a:pt x="2099734" y="4381897"/>
                </a:lnTo>
                <a:lnTo>
                  <a:pt x="2110465" y="4378320"/>
                </a:lnTo>
                <a:lnTo>
                  <a:pt x="2117619" y="4381897"/>
                </a:lnTo>
                <a:lnTo>
                  <a:pt x="2124773" y="4392628"/>
                </a:lnTo>
                <a:lnTo>
                  <a:pt x="2142658" y="4410514"/>
                </a:lnTo>
                <a:lnTo>
                  <a:pt x="2160544" y="4421245"/>
                </a:lnTo>
                <a:lnTo>
                  <a:pt x="2182006" y="4435553"/>
                </a:lnTo>
                <a:lnTo>
                  <a:pt x="2203468" y="4442707"/>
                </a:lnTo>
                <a:lnTo>
                  <a:pt x="2217777" y="4453438"/>
                </a:lnTo>
                <a:lnTo>
                  <a:pt x="2224931" y="4464169"/>
                </a:lnTo>
                <a:lnTo>
                  <a:pt x="2242816" y="4482055"/>
                </a:lnTo>
                <a:lnTo>
                  <a:pt x="2264278" y="4496363"/>
                </a:lnTo>
                <a:lnTo>
                  <a:pt x="2285741" y="4503517"/>
                </a:lnTo>
                <a:lnTo>
                  <a:pt x="2307203" y="4514248"/>
                </a:lnTo>
                <a:lnTo>
                  <a:pt x="2332242" y="4517825"/>
                </a:lnTo>
                <a:lnTo>
                  <a:pt x="2346551" y="4528557"/>
                </a:lnTo>
                <a:lnTo>
                  <a:pt x="2357282" y="4546442"/>
                </a:lnTo>
                <a:lnTo>
                  <a:pt x="2360859" y="4571481"/>
                </a:lnTo>
                <a:lnTo>
                  <a:pt x="2360859" y="4582212"/>
                </a:lnTo>
                <a:lnTo>
                  <a:pt x="2360859" y="4585789"/>
                </a:lnTo>
                <a:lnTo>
                  <a:pt x="2371590" y="4607252"/>
                </a:lnTo>
                <a:lnTo>
                  <a:pt x="2378744" y="4610829"/>
                </a:lnTo>
                <a:lnTo>
                  <a:pt x="2382321" y="4617983"/>
                </a:lnTo>
                <a:lnTo>
                  <a:pt x="2389475" y="4617983"/>
                </a:lnTo>
                <a:lnTo>
                  <a:pt x="2400207" y="4610829"/>
                </a:lnTo>
                <a:lnTo>
                  <a:pt x="2414515" y="4600098"/>
                </a:lnTo>
                <a:lnTo>
                  <a:pt x="2421669" y="4596521"/>
                </a:lnTo>
                <a:lnTo>
                  <a:pt x="2425246" y="4582212"/>
                </a:lnTo>
                <a:lnTo>
                  <a:pt x="2443131" y="4546442"/>
                </a:lnTo>
                <a:lnTo>
                  <a:pt x="2461017" y="4514248"/>
                </a:lnTo>
                <a:lnTo>
                  <a:pt x="2471748" y="4478478"/>
                </a:lnTo>
                <a:lnTo>
                  <a:pt x="2482479" y="4439130"/>
                </a:lnTo>
                <a:lnTo>
                  <a:pt x="2486056" y="4424822"/>
                </a:lnTo>
                <a:lnTo>
                  <a:pt x="2489633" y="4414091"/>
                </a:lnTo>
                <a:lnTo>
                  <a:pt x="2496787" y="4403359"/>
                </a:lnTo>
                <a:lnTo>
                  <a:pt x="2507518" y="4396205"/>
                </a:lnTo>
                <a:lnTo>
                  <a:pt x="2518249" y="4389051"/>
                </a:lnTo>
                <a:lnTo>
                  <a:pt x="2532558" y="4389051"/>
                </a:lnTo>
                <a:lnTo>
                  <a:pt x="2568328" y="4381897"/>
                </a:lnTo>
                <a:lnTo>
                  <a:pt x="2596945" y="4389051"/>
                </a:lnTo>
                <a:lnTo>
                  <a:pt x="2629138" y="4389051"/>
                </a:lnTo>
                <a:lnTo>
                  <a:pt x="2650601" y="4378320"/>
                </a:lnTo>
                <a:lnTo>
                  <a:pt x="2657755" y="4371166"/>
                </a:lnTo>
                <a:lnTo>
                  <a:pt x="2661332" y="4353281"/>
                </a:lnTo>
                <a:lnTo>
                  <a:pt x="2661332" y="4331818"/>
                </a:lnTo>
                <a:lnTo>
                  <a:pt x="2657755" y="4296048"/>
                </a:lnTo>
                <a:lnTo>
                  <a:pt x="2657755" y="4267431"/>
                </a:lnTo>
                <a:lnTo>
                  <a:pt x="2661332" y="4238815"/>
                </a:lnTo>
                <a:lnTo>
                  <a:pt x="2657755" y="4213775"/>
                </a:lnTo>
                <a:lnTo>
                  <a:pt x="2654178" y="4192313"/>
                </a:lnTo>
                <a:lnTo>
                  <a:pt x="2636292" y="4170851"/>
                </a:lnTo>
                <a:lnTo>
                  <a:pt x="2629138" y="4152965"/>
                </a:lnTo>
                <a:lnTo>
                  <a:pt x="2614830" y="4135080"/>
                </a:lnTo>
                <a:lnTo>
                  <a:pt x="2596945" y="4099309"/>
                </a:lnTo>
                <a:lnTo>
                  <a:pt x="2593368" y="4077847"/>
                </a:lnTo>
                <a:lnTo>
                  <a:pt x="2589791" y="4052808"/>
                </a:lnTo>
                <a:lnTo>
                  <a:pt x="2589791" y="4042076"/>
                </a:lnTo>
                <a:lnTo>
                  <a:pt x="2593368" y="4031345"/>
                </a:lnTo>
                <a:lnTo>
                  <a:pt x="2600522" y="4024191"/>
                </a:lnTo>
                <a:lnTo>
                  <a:pt x="2611253" y="4020614"/>
                </a:lnTo>
                <a:lnTo>
                  <a:pt x="2629138" y="4020614"/>
                </a:lnTo>
                <a:lnTo>
                  <a:pt x="2636292" y="4024191"/>
                </a:lnTo>
                <a:lnTo>
                  <a:pt x="2643447" y="4031345"/>
                </a:lnTo>
                <a:lnTo>
                  <a:pt x="2650601" y="4045653"/>
                </a:lnTo>
                <a:lnTo>
                  <a:pt x="2650601" y="4063539"/>
                </a:lnTo>
                <a:lnTo>
                  <a:pt x="2654178" y="4070693"/>
                </a:lnTo>
                <a:lnTo>
                  <a:pt x="2657755" y="4085001"/>
                </a:lnTo>
                <a:lnTo>
                  <a:pt x="2661332" y="4092155"/>
                </a:lnTo>
                <a:lnTo>
                  <a:pt x="2675640" y="4092155"/>
                </a:lnTo>
                <a:lnTo>
                  <a:pt x="2693525" y="4088578"/>
                </a:lnTo>
                <a:lnTo>
                  <a:pt x="2700679" y="4085001"/>
                </a:lnTo>
                <a:lnTo>
                  <a:pt x="2711411" y="4070693"/>
                </a:lnTo>
                <a:lnTo>
                  <a:pt x="2711411" y="4052808"/>
                </a:lnTo>
                <a:lnTo>
                  <a:pt x="2704257" y="4031345"/>
                </a:lnTo>
                <a:lnTo>
                  <a:pt x="2700679" y="4024191"/>
                </a:lnTo>
                <a:lnTo>
                  <a:pt x="2697102" y="4017037"/>
                </a:lnTo>
                <a:lnTo>
                  <a:pt x="2682794" y="4002729"/>
                </a:lnTo>
                <a:lnTo>
                  <a:pt x="2672063" y="3995575"/>
                </a:lnTo>
                <a:lnTo>
                  <a:pt x="2661332" y="3981266"/>
                </a:lnTo>
                <a:lnTo>
                  <a:pt x="2657755" y="3963381"/>
                </a:lnTo>
                <a:lnTo>
                  <a:pt x="2654178" y="3938342"/>
                </a:lnTo>
                <a:lnTo>
                  <a:pt x="2657755" y="3902571"/>
                </a:lnTo>
                <a:lnTo>
                  <a:pt x="2657755" y="3881109"/>
                </a:lnTo>
                <a:lnTo>
                  <a:pt x="2654178" y="3856069"/>
                </a:lnTo>
                <a:lnTo>
                  <a:pt x="2636292" y="3809568"/>
                </a:lnTo>
                <a:lnTo>
                  <a:pt x="2629138" y="3795259"/>
                </a:lnTo>
                <a:lnTo>
                  <a:pt x="2614830" y="3780951"/>
                </a:lnTo>
                <a:lnTo>
                  <a:pt x="2600522" y="3773797"/>
                </a:lnTo>
                <a:lnTo>
                  <a:pt x="2579059" y="3770220"/>
                </a:lnTo>
                <a:lnTo>
                  <a:pt x="2575482" y="3777374"/>
                </a:lnTo>
                <a:lnTo>
                  <a:pt x="2575482" y="3788105"/>
                </a:lnTo>
                <a:lnTo>
                  <a:pt x="2575482" y="3813145"/>
                </a:lnTo>
                <a:lnTo>
                  <a:pt x="2571905" y="3831030"/>
                </a:lnTo>
                <a:lnTo>
                  <a:pt x="2568328" y="3838184"/>
                </a:lnTo>
                <a:lnTo>
                  <a:pt x="2554020" y="3845338"/>
                </a:lnTo>
                <a:lnTo>
                  <a:pt x="2428823" y="3770220"/>
                </a:lnTo>
                <a:lnTo>
                  <a:pt x="2403784" y="3759489"/>
                </a:lnTo>
                <a:lnTo>
                  <a:pt x="2389475" y="3759489"/>
                </a:lnTo>
                <a:lnTo>
                  <a:pt x="2382321" y="3759489"/>
                </a:lnTo>
                <a:lnTo>
                  <a:pt x="2378744" y="3770220"/>
                </a:lnTo>
                <a:lnTo>
                  <a:pt x="2368013" y="3777374"/>
                </a:lnTo>
                <a:lnTo>
                  <a:pt x="2364436" y="3802413"/>
                </a:lnTo>
                <a:lnTo>
                  <a:pt x="2357282" y="3845338"/>
                </a:lnTo>
                <a:lnTo>
                  <a:pt x="2310780" y="3841761"/>
                </a:lnTo>
                <a:lnTo>
                  <a:pt x="2267855" y="3838184"/>
                </a:lnTo>
                <a:lnTo>
                  <a:pt x="2246393" y="3838184"/>
                </a:lnTo>
                <a:lnTo>
                  <a:pt x="2224931" y="3841761"/>
                </a:lnTo>
                <a:lnTo>
                  <a:pt x="2214199" y="3856069"/>
                </a:lnTo>
                <a:lnTo>
                  <a:pt x="2199891" y="3873955"/>
                </a:lnTo>
                <a:lnTo>
                  <a:pt x="2192737" y="3884686"/>
                </a:lnTo>
                <a:lnTo>
                  <a:pt x="2185583" y="3895417"/>
                </a:lnTo>
                <a:lnTo>
                  <a:pt x="2174852" y="3902571"/>
                </a:lnTo>
                <a:lnTo>
                  <a:pt x="2164121" y="3906148"/>
                </a:lnTo>
                <a:lnTo>
                  <a:pt x="2156967" y="3902571"/>
                </a:lnTo>
                <a:lnTo>
                  <a:pt x="2149812" y="3895417"/>
                </a:lnTo>
                <a:lnTo>
                  <a:pt x="2142658" y="3884686"/>
                </a:lnTo>
                <a:lnTo>
                  <a:pt x="2142658" y="3870378"/>
                </a:lnTo>
                <a:lnTo>
                  <a:pt x="2149812" y="3838184"/>
                </a:lnTo>
                <a:lnTo>
                  <a:pt x="2156967" y="3816722"/>
                </a:lnTo>
                <a:lnTo>
                  <a:pt x="2164121" y="3802413"/>
                </a:lnTo>
                <a:lnTo>
                  <a:pt x="2174852" y="3795259"/>
                </a:lnTo>
                <a:lnTo>
                  <a:pt x="2185583" y="3788105"/>
                </a:lnTo>
                <a:lnTo>
                  <a:pt x="2203468" y="3780951"/>
                </a:lnTo>
                <a:lnTo>
                  <a:pt x="2217777" y="3773797"/>
                </a:lnTo>
                <a:lnTo>
                  <a:pt x="2228508" y="3766643"/>
                </a:lnTo>
                <a:lnTo>
                  <a:pt x="2235662" y="3752335"/>
                </a:lnTo>
                <a:lnTo>
                  <a:pt x="2239239" y="3734449"/>
                </a:lnTo>
                <a:lnTo>
                  <a:pt x="2235662" y="3716564"/>
                </a:lnTo>
                <a:lnTo>
                  <a:pt x="2221354" y="3705833"/>
                </a:lnTo>
                <a:lnTo>
                  <a:pt x="2214199" y="3695102"/>
                </a:lnTo>
                <a:lnTo>
                  <a:pt x="2196314" y="3691525"/>
                </a:lnTo>
                <a:lnTo>
                  <a:pt x="2178429" y="3687948"/>
                </a:lnTo>
                <a:lnTo>
                  <a:pt x="2160544" y="3677216"/>
                </a:lnTo>
                <a:lnTo>
                  <a:pt x="2139081" y="3662908"/>
                </a:lnTo>
                <a:lnTo>
                  <a:pt x="2117619" y="3634292"/>
                </a:lnTo>
                <a:lnTo>
                  <a:pt x="2096157" y="3612829"/>
                </a:lnTo>
                <a:lnTo>
                  <a:pt x="2092580" y="3602098"/>
                </a:lnTo>
                <a:lnTo>
                  <a:pt x="2089002" y="3591367"/>
                </a:lnTo>
                <a:lnTo>
                  <a:pt x="2081848" y="3562751"/>
                </a:lnTo>
                <a:lnTo>
                  <a:pt x="2142658" y="3566328"/>
                </a:lnTo>
                <a:lnTo>
                  <a:pt x="2139081" y="3548442"/>
                </a:lnTo>
                <a:lnTo>
                  <a:pt x="2124773" y="3530557"/>
                </a:lnTo>
                <a:lnTo>
                  <a:pt x="2114042" y="3519826"/>
                </a:lnTo>
                <a:lnTo>
                  <a:pt x="2099734" y="3505518"/>
                </a:lnTo>
                <a:lnTo>
                  <a:pt x="2089002" y="3501941"/>
                </a:lnTo>
                <a:lnTo>
                  <a:pt x="2071117" y="3498363"/>
                </a:lnTo>
                <a:lnTo>
                  <a:pt x="2053232" y="3498363"/>
                </a:lnTo>
                <a:lnTo>
                  <a:pt x="2035347" y="3505518"/>
                </a:lnTo>
                <a:lnTo>
                  <a:pt x="1999576" y="3519826"/>
                </a:lnTo>
                <a:lnTo>
                  <a:pt x="1985268" y="3519826"/>
                </a:lnTo>
                <a:lnTo>
                  <a:pt x="1963806" y="3519826"/>
                </a:lnTo>
                <a:lnTo>
                  <a:pt x="1931612" y="3512672"/>
                </a:lnTo>
                <a:lnTo>
                  <a:pt x="1895841" y="3491209"/>
                </a:lnTo>
                <a:lnTo>
                  <a:pt x="1874379" y="3484055"/>
                </a:lnTo>
                <a:lnTo>
                  <a:pt x="1860071" y="3484055"/>
                </a:lnTo>
                <a:lnTo>
                  <a:pt x="1842185" y="3487632"/>
                </a:lnTo>
                <a:lnTo>
                  <a:pt x="1824300" y="3501941"/>
                </a:lnTo>
                <a:lnTo>
                  <a:pt x="1809992" y="3512672"/>
                </a:lnTo>
                <a:lnTo>
                  <a:pt x="1788530" y="3519826"/>
                </a:lnTo>
                <a:lnTo>
                  <a:pt x="1709834" y="3526980"/>
                </a:lnTo>
                <a:lnTo>
                  <a:pt x="1634716" y="3530557"/>
                </a:lnTo>
                <a:lnTo>
                  <a:pt x="1613254" y="3530557"/>
                </a:lnTo>
                <a:lnTo>
                  <a:pt x="1591791" y="3526980"/>
                </a:lnTo>
                <a:lnTo>
                  <a:pt x="1548867" y="3519826"/>
                </a:lnTo>
                <a:lnTo>
                  <a:pt x="1530981" y="3523403"/>
                </a:lnTo>
                <a:lnTo>
                  <a:pt x="1516673" y="3530557"/>
                </a:lnTo>
                <a:lnTo>
                  <a:pt x="1495211" y="3544865"/>
                </a:lnTo>
                <a:lnTo>
                  <a:pt x="1473748" y="3552019"/>
                </a:lnTo>
                <a:lnTo>
                  <a:pt x="1423670" y="3562751"/>
                </a:lnTo>
                <a:lnTo>
                  <a:pt x="1427247" y="3509095"/>
                </a:lnTo>
                <a:lnTo>
                  <a:pt x="1423670" y="3484055"/>
                </a:lnTo>
                <a:lnTo>
                  <a:pt x="1409361" y="3466170"/>
                </a:lnTo>
                <a:lnTo>
                  <a:pt x="1391476" y="3455439"/>
                </a:lnTo>
                <a:lnTo>
                  <a:pt x="1366437" y="3448285"/>
                </a:lnTo>
                <a:lnTo>
                  <a:pt x="1341397" y="3448285"/>
                </a:lnTo>
                <a:lnTo>
                  <a:pt x="1319935" y="3459016"/>
                </a:lnTo>
                <a:lnTo>
                  <a:pt x="1294895" y="3466170"/>
                </a:lnTo>
                <a:lnTo>
                  <a:pt x="1273433" y="3480478"/>
                </a:lnTo>
                <a:lnTo>
                  <a:pt x="1262702" y="3491209"/>
                </a:lnTo>
                <a:lnTo>
                  <a:pt x="1248394" y="3501941"/>
                </a:lnTo>
                <a:lnTo>
                  <a:pt x="1237663" y="3505518"/>
                </a:lnTo>
                <a:lnTo>
                  <a:pt x="1219777" y="3505518"/>
                </a:lnTo>
                <a:lnTo>
                  <a:pt x="1209046" y="3501941"/>
                </a:lnTo>
                <a:lnTo>
                  <a:pt x="1205469" y="3491209"/>
                </a:lnTo>
                <a:lnTo>
                  <a:pt x="1201892" y="3480478"/>
                </a:lnTo>
                <a:lnTo>
                  <a:pt x="1201892" y="3444708"/>
                </a:lnTo>
                <a:lnTo>
                  <a:pt x="1205469" y="3430399"/>
                </a:lnTo>
                <a:lnTo>
                  <a:pt x="1201892" y="3419668"/>
                </a:lnTo>
                <a:lnTo>
                  <a:pt x="1187584" y="3408937"/>
                </a:lnTo>
                <a:lnTo>
                  <a:pt x="1176853" y="3405360"/>
                </a:lnTo>
                <a:lnTo>
                  <a:pt x="1169699" y="3416091"/>
                </a:lnTo>
                <a:lnTo>
                  <a:pt x="1162544" y="3423245"/>
                </a:lnTo>
                <a:lnTo>
                  <a:pt x="1141082" y="3430399"/>
                </a:lnTo>
                <a:lnTo>
                  <a:pt x="1123197" y="3448285"/>
                </a:lnTo>
                <a:lnTo>
                  <a:pt x="1119620" y="3459016"/>
                </a:lnTo>
                <a:lnTo>
                  <a:pt x="1116043" y="3466170"/>
                </a:lnTo>
                <a:lnTo>
                  <a:pt x="1105311" y="3484055"/>
                </a:lnTo>
                <a:lnTo>
                  <a:pt x="1098157" y="3498363"/>
                </a:lnTo>
                <a:lnTo>
                  <a:pt x="1080272" y="3498363"/>
                </a:lnTo>
                <a:lnTo>
                  <a:pt x="1062387" y="3491209"/>
                </a:lnTo>
                <a:lnTo>
                  <a:pt x="1030193" y="3484055"/>
                </a:lnTo>
                <a:lnTo>
                  <a:pt x="1012308" y="3480478"/>
                </a:lnTo>
                <a:lnTo>
                  <a:pt x="1001577" y="3469747"/>
                </a:lnTo>
                <a:lnTo>
                  <a:pt x="998000" y="3459016"/>
                </a:lnTo>
                <a:lnTo>
                  <a:pt x="998000" y="3441131"/>
                </a:lnTo>
                <a:lnTo>
                  <a:pt x="1001577" y="3416091"/>
                </a:lnTo>
                <a:lnTo>
                  <a:pt x="998000" y="3394629"/>
                </a:lnTo>
                <a:lnTo>
                  <a:pt x="994423" y="3366012"/>
                </a:lnTo>
                <a:lnTo>
                  <a:pt x="983691" y="3344550"/>
                </a:lnTo>
                <a:lnTo>
                  <a:pt x="980114" y="3333819"/>
                </a:lnTo>
                <a:lnTo>
                  <a:pt x="983691" y="3323088"/>
                </a:lnTo>
                <a:lnTo>
                  <a:pt x="990846" y="3298048"/>
                </a:lnTo>
                <a:lnTo>
                  <a:pt x="1001577" y="3273009"/>
                </a:lnTo>
                <a:lnTo>
                  <a:pt x="1015885" y="3247969"/>
                </a:lnTo>
                <a:lnTo>
                  <a:pt x="1019462" y="3230084"/>
                </a:lnTo>
                <a:lnTo>
                  <a:pt x="1015885" y="3208622"/>
                </a:lnTo>
                <a:lnTo>
                  <a:pt x="983691" y="3151389"/>
                </a:lnTo>
                <a:lnTo>
                  <a:pt x="955075" y="3094156"/>
                </a:lnTo>
                <a:lnTo>
                  <a:pt x="940767" y="3076271"/>
                </a:lnTo>
                <a:lnTo>
                  <a:pt x="933612" y="3069116"/>
                </a:lnTo>
                <a:lnTo>
                  <a:pt x="926458" y="3061963"/>
                </a:lnTo>
                <a:lnTo>
                  <a:pt x="897842" y="3047654"/>
                </a:lnTo>
                <a:lnTo>
                  <a:pt x="879957" y="3026192"/>
                </a:lnTo>
                <a:lnTo>
                  <a:pt x="869226" y="3001153"/>
                </a:lnTo>
                <a:lnTo>
                  <a:pt x="854917" y="2979690"/>
                </a:lnTo>
                <a:lnTo>
                  <a:pt x="847763" y="2947496"/>
                </a:lnTo>
                <a:lnTo>
                  <a:pt x="833455" y="2929611"/>
                </a:lnTo>
                <a:lnTo>
                  <a:pt x="822724" y="2922457"/>
                </a:lnTo>
                <a:lnTo>
                  <a:pt x="808416" y="2922457"/>
                </a:lnTo>
                <a:lnTo>
                  <a:pt x="790530" y="2929611"/>
                </a:lnTo>
                <a:lnTo>
                  <a:pt x="772645" y="2940343"/>
                </a:lnTo>
                <a:lnTo>
                  <a:pt x="761914" y="2947496"/>
                </a:lnTo>
                <a:lnTo>
                  <a:pt x="744028" y="2965382"/>
                </a:lnTo>
                <a:lnTo>
                  <a:pt x="726143" y="2972536"/>
                </a:lnTo>
                <a:lnTo>
                  <a:pt x="704681" y="2983267"/>
                </a:lnTo>
                <a:lnTo>
                  <a:pt x="683219" y="2986844"/>
                </a:lnTo>
                <a:lnTo>
                  <a:pt x="668910" y="2993998"/>
                </a:lnTo>
                <a:lnTo>
                  <a:pt x="651025" y="3001153"/>
                </a:lnTo>
                <a:lnTo>
                  <a:pt x="622409" y="3015461"/>
                </a:lnTo>
                <a:lnTo>
                  <a:pt x="593792" y="3033346"/>
                </a:lnTo>
                <a:lnTo>
                  <a:pt x="579484" y="3026192"/>
                </a:lnTo>
                <a:lnTo>
                  <a:pt x="575907" y="3022615"/>
                </a:lnTo>
                <a:lnTo>
                  <a:pt x="579484" y="3008306"/>
                </a:lnTo>
                <a:lnTo>
                  <a:pt x="583061" y="3001153"/>
                </a:lnTo>
                <a:lnTo>
                  <a:pt x="593792" y="2990421"/>
                </a:lnTo>
                <a:lnTo>
                  <a:pt x="604523" y="2979690"/>
                </a:lnTo>
                <a:lnTo>
                  <a:pt x="622409" y="2961805"/>
                </a:lnTo>
                <a:lnTo>
                  <a:pt x="636717" y="2943919"/>
                </a:lnTo>
                <a:lnTo>
                  <a:pt x="643871" y="2922457"/>
                </a:lnTo>
                <a:lnTo>
                  <a:pt x="647448" y="2900995"/>
                </a:lnTo>
                <a:lnTo>
                  <a:pt x="651025" y="2868801"/>
                </a:lnTo>
                <a:lnTo>
                  <a:pt x="661756" y="2843762"/>
                </a:lnTo>
                <a:lnTo>
                  <a:pt x="683219" y="2822299"/>
                </a:lnTo>
                <a:lnTo>
                  <a:pt x="708258" y="2807991"/>
                </a:lnTo>
                <a:lnTo>
                  <a:pt x="722566" y="2800837"/>
                </a:lnTo>
                <a:lnTo>
                  <a:pt x="733297" y="2786529"/>
                </a:lnTo>
                <a:lnTo>
                  <a:pt x="744028" y="2775798"/>
                </a:lnTo>
                <a:lnTo>
                  <a:pt x="747605" y="2761489"/>
                </a:lnTo>
                <a:lnTo>
                  <a:pt x="754760" y="2732873"/>
                </a:lnTo>
                <a:lnTo>
                  <a:pt x="765491" y="2697103"/>
                </a:lnTo>
                <a:lnTo>
                  <a:pt x="729720" y="2689948"/>
                </a:lnTo>
                <a:lnTo>
                  <a:pt x="701104" y="2689948"/>
                </a:lnTo>
                <a:lnTo>
                  <a:pt x="668910" y="2693525"/>
                </a:lnTo>
                <a:lnTo>
                  <a:pt x="643871" y="2700679"/>
                </a:lnTo>
                <a:lnTo>
                  <a:pt x="583061" y="2657755"/>
                </a:lnTo>
                <a:lnTo>
                  <a:pt x="540136" y="2704256"/>
                </a:lnTo>
                <a:lnTo>
                  <a:pt x="525828" y="2714988"/>
                </a:lnTo>
                <a:lnTo>
                  <a:pt x="515097" y="2714988"/>
                </a:lnTo>
                <a:lnTo>
                  <a:pt x="504366" y="2711411"/>
                </a:lnTo>
                <a:lnTo>
                  <a:pt x="497212" y="2697103"/>
                </a:lnTo>
                <a:lnTo>
                  <a:pt x="482903" y="2672063"/>
                </a:lnTo>
                <a:lnTo>
                  <a:pt x="479326" y="2650601"/>
                </a:lnTo>
                <a:lnTo>
                  <a:pt x="479326" y="2632715"/>
                </a:lnTo>
                <a:lnTo>
                  <a:pt x="482903" y="2614830"/>
                </a:lnTo>
                <a:lnTo>
                  <a:pt x="497212" y="2607676"/>
                </a:lnTo>
                <a:lnTo>
                  <a:pt x="515097" y="2596945"/>
                </a:lnTo>
                <a:lnTo>
                  <a:pt x="536559" y="2586214"/>
                </a:lnTo>
                <a:lnTo>
                  <a:pt x="558021" y="2571905"/>
                </a:lnTo>
                <a:lnTo>
                  <a:pt x="547290" y="2557597"/>
                </a:lnTo>
                <a:lnTo>
                  <a:pt x="540136" y="2550443"/>
                </a:lnTo>
                <a:lnTo>
                  <a:pt x="518674" y="2546866"/>
                </a:lnTo>
                <a:lnTo>
                  <a:pt x="493634" y="2532558"/>
                </a:lnTo>
                <a:lnTo>
                  <a:pt x="482903" y="2525404"/>
                </a:lnTo>
                <a:lnTo>
                  <a:pt x="475749" y="2514673"/>
                </a:lnTo>
                <a:lnTo>
                  <a:pt x="443556" y="2468171"/>
                </a:lnTo>
                <a:lnTo>
                  <a:pt x="418516" y="2414515"/>
                </a:lnTo>
                <a:lnTo>
                  <a:pt x="411362" y="2393053"/>
                </a:lnTo>
                <a:lnTo>
                  <a:pt x="400631" y="2371590"/>
                </a:lnTo>
                <a:lnTo>
                  <a:pt x="400631" y="2346551"/>
                </a:lnTo>
                <a:lnTo>
                  <a:pt x="411362" y="2325088"/>
                </a:lnTo>
                <a:lnTo>
                  <a:pt x="414939" y="2310780"/>
                </a:lnTo>
                <a:lnTo>
                  <a:pt x="411362" y="2300049"/>
                </a:lnTo>
                <a:lnTo>
                  <a:pt x="407785" y="2289318"/>
                </a:lnTo>
                <a:lnTo>
                  <a:pt x="393477" y="2282164"/>
                </a:lnTo>
                <a:lnTo>
                  <a:pt x="375591" y="2267855"/>
                </a:lnTo>
                <a:lnTo>
                  <a:pt x="361283" y="2257124"/>
                </a:lnTo>
                <a:lnTo>
                  <a:pt x="339821" y="2221354"/>
                </a:lnTo>
                <a:lnTo>
                  <a:pt x="304050" y="2160544"/>
                </a:lnTo>
                <a:lnTo>
                  <a:pt x="268280" y="2103311"/>
                </a:lnTo>
                <a:lnTo>
                  <a:pt x="236086" y="2049655"/>
                </a:lnTo>
                <a:lnTo>
                  <a:pt x="211047" y="1988845"/>
                </a:lnTo>
                <a:lnTo>
                  <a:pt x="193161" y="1967383"/>
                </a:lnTo>
                <a:lnTo>
                  <a:pt x="182430" y="1945920"/>
                </a:lnTo>
                <a:lnTo>
                  <a:pt x="168122" y="1949497"/>
                </a:lnTo>
                <a:lnTo>
                  <a:pt x="168122" y="1988845"/>
                </a:lnTo>
                <a:lnTo>
                  <a:pt x="178853" y="2031770"/>
                </a:lnTo>
                <a:lnTo>
                  <a:pt x="182430" y="2078271"/>
                </a:lnTo>
                <a:lnTo>
                  <a:pt x="182430" y="2099734"/>
                </a:lnTo>
                <a:lnTo>
                  <a:pt x="189584" y="2117619"/>
                </a:lnTo>
                <a:lnTo>
                  <a:pt x="200315" y="2135504"/>
                </a:lnTo>
                <a:lnTo>
                  <a:pt x="221778" y="2149813"/>
                </a:lnTo>
                <a:lnTo>
                  <a:pt x="232509" y="2153389"/>
                </a:lnTo>
                <a:lnTo>
                  <a:pt x="243240" y="2160544"/>
                </a:lnTo>
                <a:lnTo>
                  <a:pt x="257549" y="2182006"/>
                </a:lnTo>
                <a:lnTo>
                  <a:pt x="264703" y="2203468"/>
                </a:lnTo>
                <a:lnTo>
                  <a:pt x="268280" y="2232085"/>
                </a:lnTo>
                <a:lnTo>
                  <a:pt x="264703" y="2246393"/>
                </a:lnTo>
                <a:lnTo>
                  <a:pt x="257549" y="2260701"/>
                </a:lnTo>
                <a:lnTo>
                  <a:pt x="246817" y="2264278"/>
                </a:lnTo>
                <a:lnTo>
                  <a:pt x="228932" y="2264278"/>
                </a:lnTo>
                <a:lnTo>
                  <a:pt x="207470" y="2257124"/>
                </a:lnTo>
                <a:lnTo>
                  <a:pt x="189584" y="2246393"/>
                </a:lnTo>
                <a:lnTo>
                  <a:pt x="171699" y="2232085"/>
                </a:lnTo>
                <a:lnTo>
                  <a:pt x="160968" y="2214199"/>
                </a:lnTo>
                <a:lnTo>
                  <a:pt x="110889" y="2114042"/>
                </a:lnTo>
                <a:lnTo>
                  <a:pt x="60810" y="2017461"/>
                </a:lnTo>
                <a:lnTo>
                  <a:pt x="46502" y="1988845"/>
                </a:lnTo>
                <a:lnTo>
                  <a:pt x="39348" y="1963805"/>
                </a:lnTo>
                <a:lnTo>
                  <a:pt x="35771" y="1931612"/>
                </a:lnTo>
                <a:lnTo>
                  <a:pt x="42925" y="1906573"/>
                </a:lnTo>
                <a:lnTo>
                  <a:pt x="46502" y="1885110"/>
                </a:lnTo>
                <a:lnTo>
                  <a:pt x="42925" y="1867225"/>
                </a:lnTo>
                <a:lnTo>
                  <a:pt x="39348" y="1845763"/>
                </a:lnTo>
                <a:lnTo>
                  <a:pt x="28617" y="1827877"/>
                </a:lnTo>
                <a:lnTo>
                  <a:pt x="14308" y="1802838"/>
                </a:lnTo>
                <a:lnTo>
                  <a:pt x="3577" y="1770644"/>
                </a:lnTo>
                <a:lnTo>
                  <a:pt x="0" y="1742028"/>
                </a:lnTo>
                <a:lnTo>
                  <a:pt x="0" y="1724142"/>
                </a:lnTo>
                <a:lnTo>
                  <a:pt x="3577" y="1706257"/>
                </a:lnTo>
                <a:lnTo>
                  <a:pt x="28617" y="1727720"/>
                </a:lnTo>
                <a:lnTo>
                  <a:pt x="46502" y="1756336"/>
                </a:lnTo>
                <a:lnTo>
                  <a:pt x="60810" y="1784953"/>
                </a:lnTo>
                <a:lnTo>
                  <a:pt x="64387" y="1817146"/>
                </a:lnTo>
                <a:lnTo>
                  <a:pt x="75119" y="1845763"/>
                </a:lnTo>
                <a:lnTo>
                  <a:pt x="78696" y="1860071"/>
                </a:lnTo>
                <a:lnTo>
                  <a:pt x="85850" y="1867225"/>
                </a:lnTo>
                <a:lnTo>
                  <a:pt x="96581" y="1870802"/>
                </a:lnTo>
                <a:lnTo>
                  <a:pt x="107312" y="1874379"/>
                </a:lnTo>
                <a:lnTo>
                  <a:pt x="146660" y="1881533"/>
                </a:lnTo>
                <a:lnTo>
                  <a:pt x="146660" y="1824300"/>
                </a:lnTo>
                <a:lnTo>
                  <a:pt x="171699" y="1824300"/>
                </a:lnTo>
                <a:lnTo>
                  <a:pt x="200315" y="1827877"/>
                </a:lnTo>
                <a:lnTo>
                  <a:pt x="211047" y="1817146"/>
                </a:lnTo>
                <a:lnTo>
                  <a:pt x="214624" y="1799261"/>
                </a:lnTo>
                <a:lnTo>
                  <a:pt x="211047" y="1781375"/>
                </a:lnTo>
                <a:lnTo>
                  <a:pt x="211047" y="1763490"/>
                </a:lnTo>
                <a:lnTo>
                  <a:pt x="200315" y="1716988"/>
                </a:lnTo>
                <a:lnTo>
                  <a:pt x="186007" y="1666910"/>
                </a:lnTo>
                <a:lnTo>
                  <a:pt x="186007" y="1652601"/>
                </a:lnTo>
                <a:lnTo>
                  <a:pt x="186007" y="1638293"/>
                </a:lnTo>
                <a:lnTo>
                  <a:pt x="189584" y="1623985"/>
                </a:lnTo>
                <a:lnTo>
                  <a:pt x="200315" y="1613254"/>
                </a:lnTo>
                <a:lnTo>
                  <a:pt x="214624" y="1602522"/>
                </a:lnTo>
                <a:lnTo>
                  <a:pt x="232509" y="1598945"/>
                </a:lnTo>
                <a:lnTo>
                  <a:pt x="250394" y="1598945"/>
                </a:lnTo>
                <a:lnTo>
                  <a:pt x="268280" y="1602522"/>
                </a:lnTo>
                <a:lnTo>
                  <a:pt x="289742" y="1620408"/>
                </a:lnTo>
                <a:lnTo>
                  <a:pt x="311204" y="1638293"/>
                </a:lnTo>
                <a:lnTo>
                  <a:pt x="325513" y="1656178"/>
                </a:lnTo>
                <a:lnTo>
                  <a:pt x="336244" y="1681218"/>
                </a:lnTo>
                <a:lnTo>
                  <a:pt x="339821" y="1706257"/>
                </a:lnTo>
                <a:lnTo>
                  <a:pt x="350552" y="1727720"/>
                </a:lnTo>
                <a:lnTo>
                  <a:pt x="361283" y="1745605"/>
                </a:lnTo>
                <a:lnTo>
                  <a:pt x="379168" y="1767067"/>
                </a:lnTo>
                <a:lnTo>
                  <a:pt x="389900" y="1738451"/>
                </a:lnTo>
                <a:lnTo>
                  <a:pt x="389900" y="1713411"/>
                </a:lnTo>
                <a:lnTo>
                  <a:pt x="386322" y="1688372"/>
                </a:lnTo>
                <a:lnTo>
                  <a:pt x="372014" y="1666910"/>
                </a:lnTo>
                <a:lnTo>
                  <a:pt x="357706" y="1645447"/>
                </a:lnTo>
                <a:lnTo>
                  <a:pt x="350552" y="1623985"/>
                </a:lnTo>
                <a:lnTo>
                  <a:pt x="354129" y="1598945"/>
                </a:lnTo>
                <a:lnTo>
                  <a:pt x="357706" y="1577483"/>
                </a:lnTo>
                <a:lnTo>
                  <a:pt x="386322" y="1513096"/>
                </a:lnTo>
                <a:lnTo>
                  <a:pt x="393477" y="1480902"/>
                </a:lnTo>
                <a:lnTo>
                  <a:pt x="407785" y="1448709"/>
                </a:lnTo>
                <a:lnTo>
                  <a:pt x="411362" y="1412938"/>
                </a:lnTo>
                <a:lnTo>
                  <a:pt x="411362" y="1377168"/>
                </a:lnTo>
                <a:lnTo>
                  <a:pt x="411362" y="1348551"/>
                </a:lnTo>
                <a:lnTo>
                  <a:pt x="414939" y="1319935"/>
                </a:lnTo>
                <a:lnTo>
                  <a:pt x="422093" y="1305627"/>
                </a:lnTo>
                <a:lnTo>
                  <a:pt x="432824" y="1298472"/>
                </a:lnTo>
                <a:lnTo>
                  <a:pt x="439979" y="1291318"/>
                </a:lnTo>
                <a:lnTo>
                  <a:pt x="454287" y="1291318"/>
                </a:lnTo>
                <a:lnTo>
                  <a:pt x="465018" y="1291318"/>
                </a:lnTo>
                <a:lnTo>
                  <a:pt x="482903" y="1298472"/>
                </a:lnTo>
                <a:lnTo>
                  <a:pt x="500789" y="1305627"/>
                </a:lnTo>
                <a:lnTo>
                  <a:pt x="518674" y="1305627"/>
                </a:lnTo>
                <a:lnTo>
                  <a:pt x="547290" y="1305627"/>
                </a:lnTo>
                <a:lnTo>
                  <a:pt x="583061" y="1305627"/>
                </a:lnTo>
                <a:lnTo>
                  <a:pt x="615254" y="1309204"/>
                </a:lnTo>
                <a:lnTo>
                  <a:pt x="636717" y="1259125"/>
                </a:lnTo>
                <a:lnTo>
                  <a:pt x="647448" y="1226931"/>
                </a:lnTo>
                <a:lnTo>
                  <a:pt x="651025" y="1209046"/>
                </a:lnTo>
                <a:lnTo>
                  <a:pt x="651025" y="1198315"/>
                </a:lnTo>
                <a:lnTo>
                  <a:pt x="647448" y="1184007"/>
                </a:lnTo>
                <a:lnTo>
                  <a:pt x="643871" y="1169698"/>
                </a:lnTo>
                <a:lnTo>
                  <a:pt x="629563" y="1158967"/>
                </a:lnTo>
                <a:lnTo>
                  <a:pt x="618832" y="1144659"/>
                </a:lnTo>
                <a:lnTo>
                  <a:pt x="608100" y="1133928"/>
                </a:lnTo>
                <a:lnTo>
                  <a:pt x="604523" y="1119620"/>
                </a:lnTo>
                <a:lnTo>
                  <a:pt x="593792" y="1094580"/>
                </a:lnTo>
                <a:lnTo>
                  <a:pt x="579484" y="1076695"/>
                </a:lnTo>
                <a:lnTo>
                  <a:pt x="565175" y="1073118"/>
                </a:lnTo>
                <a:lnTo>
                  <a:pt x="554444" y="1073118"/>
                </a:lnTo>
                <a:lnTo>
                  <a:pt x="536559" y="1083849"/>
                </a:lnTo>
                <a:lnTo>
                  <a:pt x="515097" y="1112465"/>
                </a:lnTo>
                <a:lnTo>
                  <a:pt x="497212" y="1141082"/>
                </a:lnTo>
                <a:lnTo>
                  <a:pt x="490057" y="1148236"/>
                </a:lnTo>
                <a:lnTo>
                  <a:pt x="479326" y="1158967"/>
                </a:lnTo>
                <a:lnTo>
                  <a:pt x="472172" y="1158967"/>
                </a:lnTo>
                <a:lnTo>
                  <a:pt x="457864" y="1155390"/>
                </a:lnTo>
                <a:lnTo>
                  <a:pt x="450710" y="1144659"/>
                </a:lnTo>
                <a:lnTo>
                  <a:pt x="439979" y="1137505"/>
                </a:lnTo>
                <a:lnTo>
                  <a:pt x="439979" y="1123197"/>
                </a:lnTo>
                <a:lnTo>
                  <a:pt x="443556" y="1116042"/>
                </a:lnTo>
                <a:lnTo>
                  <a:pt x="457864" y="1094580"/>
                </a:lnTo>
                <a:lnTo>
                  <a:pt x="461441" y="1073118"/>
                </a:lnTo>
                <a:lnTo>
                  <a:pt x="457864" y="1030193"/>
                </a:lnTo>
                <a:lnTo>
                  <a:pt x="461441" y="1012308"/>
                </a:lnTo>
                <a:lnTo>
                  <a:pt x="461441" y="994422"/>
                </a:lnTo>
                <a:lnTo>
                  <a:pt x="479326" y="962229"/>
                </a:lnTo>
                <a:lnTo>
                  <a:pt x="493634" y="937190"/>
                </a:lnTo>
                <a:lnTo>
                  <a:pt x="497212" y="912150"/>
                </a:lnTo>
                <a:lnTo>
                  <a:pt x="497212" y="887111"/>
                </a:lnTo>
                <a:lnTo>
                  <a:pt x="490057" y="854917"/>
                </a:lnTo>
                <a:lnTo>
                  <a:pt x="482903" y="844186"/>
                </a:lnTo>
                <a:lnTo>
                  <a:pt x="482903" y="829878"/>
                </a:lnTo>
                <a:lnTo>
                  <a:pt x="482903" y="794107"/>
                </a:lnTo>
                <a:lnTo>
                  <a:pt x="482903" y="772645"/>
                </a:lnTo>
                <a:lnTo>
                  <a:pt x="493634" y="754760"/>
                </a:lnTo>
                <a:lnTo>
                  <a:pt x="504366" y="751182"/>
                </a:lnTo>
                <a:lnTo>
                  <a:pt x="525828" y="744028"/>
                </a:lnTo>
                <a:lnTo>
                  <a:pt x="547290" y="744028"/>
                </a:lnTo>
                <a:lnTo>
                  <a:pt x="565175" y="733297"/>
                </a:lnTo>
                <a:lnTo>
                  <a:pt x="579484" y="722566"/>
                </a:lnTo>
                <a:lnTo>
                  <a:pt x="583061" y="704681"/>
                </a:lnTo>
                <a:lnTo>
                  <a:pt x="583061" y="701104"/>
                </a:lnTo>
                <a:lnTo>
                  <a:pt x="575907" y="690372"/>
                </a:lnTo>
                <a:lnTo>
                  <a:pt x="561598" y="683218"/>
                </a:lnTo>
                <a:lnTo>
                  <a:pt x="518674" y="679641"/>
                </a:lnTo>
                <a:lnTo>
                  <a:pt x="475749" y="679641"/>
                </a:lnTo>
                <a:lnTo>
                  <a:pt x="457864" y="679641"/>
                </a:lnTo>
                <a:lnTo>
                  <a:pt x="439979" y="668910"/>
                </a:lnTo>
                <a:lnTo>
                  <a:pt x="422093" y="661756"/>
                </a:lnTo>
                <a:lnTo>
                  <a:pt x="411362" y="640294"/>
                </a:lnTo>
                <a:lnTo>
                  <a:pt x="454287" y="583061"/>
                </a:lnTo>
                <a:lnTo>
                  <a:pt x="500789" y="525828"/>
                </a:lnTo>
                <a:lnTo>
                  <a:pt x="518674" y="504365"/>
                </a:lnTo>
                <a:lnTo>
                  <a:pt x="525828" y="490057"/>
                </a:lnTo>
                <a:lnTo>
                  <a:pt x="532982" y="468595"/>
                </a:lnTo>
                <a:lnTo>
                  <a:pt x="532982" y="443555"/>
                </a:lnTo>
                <a:lnTo>
                  <a:pt x="525828" y="393477"/>
                </a:lnTo>
                <a:lnTo>
                  <a:pt x="522251" y="346975"/>
                </a:lnTo>
                <a:lnTo>
                  <a:pt x="522251" y="332667"/>
                </a:lnTo>
                <a:lnTo>
                  <a:pt x="532982" y="325512"/>
                </a:lnTo>
                <a:lnTo>
                  <a:pt x="543713" y="318358"/>
                </a:lnTo>
                <a:lnTo>
                  <a:pt x="565175" y="325512"/>
                </a:lnTo>
                <a:lnTo>
                  <a:pt x="565175" y="350552"/>
                </a:lnTo>
                <a:lnTo>
                  <a:pt x="565175" y="375591"/>
                </a:lnTo>
                <a:lnTo>
                  <a:pt x="568752" y="397054"/>
                </a:lnTo>
                <a:lnTo>
                  <a:pt x="583061" y="411362"/>
                </a:lnTo>
                <a:lnTo>
                  <a:pt x="604523" y="422093"/>
                </a:lnTo>
                <a:lnTo>
                  <a:pt x="622409" y="432824"/>
                </a:lnTo>
                <a:lnTo>
                  <a:pt x="636717" y="432824"/>
                </a:lnTo>
                <a:lnTo>
                  <a:pt x="647448" y="432824"/>
                </a:lnTo>
                <a:lnTo>
                  <a:pt x="661756" y="432824"/>
                </a:lnTo>
                <a:lnTo>
                  <a:pt x="668910" y="422093"/>
                </a:lnTo>
                <a:lnTo>
                  <a:pt x="679642" y="411362"/>
                </a:lnTo>
                <a:lnTo>
                  <a:pt x="683219" y="397054"/>
                </a:lnTo>
                <a:lnTo>
                  <a:pt x="686796" y="379168"/>
                </a:lnTo>
                <a:lnTo>
                  <a:pt x="690373" y="354129"/>
                </a:lnTo>
                <a:lnTo>
                  <a:pt x="697527" y="332667"/>
                </a:lnTo>
                <a:lnTo>
                  <a:pt x="708258" y="314781"/>
                </a:lnTo>
                <a:lnTo>
                  <a:pt x="722566" y="293319"/>
                </a:lnTo>
                <a:lnTo>
                  <a:pt x="733297" y="282588"/>
                </a:lnTo>
                <a:lnTo>
                  <a:pt x="744028" y="264702"/>
                </a:lnTo>
                <a:lnTo>
                  <a:pt x="761914" y="225355"/>
                </a:lnTo>
                <a:lnTo>
                  <a:pt x="772645" y="203892"/>
                </a:lnTo>
                <a:lnTo>
                  <a:pt x="783376" y="200315"/>
                </a:lnTo>
                <a:lnTo>
                  <a:pt x="786953" y="193161"/>
                </a:lnTo>
                <a:lnTo>
                  <a:pt x="794107" y="193161"/>
                </a:lnTo>
                <a:lnTo>
                  <a:pt x="804839" y="200315"/>
                </a:lnTo>
                <a:lnTo>
                  <a:pt x="826301" y="211047"/>
                </a:lnTo>
                <a:lnTo>
                  <a:pt x="869226" y="246817"/>
                </a:lnTo>
                <a:lnTo>
                  <a:pt x="894265" y="286165"/>
                </a:lnTo>
                <a:lnTo>
                  <a:pt x="908573" y="307627"/>
                </a:lnTo>
                <a:lnTo>
                  <a:pt x="915727" y="332667"/>
                </a:lnTo>
                <a:lnTo>
                  <a:pt x="930035" y="386322"/>
                </a:lnTo>
                <a:lnTo>
                  <a:pt x="933612" y="400631"/>
                </a:lnTo>
                <a:lnTo>
                  <a:pt x="937190" y="414939"/>
                </a:lnTo>
                <a:lnTo>
                  <a:pt x="958652" y="443555"/>
                </a:lnTo>
                <a:lnTo>
                  <a:pt x="980114" y="472172"/>
                </a:lnTo>
                <a:lnTo>
                  <a:pt x="1008731" y="493634"/>
                </a:lnTo>
                <a:lnTo>
                  <a:pt x="1023039" y="504365"/>
                </a:lnTo>
                <a:lnTo>
                  <a:pt x="1037347" y="522251"/>
                </a:lnTo>
                <a:lnTo>
                  <a:pt x="1040924" y="540136"/>
                </a:lnTo>
                <a:lnTo>
                  <a:pt x="1037347" y="561598"/>
                </a:lnTo>
                <a:lnTo>
                  <a:pt x="1037347" y="572329"/>
                </a:lnTo>
                <a:lnTo>
                  <a:pt x="1040924" y="579484"/>
                </a:lnTo>
                <a:lnTo>
                  <a:pt x="1040924" y="586638"/>
                </a:lnTo>
                <a:lnTo>
                  <a:pt x="1044501" y="593792"/>
                </a:lnTo>
                <a:lnTo>
                  <a:pt x="1065964" y="586638"/>
                </a:lnTo>
                <a:lnTo>
                  <a:pt x="1083849" y="583061"/>
                </a:lnTo>
                <a:lnTo>
                  <a:pt x="1094580" y="575907"/>
                </a:lnTo>
                <a:lnTo>
                  <a:pt x="1098157" y="561598"/>
                </a:lnTo>
                <a:lnTo>
                  <a:pt x="1105311" y="547290"/>
                </a:lnTo>
                <a:lnTo>
                  <a:pt x="1116043" y="540136"/>
                </a:lnTo>
                <a:lnTo>
                  <a:pt x="1126774" y="532982"/>
                </a:lnTo>
                <a:lnTo>
                  <a:pt x="1155390" y="522251"/>
                </a:lnTo>
                <a:lnTo>
                  <a:pt x="1184007" y="525828"/>
                </a:lnTo>
                <a:lnTo>
                  <a:pt x="1184007" y="500788"/>
                </a:lnTo>
                <a:lnTo>
                  <a:pt x="1184007" y="479326"/>
                </a:lnTo>
                <a:lnTo>
                  <a:pt x="1180430" y="450709"/>
                </a:lnTo>
                <a:lnTo>
                  <a:pt x="1169699" y="439978"/>
                </a:lnTo>
                <a:lnTo>
                  <a:pt x="1158967" y="432824"/>
                </a:lnTo>
                <a:lnTo>
                  <a:pt x="1144659" y="432824"/>
                </a:lnTo>
                <a:lnTo>
                  <a:pt x="1133928" y="436401"/>
                </a:lnTo>
                <a:lnTo>
                  <a:pt x="1116043" y="454287"/>
                </a:lnTo>
                <a:lnTo>
                  <a:pt x="1101734" y="461441"/>
                </a:lnTo>
                <a:lnTo>
                  <a:pt x="1087426" y="472172"/>
                </a:lnTo>
                <a:lnTo>
                  <a:pt x="1076695" y="475749"/>
                </a:lnTo>
                <a:lnTo>
                  <a:pt x="1062387" y="475749"/>
                </a:lnTo>
                <a:lnTo>
                  <a:pt x="1055233" y="472172"/>
                </a:lnTo>
                <a:lnTo>
                  <a:pt x="1044501" y="461441"/>
                </a:lnTo>
                <a:lnTo>
                  <a:pt x="1037347" y="450709"/>
                </a:lnTo>
                <a:lnTo>
                  <a:pt x="1033770" y="432824"/>
                </a:lnTo>
                <a:lnTo>
                  <a:pt x="1019462" y="397054"/>
                </a:lnTo>
                <a:lnTo>
                  <a:pt x="1008731" y="364860"/>
                </a:lnTo>
                <a:lnTo>
                  <a:pt x="983691" y="332667"/>
                </a:lnTo>
                <a:lnTo>
                  <a:pt x="958652" y="307627"/>
                </a:lnTo>
                <a:lnTo>
                  <a:pt x="951498" y="296896"/>
                </a:lnTo>
                <a:lnTo>
                  <a:pt x="940767" y="282588"/>
                </a:lnTo>
                <a:lnTo>
                  <a:pt x="937190" y="246817"/>
                </a:lnTo>
                <a:lnTo>
                  <a:pt x="933612" y="228932"/>
                </a:lnTo>
                <a:lnTo>
                  <a:pt x="930035" y="211047"/>
                </a:lnTo>
                <a:lnTo>
                  <a:pt x="919304" y="200315"/>
                </a:lnTo>
                <a:lnTo>
                  <a:pt x="908573" y="186007"/>
                </a:lnTo>
                <a:lnTo>
                  <a:pt x="887111" y="157391"/>
                </a:lnTo>
                <a:lnTo>
                  <a:pt x="876380" y="143082"/>
                </a:lnTo>
                <a:lnTo>
                  <a:pt x="876380" y="128774"/>
                </a:lnTo>
                <a:lnTo>
                  <a:pt x="876380" y="118043"/>
                </a:lnTo>
                <a:lnTo>
                  <a:pt x="879957" y="103735"/>
                </a:lnTo>
                <a:lnTo>
                  <a:pt x="904996" y="75118"/>
                </a:lnTo>
                <a:lnTo>
                  <a:pt x="926458" y="42925"/>
                </a:lnTo>
                <a:lnTo>
                  <a:pt x="951498" y="1430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497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477001"/>
          </a:xfrm>
          <a:prstGeom prst="rect">
            <a:avLst/>
          </a:prstGeom>
          <a:gradFill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bg1"/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2404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477001"/>
          </a:xfrm>
          <a:prstGeom prst="rect">
            <a:avLst/>
          </a:prstGeom>
          <a:gradFill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11442"/>
          <p:cNvSpPr/>
          <p:nvPr userDrawn="1"/>
        </p:nvSpPr>
        <p:spPr>
          <a:xfrm>
            <a:off x="5999079" y="3109438"/>
            <a:ext cx="6192923" cy="161195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bg1"/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56117" y="845216"/>
            <a:ext cx="6173095" cy="403901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08_Desktop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992568" y="728485"/>
            <a:ext cx="7753453" cy="529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398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477001"/>
          </a:xfrm>
          <a:prstGeom prst="rect">
            <a:avLst/>
          </a:prstGeom>
          <a:gradFill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388754" y="894"/>
            <a:ext cx="8243652" cy="6857106"/>
          </a:xfrm>
          <a:custGeom>
            <a:avLst/>
            <a:gdLst>
              <a:gd name="connsiteX0" fmla="*/ 1748865 w 8243652"/>
              <a:gd name="connsiteY0" fmla="*/ 2283519 h 6857106"/>
              <a:gd name="connsiteX1" fmla="*/ 1749611 w 8243652"/>
              <a:gd name="connsiteY1" fmla="*/ 2283519 h 6857106"/>
              <a:gd name="connsiteX2" fmla="*/ 1749114 w 8243652"/>
              <a:gd name="connsiteY2" fmla="*/ 2285635 h 6857106"/>
              <a:gd name="connsiteX3" fmla="*/ 1765166 w 8243652"/>
              <a:gd name="connsiteY3" fmla="*/ 2170806 h 6857106"/>
              <a:gd name="connsiteX4" fmla="*/ 1760509 w 8243652"/>
              <a:gd name="connsiteY4" fmla="*/ 2250181 h 6857106"/>
              <a:gd name="connsiteX5" fmla="*/ 1760509 w 8243652"/>
              <a:gd name="connsiteY5" fmla="*/ 2280344 h 6857106"/>
              <a:gd name="connsiteX6" fmla="*/ 1758180 w 8243652"/>
              <a:gd name="connsiteY6" fmla="*/ 2283519 h 6857106"/>
              <a:gd name="connsiteX7" fmla="*/ 1753523 w 8243652"/>
              <a:gd name="connsiteY7" fmla="*/ 2283519 h 6857106"/>
              <a:gd name="connsiteX8" fmla="*/ 1749611 w 8243652"/>
              <a:gd name="connsiteY8" fmla="*/ 2283519 h 6857106"/>
              <a:gd name="connsiteX9" fmla="*/ 1758180 w 8243652"/>
              <a:gd name="connsiteY9" fmla="*/ 2247006 h 6857106"/>
              <a:gd name="connsiteX10" fmla="*/ 6988474 w 8243652"/>
              <a:gd name="connsiteY10" fmla="*/ 1284981 h 6857106"/>
              <a:gd name="connsiteX11" fmla="*/ 7004776 w 8243652"/>
              <a:gd name="connsiteY11" fmla="*/ 1496119 h 6857106"/>
              <a:gd name="connsiteX12" fmla="*/ 6997790 w 8243652"/>
              <a:gd name="connsiteY12" fmla="*/ 1413569 h 6857106"/>
              <a:gd name="connsiteX13" fmla="*/ 3064568 w 8243652"/>
              <a:gd name="connsiteY13" fmla="*/ 0 h 6857106"/>
              <a:gd name="connsiteX14" fmla="*/ 3064614 w 8243652"/>
              <a:gd name="connsiteY14" fmla="*/ 0 h 6857106"/>
              <a:gd name="connsiteX15" fmla="*/ 3071576 w 8243652"/>
              <a:gd name="connsiteY15" fmla="*/ 254694 h 6857106"/>
              <a:gd name="connsiteX16" fmla="*/ 3071576 w 8243652"/>
              <a:gd name="connsiteY16" fmla="*/ 330894 h 6857106"/>
              <a:gd name="connsiteX17" fmla="*/ 3069247 w 8243652"/>
              <a:gd name="connsiteY17" fmla="*/ 391219 h 6857106"/>
              <a:gd name="connsiteX18" fmla="*/ 3055275 w 8243652"/>
              <a:gd name="connsiteY18" fmla="*/ 545206 h 6857106"/>
              <a:gd name="connsiteX19" fmla="*/ 3043631 w 8243652"/>
              <a:gd name="connsiteY19" fmla="*/ 667444 h 6857106"/>
              <a:gd name="connsiteX20" fmla="*/ 3031987 w 8243652"/>
              <a:gd name="connsiteY20" fmla="*/ 846831 h 6857106"/>
              <a:gd name="connsiteX21" fmla="*/ 3059932 w 8243652"/>
              <a:gd name="connsiteY21" fmla="*/ 1189731 h 6857106"/>
              <a:gd name="connsiteX22" fmla="*/ 3055275 w 8243652"/>
              <a:gd name="connsiteY22" fmla="*/ 1200844 h 6857106"/>
              <a:gd name="connsiteX23" fmla="*/ 3052946 w 8243652"/>
              <a:gd name="connsiteY23" fmla="*/ 1202431 h 6857106"/>
              <a:gd name="connsiteX24" fmla="*/ 3043631 w 8243652"/>
              <a:gd name="connsiteY24" fmla="*/ 1197669 h 6857106"/>
              <a:gd name="connsiteX25" fmla="*/ 3038974 w 8243652"/>
              <a:gd name="connsiteY25" fmla="*/ 1200844 h 6857106"/>
              <a:gd name="connsiteX26" fmla="*/ 3036645 w 8243652"/>
              <a:gd name="connsiteY26" fmla="*/ 1205606 h 6857106"/>
              <a:gd name="connsiteX27" fmla="*/ 3031987 w 8243652"/>
              <a:gd name="connsiteY27" fmla="*/ 1224656 h 6857106"/>
              <a:gd name="connsiteX28" fmla="*/ 3027330 w 8243652"/>
              <a:gd name="connsiteY28" fmla="*/ 1261169 h 6857106"/>
              <a:gd name="connsiteX29" fmla="*/ 3038974 w 8243652"/>
              <a:gd name="connsiteY29" fmla="*/ 1397694 h 6857106"/>
              <a:gd name="connsiteX30" fmla="*/ 3048288 w 8243652"/>
              <a:gd name="connsiteY30" fmla="*/ 1432619 h 6857106"/>
              <a:gd name="connsiteX31" fmla="*/ 3052946 w 8243652"/>
              <a:gd name="connsiteY31" fmla="*/ 1446906 h 6857106"/>
              <a:gd name="connsiteX32" fmla="*/ 3055275 w 8243652"/>
              <a:gd name="connsiteY32" fmla="*/ 1446906 h 6857106"/>
              <a:gd name="connsiteX33" fmla="*/ 3059932 w 8243652"/>
              <a:gd name="connsiteY33" fmla="*/ 1443731 h 6857106"/>
              <a:gd name="connsiteX34" fmla="*/ 3064589 w 8243652"/>
              <a:gd name="connsiteY34" fmla="*/ 1421506 h 6857106"/>
              <a:gd name="connsiteX35" fmla="*/ 3076233 w 8243652"/>
              <a:gd name="connsiteY35" fmla="*/ 1345306 h 6857106"/>
              <a:gd name="connsiteX36" fmla="*/ 3087877 w 8243652"/>
              <a:gd name="connsiteY36" fmla="*/ 1227831 h 6857106"/>
              <a:gd name="connsiteX37" fmla="*/ 3099520 w 8243652"/>
              <a:gd name="connsiteY37" fmla="*/ 1089719 h 6857106"/>
              <a:gd name="connsiteX38" fmla="*/ 3115821 w 8243652"/>
              <a:gd name="connsiteY38" fmla="*/ 818256 h 6857106"/>
              <a:gd name="connsiteX39" fmla="*/ 3120479 w 8243652"/>
              <a:gd name="connsiteY39" fmla="*/ 907156 h 6857106"/>
              <a:gd name="connsiteX40" fmla="*/ 3120479 w 8243652"/>
              <a:gd name="connsiteY40" fmla="*/ 1027806 h 6857106"/>
              <a:gd name="connsiteX41" fmla="*/ 3120479 w 8243652"/>
              <a:gd name="connsiteY41" fmla="*/ 1307206 h 6857106"/>
              <a:gd name="connsiteX42" fmla="*/ 3120479 w 8243652"/>
              <a:gd name="connsiteY42" fmla="*/ 1427856 h 6857106"/>
              <a:gd name="connsiteX43" fmla="*/ 3125136 w 8243652"/>
              <a:gd name="connsiteY43" fmla="*/ 1515169 h 6857106"/>
              <a:gd name="connsiteX44" fmla="*/ 3127465 w 8243652"/>
              <a:gd name="connsiteY44" fmla="*/ 1540569 h 6857106"/>
              <a:gd name="connsiteX45" fmla="*/ 3132122 w 8243652"/>
              <a:gd name="connsiteY45" fmla="*/ 1551681 h 6857106"/>
              <a:gd name="connsiteX46" fmla="*/ 3136780 w 8243652"/>
              <a:gd name="connsiteY46" fmla="*/ 1548506 h 6857106"/>
              <a:gd name="connsiteX47" fmla="*/ 3136780 w 8243652"/>
              <a:gd name="connsiteY47" fmla="*/ 1542156 h 6857106"/>
              <a:gd name="connsiteX48" fmla="*/ 3143766 w 8243652"/>
              <a:gd name="connsiteY48" fmla="*/ 1515169 h 6857106"/>
              <a:gd name="connsiteX49" fmla="*/ 3153081 w 8243652"/>
              <a:gd name="connsiteY49" fmla="*/ 1469131 h 6857106"/>
              <a:gd name="connsiteX50" fmla="*/ 3160067 w 8243652"/>
              <a:gd name="connsiteY50" fmla="*/ 1411981 h 6857106"/>
              <a:gd name="connsiteX51" fmla="*/ 3164724 w 8243652"/>
              <a:gd name="connsiteY51" fmla="*/ 1280219 h 6857106"/>
              <a:gd name="connsiteX52" fmla="*/ 3169382 w 8243652"/>
              <a:gd name="connsiteY52" fmla="*/ 1130994 h 6857106"/>
              <a:gd name="connsiteX53" fmla="*/ 3164724 w 8243652"/>
              <a:gd name="connsiteY53" fmla="*/ 978594 h 6857106"/>
              <a:gd name="connsiteX54" fmla="*/ 3157738 w 8243652"/>
              <a:gd name="connsiteY54" fmla="*/ 689669 h 6857106"/>
              <a:gd name="connsiteX55" fmla="*/ 3160067 w 8243652"/>
              <a:gd name="connsiteY55" fmla="*/ 580131 h 6857106"/>
              <a:gd name="connsiteX56" fmla="*/ 3160067 w 8243652"/>
              <a:gd name="connsiteY56" fmla="*/ 538856 h 6857106"/>
              <a:gd name="connsiteX57" fmla="*/ 3169382 w 8243652"/>
              <a:gd name="connsiteY57" fmla="*/ 507106 h 6857106"/>
              <a:gd name="connsiteX58" fmla="*/ 3192669 w 8243652"/>
              <a:gd name="connsiteY58" fmla="*/ 1123056 h 6857106"/>
              <a:gd name="connsiteX59" fmla="*/ 3204312 w 8243652"/>
              <a:gd name="connsiteY59" fmla="*/ 986531 h 6857106"/>
              <a:gd name="connsiteX60" fmla="*/ 3213627 w 8243652"/>
              <a:gd name="connsiteY60" fmla="*/ 945256 h 6857106"/>
              <a:gd name="connsiteX61" fmla="*/ 3220613 w 8243652"/>
              <a:gd name="connsiteY61" fmla="*/ 918269 h 6857106"/>
              <a:gd name="connsiteX62" fmla="*/ 3229928 w 8243652"/>
              <a:gd name="connsiteY62" fmla="*/ 907156 h 6857106"/>
              <a:gd name="connsiteX63" fmla="*/ 3232257 w 8243652"/>
              <a:gd name="connsiteY63" fmla="*/ 903981 h 6857106"/>
              <a:gd name="connsiteX64" fmla="*/ 3241572 w 8243652"/>
              <a:gd name="connsiteY64" fmla="*/ 915094 h 6857106"/>
              <a:gd name="connsiteX65" fmla="*/ 3248558 w 8243652"/>
              <a:gd name="connsiteY65" fmla="*/ 930969 h 6857106"/>
              <a:gd name="connsiteX66" fmla="*/ 3260201 w 8243652"/>
              <a:gd name="connsiteY66" fmla="*/ 983356 h 6857106"/>
              <a:gd name="connsiteX67" fmla="*/ 3274174 w 8243652"/>
              <a:gd name="connsiteY67" fmla="*/ 1050031 h 6857106"/>
              <a:gd name="connsiteX68" fmla="*/ 3290475 w 8243652"/>
              <a:gd name="connsiteY68" fmla="*/ 1110356 h 6857106"/>
              <a:gd name="connsiteX69" fmla="*/ 3302118 w 8243652"/>
              <a:gd name="connsiteY69" fmla="*/ 1150044 h 6857106"/>
              <a:gd name="connsiteX70" fmla="*/ 3309105 w 8243652"/>
              <a:gd name="connsiteY70" fmla="*/ 1069081 h 6857106"/>
              <a:gd name="connsiteX71" fmla="*/ 3313762 w 8243652"/>
              <a:gd name="connsiteY71" fmla="*/ 972244 h 6857106"/>
              <a:gd name="connsiteX72" fmla="*/ 3320748 w 8243652"/>
              <a:gd name="connsiteY72" fmla="*/ 1008756 h 6857106"/>
              <a:gd name="connsiteX73" fmla="*/ 3325406 w 8243652"/>
              <a:gd name="connsiteY73" fmla="*/ 1019869 h 6857106"/>
              <a:gd name="connsiteX74" fmla="*/ 3330063 w 8243652"/>
              <a:gd name="connsiteY74" fmla="*/ 1021456 h 6857106"/>
              <a:gd name="connsiteX75" fmla="*/ 3334720 w 8243652"/>
              <a:gd name="connsiteY75" fmla="*/ 1021456 h 6857106"/>
              <a:gd name="connsiteX76" fmla="*/ 3337049 w 8243652"/>
              <a:gd name="connsiteY76" fmla="*/ 1016694 h 6857106"/>
              <a:gd name="connsiteX77" fmla="*/ 3341707 w 8243652"/>
              <a:gd name="connsiteY77" fmla="*/ 994469 h 6857106"/>
              <a:gd name="connsiteX78" fmla="*/ 3358008 w 8243652"/>
              <a:gd name="connsiteY78" fmla="*/ 908744 h 6857106"/>
              <a:gd name="connsiteX79" fmla="*/ 3374309 w 8243652"/>
              <a:gd name="connsiteY79" fmla="*/ 797619 h 6857106"/>
              <a:gd name="connsiteX80" fmla="*/ 3385952 w 8243652"/>
              <a:gd name="connsiteY80" fmla="*/ 678556 h 6857106"/>
              <a:gd name="connsiteX81" fmla="*/ 3397596 w 8243652"/>
              <a:gd name="connsiteY81" fmla="*/ 586481 h 6857106"/>
              <a:gd name="connsiteX82" fmla="*/ 3406911 w 8243652"/>
              <a:gd name="connsiteY82" fmla="*/ 556319 h 6857106"/>
              <a:gd name="connsiteX83" fmla="*/ 3409239 w 8243652"/>
              <a:gd name="connsiteY83" fmla="*/ 542031 h 6857106"/>
              <a:gd name="connsiteX84" fmla="*/ 3413897 w 8243652"/>
              <a:gd name="connsiteY84" fmla="*/ 542031 h 6857106"/>
              <a:gd name="connsiteX85" fmla="*/ 3418554 w 8243652"/>
              <a:gd name="connsiteY85" fmla="*/ 545206 h 6857106"/>
              <a:gd name="connsiteX86" fmla="*/ 3423212 w 8243652"/>
              <a:gd name="connsiteY86" fmla="*/ 572194 h 6857106"/>
              <a:gd name="connsiteX87" fmla="*/ 3423212 w 8243652"/>
              <a:gd name="connsiteY87" fmla="*/ 624581 h 6857106"/>
              <a:gd name="connsiteX88" fmla="*/ 3423212 w 8243652"/>
              <a:gd name="connsiteY88" fmla="*/ 688081 h 6857106"/>
              <a:gd name="connsiteX89" fmla="*/ 3430198 w 8243652"/>
              <a:gd name="connsiteY89" fmla="*/ 832544 h 6857106"/>
              <a:gd name="connsiteX90" fmla="*/ 3437184 w 8243652"/>
              <a:gd name="connsiteY90" fmla="*/ 980181 h 6857106"/>
              <a:gd name="connsiteX91" fmla="*/ 3441841 w 8243652"/>
              <a:gd name="connsiteY91" fmla="*/ 1110356 h 6857106"/>
              <a:gd name="connsiteX92" fmla="*/ 3495402 w 8243652"/>
              <a:gd name="connsiteY92" fmla="*/ 727769 h 6857106"/>
              <a:gd name="connsiteX93" fmla="*/ 3486087 w 8243652"/>
              <a:gd name="connsiteY93" fmla="*/ 797619 h 6857106"/>
              <a:gd name="connsiteX94" fmla="*/ 3481429 w 8243652"/>
              <a:gd name="connsiteY94" fmla="*/ 881756 h 6857106"/>
              <a:gd name="connsiteX95" fmla="*/ 3474443 w 8243652"/>
              <a:gd name="connsiteY95" fmla="*/ 1089719 h 6857106"/>
              <a:gd name="connsiteX96" fmla="*/ 3469786 w 8243652"/>
              <a:gd name="connsiteY96" fmla="*/ 1589781 h 6857106"/>
              <a:gd name="connsiteX97" fmla="*/ 3474443 w 8243652"/>
              <a:gd name="connsiteY97" fmla="*/ 1567556 h 6857106"/>
              <a:gd name="connsiteX98" fmla="*/ 3479101 w 8243652"/>
              <a:gd name="connsiteY98" fmla="*/ 1537394 h 6857106"/>
              <a:gd name="connsiteX99" fmla="*/ 3486087 w 8243652"/>
              <a:gd name="connsiteY99" fmla="*/ 1451669 h 6857106"/>
              <a:gd name="connsiteX100" fmla="*/ 3495402 w 8243652"/>
              <a:gd name="connsiteY100" fmla="*/ 1370706 h 6857106"/>
              <a:gd name="connsiteX101" fmla="*/ 3502388 w 8243652"/>
              <a:gd name="connsiteY101" fmla="*/ 1311969 h 6857106"/>
              <a:gd name="connsiteX102" fmla="*/ 3495402 w 8243652"/>
              <a:gd name="connsiteY102" fmla="*/ 1504056 h 6857106"/>
              <a:gd name="connsiteX103" fmla="*/ 3495402 w 8243652"/>
              <a:gd name="connsiteY103" fmla="*/ 1608831 h 6857106"/>
              <a:gd name="connsiteX104" fmla="*/ 3497730 w 8243652"/>
              <a:gd name="connsiteY104" fmla="*/ 1723131 h 6857106"/>
              <a:gd name="connsiteX105" fmla="*/ 3551291 w 8243652"/>
              <a:gd name="connsiteY105" fmla="*/ 1137344 h 6857106"/>
              <a:gd name="connsiteX106" fmla="*/ 3546633 w 8243652"/>
              <a:gd name="connsiteY106" fmla="*/ 1070669 h 6857106"/>
              <a:gd name="connsiteX107" fmla="*/ 3539647 w 8243652"/>
              <a:gd name="connsiteY107" fmla="*/ 1038919 h 6857106"/>
              <a:gd name="connsiteX108" fmla="*/ 3541976 w 8243652"/>
              <a:gd name="connsiteY108" fmla="*/ 1027806 h 6857106"/>
              <a:gd name="connsiteX109" fmla="*/ 3551291 w 8243652"/>
              <a:gd name="connsiteY109" fmla="*/ 1005581 h 6857106"/>
              <a:gd name="connsiteX110" fmla="*/ 3558277 w 8243652"/>
              <a:gd name="connsiteY110" fmla="*/ 980181 h 6857106"/>
              <a:gd name="connsiteX111" fmla="*/ 3567592 w 8243652"/>
              <a:gd name="connsiteY111" fmla="*/ 959544 h 6857106"/>
              <a:gd name="connsiteX112" fmla="*/ 3569921 w 8243652"/>
              <a:gd name="connsiteY112" fmla="*/ 953194 h 6857106"/>
              <a:gd name="connsiteX113" fmla="*/ 3574578 w 8243652"/>
              <a:gd name="connsiteY113" fmla="*/ 953194 h 6857106"/>
              <a:gd name="connsiteX114" fmla="*/ 3579235 w 8243652"/>
              <a:gd name="connsiteY114" fmla="*/ 956369 h 6857106"/>
              <a:gd name="connsiteX115" fmla="*/ 3583893 w 8243652"/>
              <a:gd name="connsiteY115" fmla="*/ 967481 h 6857106"/>
              <a:gd name="connsiteX116" fmla="*/ 3590879 w 8243652"/>
              <a:gd name="connsiteY116" fmla="*/ 1013519 h 6857106"/>
              <a:gd name="connsiteX117" fmla="*/ 3600194 w 8243652"/>
              <a:gd name="connsiteY117" fmla="*/ 1100831 h 6857106"/>
              <a:gd name="connsiteX118" fmla="*/ 3595536 w 8243652"/>
              <a:gd name="connsiteY118" fmla="*/ 1300856 h 6857106"/>
              <a:gd name="connsiteX119" fmla="*/ 3590879 w 8243652"/>
              <a:gd name="connsiteY119" fmla="*/ 1502469 h 6857106"/>
              <a:gd name="connsiteX120" fmla="*/ 3583893 w 8243652"/>
              <a:gd name="connsiteY120" fmla="*/ 1389756 h 6857106"/>
              <a:gd name="connsiteX121" fmla="*/ 3579235 w 8243652"/>
              <a:gd name="connsiteY121" fmla="*/ 1331019 h 6857106"/>
              <a:gd name="connsiteX122" fmla="*/ 3574578 w 8243652"/>
              <a:gd name="connsiteY122" fmla="*/ 1323081 h 6857106"/>
              <a:gd name="connsiteX123" fmla="*/ 3574578 w 8243652"/>
              <a:gd name="connsiteY123" fmla="*/ 1326256 h 6857106"/>
              <a:gd name="connsiteX124" fmla="*/ 3569921 w 8243652"/>
              <a:gd name="connsiteY124" fmla="*/ 1359594 h 6857106"/>
              <a:gd name="connsiteX125" fmla="*/ 3562934 w 8243652"/>
              <a:gd name="connsiteY125" fmla="*/ 1510406 h 6857106"/>
              <a:gd name="connsiteX126" fmla="*/ 3555948 w 8243652"/>
              <a:gd name="connsiteY126" fmla="*/ 1710431 h 6857106"/>
              <a:gd name="connsiteX127" fmla="*/ 3567592 w 8243652"/>
              <a:gd name="connsiteY127" fmla="*/ 1696144 h 6857106"/>
              <a:gd name="connsiteX128" fmla="*/ 3569921 w 8243652"/>
              <a:gd name="connsiteY128" fmla="*/ 1696144 h 6857106"/>
              <a:gd name="connsiteX129" fmla="*/ 3574578 w 8243652"/>
              <a:gd name="connsiteY129" fmla="*/ 1702494 h 6857106"/>
              <a:gd name="connsiteX130" fmla="*/ 3574578 w 8243652"/>
              <a:gd name="connsiteY130" fmla="*/ 1723131 h 6857106"/>
              <a:gd name="connsiteX131" fmla="*/ 3574578 w 8243652"/>
              <a:gd name="connsiteY131" fmla="*/ 1762819 h 6857106"/>
              <a:gd name="connsiteX132" fmla="*/ 3574578 w 8243652"/>
              <a:gd name="connsiteY132" fmla="*/ 1883469 h 6857106"/>
              <a:gd name="connsiteX133" fmla="*/ 3579235 w 8243652"/>
              <a:gd name="connsiteY133" fmla="*/ 1962844 h 6857106"/>
              <a:gd name="connsiteX134" fmla="*/ 3583893 w 8243652"/>
              <a:gd name="connsiteY134" fmla="*/ 2050156 h 6857106"/>
              <a:gd name="connsiteX135" fmla="*/ 3586222 w 8243652"/>
              <a:gd name="connsiteY135" fmla="*/ 2045394 h 6857106"/>
              <a:gd name="connsiteX136" fmla="*/ 3590879 w 8243652"/>
              <a:gd name="connsiteY136" fmla="*/ 2024756 h 6857106"/>
              <a:gd name="connsiteX137" fmla="*/ 3600194 w 8243652"/>
              <a:gd name="connsiteY137" fmla="*/ 1964431 h 6857106"/>
              <a:gd name="connsiteX138" fmla="*/ 3607180 w 8243652"/>
              <a:gd name="connsiteY138" fmla="*/ 1877119 h 6857106"/>
              <a:gd name="connsiteX139" fmla="*/ 3611837 w 8243652"/>
              <a:gd name="connsiteY139" fmla="*/ 1767581 h 6857106"/>
              <a:gd name="connsiteX140" fmla="*/ 3614166 w 8243652"/>
              <a:gd name="connsiteY140" fmla="*/ 1515169 h 6857106"/>
              <a:gd name="connsiteX141" fmla="*/ 3614166 w 8243652"/>
              <a:gd name="connsiteY141" fmla="*/ 1269106 h 6857106"/>
              <a:gd name="connsiteX142" fmla="*/ 3630467 w 8243652"/>
              <a:gd name="connsiteY142" fmla="*/ 1356419 h 6857106"/>
              <a:gd name="connsiteX143" fmla="*/ 3639782 w 8243652"/>
              <a:gd name="connsiteY143" fmla="*/ 1381819 h 6857106"/>
              <a:gd name="connsiteX144" fmla="*/ 3644439 w 8243652"/>
              <a:gd name="connsiteY144" fmla="*/ 1389756 h 6857106"/>
              <a:gd name="connsiteX145" fmla="*/ 3646768 w 8243652"/>
              <a:gd name="connsiteY145" fmla="*/ 1389756 h 6857106"/>
              <a:gd name="connsiteX146" fmla="*/ 3651426 w 8243652"/>
              <a:gd name="connsiteY146" fmla="*/ 1383406 h 6857106"/>
              <a:gd name="connsiteX147" fmla="*/ 3656083 w 8243652"/>
              <a:gd name="connsiteY147" fmla="*/ 1372294 h 6857106"/>
              <a:gd name="connsiteX148" fmla="*/ 3663069 w 8243652"/>
              <a:gd name="connsiteY148" fmla="*/ 1329431 h 6857106"/>
              <a:gd name="connsiteX149" fmla="*/ 3684028 w 8243652"/>
              <a:gd name="connsiteY149" fmla="*/ 1140519 h 6857106"/>
              <a:gd name="connsiteX150" fmla="*/ 3674713 w 8243652"/>
              <a:gd name="connsiteY150" fmla="*/ 1623119 h 6857106"/>
              <a:gd name="connsiteX151" fmla="*/ 3702657 w 8243652"/>
              <a:gd name="connsiteY151" fmla="*/ 1469131 h 6857106"/>
              <a:gd name="connsiteX152" fmla="*/ 3684028 w 8243652"/>
              <a:gd name="connsiteY152" fmla="*/ 2054919 h 6857106"/>
              <a:gd name="connsiteX153" fmla="*/ 3695671 w 8243652"/>
              <a:gd name="connsiteY153" fmla="*/ 2110481 h 6857106"/>
              <a:gd name="connsiteX154" fmla="*/ 3700329 w 8243652"/>
              <a:gd name="connsiteY154" fmla="*/ 2115244 h 6857106"/>
              <a:gd name="connsiteX155" fmla="*/ 3702657 w 8243652"/>
              <a:gd name="connsiteY155" fmla="*/ 2110481 h 6857106"/>
              <a:gd name="connsiteX156" fmla="*/ 3711972 w 8243652"/>
              <a:gd name="connsiteY156" fmla="*/ 2015231 h 6857106"/>
              <a:gd name="connsiteX157" fmla="*/ 3716630 w 8243652"/>
              <a:gd name="connsiteY157" fmla="*/ 1816794 h 6857106"/>
              <a:gd name="connsiteX158" fmla="*/ 3718958 w 8243652"/>
              <a:gd name="connsiteY158" fmla="*/ 1605656 h 6857106"/>
              <a:gd name="connsiteX159" fmla="*/ 3723616 w 8243652"/>
              <a:gd name="connsiteY159" fmla="*/ 1526281 h 6857106"/>
              <a:gd name="connsiteX160" fmla="*/ 3728273 w 8243652"/>
              <a:gd name="connsiteY160" fmla="*/ 1473894 h 6857106"/>
              <a:gd name="connsiteX161" fmla="*/ 3735259 w 8243652"/>
              <a:gd name="connsiteY161" fmla="*/ 1462781 h 6857106"/>
              <a:gd name="connsiteX162" fmla="*/ 3735259 w 8243652"/>
              <a:gd name="connsiteY162" fmla="*/ 1461194 h 6857106"/>
              <a:gd name="connsiteX163" fmla="*/ 3739917 w 8243652"/>
              <a:gd name="connsiteY163" fmla="*/ 1462781 h 6857106"/>
              <a:gd name="connsiteX164" fmla="*/ 3744574 w 8243652"/>
              <a:gd name="connsiteY164" fmla="*/ 1473894 h 6857106"/>
              <a:gd name="connsiteX165" fmla="*/ 3751560 w 8243652"/>
              <a:gd name="connsiteY165" fmla="*/ 1502469 h 6857106"/>
              <a:gd name="connsiteX166" fmla="*/ 3751560 w 8243652"/>
              <a:gd name="connsiteY166" fmla="*/ 1926331 h 6857106"/>
              <a:gd name="connsiteX167" fmla="*/ 3760875 w 8243652"/>
              <a:gd name="connsiteY167" fmla="*/ 1842194 h 6857106"/>
              <a:gd name="connsiteX168" fmla="*/ 3767861 w 8243652"/>
              <a:gd name="connsiteY168" fmla="*/ 1729481 h 6857106"/>
              <a:gd name="connsiteX169" fmla="*/ 3779505 w 8243652"/>
              <a:gd name="connsiteY169" fmla="*/ 1491356 h 6857106"/>
              <a:gd name="connsiteX170" fmla="*/ 3784162 w 8243652"/>
              <a:gd name="connsiteY170" fmla="*/ 1408806 h 6857106"/>
              <a:gd name="connsiteX171" fmla="*/ 3788820 w 8243652"/>
              <a:gd name="connsiteY171" fmla="*/ 1386581 h 6857106"/>
              <a:gd name="connsiteX172" fmla="*/ 3788820 w 8243652"/>
              <a:gd name="connsiteY172" fmla="*/ 1378644 h 6857106"/>
              <a:gd name="connsiteX173" fmla="*/ 3791149 w 8243652"/>
              <a:gd name="connsiteY173" fmla="*/ 1389756 h 6857106"/>
              <a:gd name="connsiteX174" fmla="*/ 3795806 w 8243652"/>
              <a:gd name="connsiteY174" fmla="*/ 1419919 h 6857106"/>
              <a:gd name="connsiteX175" fmla="*/ 3800463 w 8243652"/>
              <a:gd name="connsiteY175" fmla="*/ 1556444 h 6857106"/>
              <a:gd name="connsiteX176" fmla="*/ 3805121 w 8243652"/>
              <a:gd name="connsiteY176" fmla="*/ 1458019 h 6857106"/>
              <a:gd name="connsiteX177" fmla="*/ 3805121 w 8243652"/>
              <a:gd name="connsiteY177" fmla="*/ 1353244 h 6857106"/>
              <a:gd name="connsiteX178" fmla="*/ 3795806 w 8243652"/>
              <a:gd name="connsiteY178" fmla="*/ 1150044 h 6857106"/>
              <a:gd name="connsiteX179" fmla="*/ 3791149 w 8243652"/>
              <a:gd name="connsiteY179" fmla="*/ 1059556 h 6857106"/>
              <a:gd name="connsiteX180" fmla="*/ 3791149 w 8243652"/>
              <a:gd name="connsiteY180" fmla="*/ 980181 h 6857106"/>
              <a:gd name="connsiteX181" fmla="*/ 3800463 w 8243652"/>
              <a:gd name="connsiteY181" fmla="*/ 918269 h 6857106"/>
              <a:gd name="connsiteX182" fmla="*/ 3807450 w 8243652"/>
              <a:gd name="connsiteY182" fmla="*/ 892869 h 6857106"/>
              <a:gd name="connsiteX183" fmla="*/ 3816764 w 8243652"/>
              <a:gd name="connsiteY183" fmla="*/ 873819 h 6857106"/>
              <a:gd name="connsiteX184" fmla="*/ 3823751 w 8243652"/>
              <a:gd name="connsiteY184" fmla="*/ 1024631 h 6857106"/>
              <a:gd name="connsiteX185" fmla="*/ 3835394 w 8243652"/>
              <a:gd name="connsiteY185" fmla="*/ 1153219 h 6857106"/>
              <a:gd name="connsiteX186" fmla="*/ 3849366 w 8243652"/>
              <a:gd name="connsiteY186" fmla="*/ 1261169 h 6857106"/>
              <a:gd name="connsiteX187" fmla="*/ 3861010 w 8243652"/>
              <a:gd name="connsiteY187" fmla="*/ 1337369 h 6857106"/>
              <a:gd name="connsiteX188" fmla="*/ 3863339 w 8243652"/>
              <a:gd name="connsiteY188" fmla="*/ 1265931 h 6857106"/>
              <a:gd name="connsiteX189" fmla="*/ 3863339 w 8243652"/>
              <a:gd name="connsiteY189" fmla="*/ 1191319 h 6857106"/>
              <a:gd name="connsiteX190" fmla="*/ 3861010 w 8243652"/>
              <a:gd name="connsiteY190" fmla="*/ 1046856 h 6857106"/>
              <a:gd name="connsiteX191" fmla="*/ 3849366 w 8243652"/>
              <a:gd name="connsiteY191" fmla="*/ 934144 h 6857106"/>
              <a:gd name="connsiteX192" fmla="*/ 3844709 w 8243652"/>
              <a:gd name="connsiteY192" fmla="*/ 899219 h 6857106"/>
              <a:gd name="connsiteX193" fmla="*/ 3840052 w 8243652"/>
              <a:gd name="connsiteY193" fmla="*/ 888106 h 6857106"/>
              <a:gd name="connsiteX194" fmla="*/ 3844709 w 8243652"/>
              <a:gd name="connsiteY194" fmla="*/ 878581 h 6857106"/>
              <a:gd name="connsiteX195" fmla="*/ 3849366 w 8243652"/>
              <a:gd name="connsiteY195" fmla="*/ 876994 h 6857106"/>
              <a:gd name="connsiteX196" fmla="*/ 3851695 w 8243652"/>
              <a:gd name="connsiteY196" fmla="*/ 878581 h 6857106"/>
              <a:gd name="connsiteX197" fmla="*/ 3856353 w 8243652"/>
              <a:gd name="connsiteY197" fmla="*/ 888106 h 6857106"/>
              <a:gd name="connsiteX198" fmla="*/ 3863339 w 8243652"/>
              <a:gd name="connsiteY198" fmla="*/ 918269 h 6857106"/>
              <a:gd name="connsiteX199" fmla="*/ 3872654 w 8243652"/>
              <a:gd name="connsiteY199" fmla="*/ 961131 h 6857106"/>
              <a:gd name="connsiteX200" fmla="*/ 3879640 w 8243652"/>
              <a:gd name="connsiteY200" fmla="*/ 1089719 h 6857106"/>
              <a:gd name="connsiteX201" fmla="*/ 3888955 w 8243652"/>
              <a:gd name="connsiteY201" fmla="*/ 1251644 h 6857106"/>
              <a:gd name="connsiteX202" fmla="*/ 3905256 w 8243652"/>
              <a:gd name="connsiteY202" fmla="*/ 1602481 h 6857106"/>
              <a:gd name="connsiteX203" fmla="*/ 3907584 w 8243652"/>
              <a:gd name="connsiteY203" fmla="*/ 1751706 h 6857106"/>
              <a:gd name="connsiteX204" fmla="*/ 3916899 w 8243652"/>
              <a:gd name="connsiteY204" fmla="*/ 1854894 h 6857106"/>
              <a:gd name="connsiteX205" fmla="*/ 3907584 w 8243652"/>
              <a:gd name="connsiteY205" fmla="*/ 1545331 h 6857106"/>
              <a:gd name="connsiteX206" fmla="*/ 3949501 w 8243652"/>
              <a:gd name="connsiteY206" fmla="*/ 1594544 h 6857106"/>
              <a:gd name="connsiteX207" fmla="*/ 3949501 w 8243652"/>
              <a:gd name="connsiteY207" fmla="*/ 1372294 h 6857106"/>
              <a:gd name="connsiteX208" fmla="*/ 3949501 w 8243652"/>
              <a:gd name="connsiteY208" fmla="*/ 1172269 h 6857106"/>
              <a:gd name="connsiteX209" fmla="*/ 3949501 w 8243652"/>
              <a:gd name="connsiteY209" fmla="*/ 1092894 h 6857106"/>
              <a:gd name="connsiteX210" fmla="*/ 3940186 w 8243652"/>
              <a:gd name="connsiteY210" fmla="*/ 1029394 h 6857106"/>
              <a:gd name="connsiteX211" fmla="*/ 3937858 w 8243652"/>
              <a:gd name="connsiteY211" fmla="*/ 1005581 h 6857106"/>
              <a:gd name="connsiteX212" fmla="*/ 3933200 w 8243652"/>
              <a:gd name="connsiteY212" fmla="*/ 989706 h 6857106"/>
              <a:gd name="connsiteX213" fmla="*/ 3923885 w 8243652"/>
              <a:gd name="connsiteY213" fmla="*/ 980181 h 6857106"/>
              <a:gd name="connsiteX214" fmla="*/ 3921557 w 8243652"/>
              <a:gd name="connsiteY214" fmla="*/ 978594 h 6857106"/>
              <a:gd name="connsiteX215" fmla="*/ 3916899 w 8243652"/>
              <a:gd name="connsiteY215" fmla="*/ 978594 h 6857106"/>
              <a:gd name="connsiteX216" fmla="*/ 3923885 w 8243652"/>
              <a:gd name="connsiteY216" fmla="*/ 942081 h 6857106"/>
              <a:gd name="connsiteX217" fmla="*/ 3928543 w 8243652"/>
              <a:gd name="connsiteY217" fmla="*/ 930969 h 6857106"/>
              <a:gd name="connsiteX218" fmla="*/ 3933200 w 8243652"/>
              <a:gd name="connsiteY218" fmla="*/ 934144 h 6857106"/>
              <a:gd name="connsiteX219" fmla="*/ 3933200 w 8243652"/>
              <a:gd name="connsiteY219" fmla="*/ 938906 h 6857106"/>
              <a:gd name="connsiteX220" fmla="*/ 3937858 w 8243652"/>
              <a:gd name="connsiteY220" fmla="*/ 961131 h 6857106"/>
              <a:gd name="connsiteX221" fmla="*/ 3949501 w 8243652"/>
              <a:gd name="connsiteY221" fmla="*/ 1038919 h 6857106"/>
              <a:gd name="connsiteX222" fmla="*/ 3956487 w 8243652"/>
              <a:gd name="connsiteY222" fmla="*/ 1130994 h 6857106"/>
              <a:gd name="connsiteX223" fmla="*/ 3968131 w 8243652"/>
              <a:gd name="connsiteY223" fmla="*/ 1219894 h 6857106"/>
              <a:gd name="connsiteX224" fmla="*/ 3972788 w 8243652"/>
              <a:gd name="connsiteY224" fmla="*/ 1250056 h 6857106"/>
              <a:gd name="connsiteX225" fmla="*/ 3982103 w 8243652"/>
              <a:gd name="connsiteY225" fmla="*/ 1265931 h 6857106"/>
              <a:gd name="connsiteX226" fmla="*/ 3982103 w 8243652"/>
              <a:gd name="connsiteY226" fmla="*/ 1269106 h 6857106"/>
              <a:gd name="connsiteX227" fmla="*/ 3984432 w 8243652"/>
              <a:gd name="connsiteY227" fmla="*/ 1265931 h 6857106"/>
              <a:gd name="connsiteX228" fmla="*/ 3989089 w 8243652"/>
              <a:gd name="connsiteY228" fmla="*/ 1246881 h 6857106"/>
              <a:gd name="connsiteX229" fmla="*/ 3993747 w 8243652"/>
              <a:gd name="connsiteY229" fmla="*/ 1202431 h 6857106"/>
              <a:gd name="connsiteX230" fmla="*/ 4000733 w 8243652"/>
              <a:gd name="connsiteY230" fmla="*/ 1129406 h 6857106"/>
              <a:gd name="connsiteX231" fmla="*/ 3982103 w 8243652"/>
              <a:gd name="connsiteY231" fmla="*/ 1669156 h 6857106"/>
              <a:gd name="connsiteX232" fmla="*/ 3984432 w 8243652"/>
              <a:gd name="connsiteY232" fmla="*/ 1669156 h 6857106"/>
              <a:gd name="connsiteX233" fmla="*/ 3984432 w 8243652"/>
              <a:gd name="connsiteY233" fmla="*/ 1665981 h 6857106"/>
              <a:gd name="connsiteX234" fmla="*/ 3989089 w 8243652"/>
              <a:gd name="connsiteY234" fmla="*/ 1643756 h 6857106"/>
              <a:gd name="connsiteX235" fmla="*/ 3996076 w 8243652"/>
              <a:gd name="connsiteY235" fmla="*/ 1572319 h 6857106"/>
              <a:gd name="connsiteX236" fmla="*/ 4010048 w 8243652"/>
              <a:gd name="connsiteY236" fmla="*/ 1419919 h 6857106"/>
              <a:gd name="connsiteX237" fmla="*/ 4005390 w 8243652"/>
              <a:gd name="connsiteY237" fmla="*/ 1834256 h 6857106"/>
              <a:gd name="connsiteX238" fmla="*/ 4021691 w 8243652"/>
              <a:gd name="connsiteY238" fmla="*/ 1638994 h 6857106"/>
              <a:gd name="connsiteX239" fmla="*/ 4026349 w 8243652"/>
              <a:gd name="connsiteY239" fmla="*/ 1589781 h 6857106"/>
              <a:gd name="connsiteX240" fmla="*/ 4033335 w 8243652"/>
              <a:gd name="connsiteY240" fmla="*/ 1567556 h 6857106"/>
              <a:gd name="connsiteX241" fmla="*/ 4033335 w 8243652"/>
              <a:gd name="connsiteY241" fmla="*/ 1532631 h 6857106"/>
              <a:gd name="connsiteX242" fmla="*/ 4028678 w 8243652"/>
              <a:gd name="connsiteY242" fmla="*/ 1458019 h 6857106"/>
              <a:gd name="connsiteX243" fmla="*/ 4049636 w 8243652"/>
              <a:gd name="connsiteY243" fmla="*/ 1408806 h 6857106"/>
              <a:gd name="connsiteX244" fmla="*/ 4054293 w 8243652"/>
              <a:gd name="connsiteY244" fmla="*/ 1421506 h 6857106"/>
              <a:gd name="connsiteX245" fmla="*/ 4054293 w 8243652"/>
              <a:gd name="connsiteY245" fmla="*/ 1458019 h 6857106"/>
              <a:gd name="connsiteX246" fmla="*/ 4044979 w 8243652"/>
              <a:gd name="connsiteY246" fmla="*/ 1572319 h 6857106"/>
              <a:gd name="connsiteX247" fmla="*/ 4056622 w 8243652"/>
              <a:gd name="connsiteY247" fmla="*/ 1624706 h 6857106"/>
              <a:gd name="connsiteX248" fmla="*/ 4065937 w 8243652"/>
              <a:gd name="connsiteY248" fmla="*/ 1643756 h 6857106"/>
              <a:gd name="connsiteX249" fmla="*/ 4070594 w 8243652"/>
              <a:gd name="connsiteY249" fmla="*/ 1646931 h 6857106"/>
              <a:gd name="connsiteX250" fmla="*/ 4070594 w 8243652"/>
              <a:gd name="connsiteY250" fmla="*/ 1643756 h 6857106"/>
              <a:gd name="connsiteX251" fmla="*/ 4077581 w 8243652"/>
              <a:gd name="connsiteY251" fmla="*/ 1612006 h 6857106"/>
              <a:gd name="connsiteX252" fmla="*/ 4082238 w 8243652"/>
              <a:gd name="connsiteY252" fmla="*/ 1540569 h 6857106"/>
              <a:gd name="connsiteX253" fmla="*/ 4089224 w 8243652"/>
              <a:gd name="connsiteY253" fmla="*/ 1413569 h 6857106"/>
              <a:gd name="connsiteX254" fmla="*/ 4093882 w 8243652"/>
              <a:gd name="connsiteY254" fmla="*/ 1224656 h 6857106"/>
              <a:gd name="connsiteX255" fmla="*/ 4089224 w 8243652"/>
              <a:gd name="connsiteY255" fmla="*/ 1438969 h 6857106"/>
              <a:gd name="connsiteX256" fmla="*/ 4089224 w 8243652"/>
              <a:gd name="connsiteY256" fmla="*/ 1540569 h 6857106"/>
              <a:gd name="connsiteX257" fmla="*/ 4093882 w 8243652"/>
              <a:gd name="connsiteY257" fmla="*/ 1556444 h 6857106"/>
              <a:gd name="connsiteX258" fmla="*/ 4093882 w 8243652"/>
              <a:gd name="connsiteY258" fmla="*/ 1559619 h 6857106"/>
              <a:gd name="connsiteX259" fmla="*/ 4098539 w 8243652"/>
              <a:gd name="connsiteY259" fmla="*/ 1556444 h 6857106"/>
              <a:gd name="connsiteX260" fmla="*/ 4100868 w 8243652"/>
              <a:gd name="connsiteY260" fmla="*/ 1521519 h 6857106"/>
              <a:gd name="connsiteX261" fmla="*/ 4110183 w 8243652"/>
              <a:gd name="connsiteY261" fmla="*/ 1465956 h 6857106"/>
              <a:gd name="connsiteX262" fmla="*/ 4117169 w 8243652"/>
              <a:gd name="connsiteY262" fmla="*/ 1416744 h 6857106"/>
              <a:gd name="connsiteX263" fmla="*/ 4121826 w 8243652"/>
              <a:gd name="connsiteY263" fmla="*/ 1405631 h 6857106"/>
              <a:gd name="connsiteX264" fmla="*/ 4126484 w 8243652"/>
              <a:gd name="connsiteY264" fmla="*/ 1405631 h 6857106"/>
              <a:gd name="connsiteX265" fmla="*/ 4126484 w 8243652"/>
              <a:gd name="connsiteY265" fmla="*/ 1411981 h 6857106"/>
              <a:gd name="connsiteX266" fmla="*/ 4128812 w 8243652"/>
              <a:gd name="connsiteY266" fmla="*/ 1431031 h 6857106"/>
              <a:gd name="connsiteX267" fmla="*/ 4133470 w 8243652"/>
              <a:gd name="connsiteY267" fmla="*/ 1473894 h 6857106"/>
              <a:gd name="connsiteX268" fmla="*/ 4121826 w 8243652"/>
              <a:gd name="connsiteY268" fmla="*/ 1612006 h 6857106"/>
              <a:gd name="connsiteX269" fmla="*/ 4142785 w 8243652"/>
              <a:gd name="connsiteY269" fmla="*/ 1627881 h 6857106"/>
              <a:gd name="connsiteX270" fmla="*/ 4142785 w 8243652"/>
              <a:gd name="connsiteY270" fmla="*/ 1553269 h 6857106"/>
              <a:gd name="connsiteX271" fmla="*/ 4149771 w 8243652"/>
              <a:gd name="connsiteY271" fmla="*/ 1638994 h 6857106"/>
              <a:gd name="connsiteX272" fmla="*/ 4170729 w 8243652"/>
              <a:gd name="connsiteY272" fmla="*/ 1669156 h 6857106"/>
              <a:gd name="connsiteX273" fmla="*/ 4187030 w 8243652"/>
              <a:gd name="connsiteY273" fmla="*/ 1570731 h 6857106"/>
              <a:gd name="connsiteX274" fmla="*/ 4189359 w 8243652"/>
              <a:gd name="connsiteY274" fmla="*/ 1559619 h 6857106"/>
              <a:gd name="connsiteX275" fmla="*/ 4194016 w 8243652"/>
              <a:gd name="connsiteY275" fmla="*/ 1556444 h 6857106"/>
              <a:gd name="connsiteX276" fmla="*/ 4198674 w 8243652"/>
              <a:gd name="connsiteY276" fmla="*/ 1559619 h 6857106"/>
              <a:gd name="connsiteX277" fmla="*/ 4203331 w 8243652"/>
              <a:gd name="connsiteY277" fmla="*/ 1578669 h 6857106"/>
              <a:gd name="connsiteX278" fmla="*/ 4205660 w 8243652"/>
              <a:gd name="connsiteY278" fmla="*/ 1616769 h 6857106"/>
              <a:gd name="connsiteX279" fmla="*/ 4203331 w 8243652"/>
              <a:gd name="connsiteY279" fmla="*/ 1624706 h 6857106"/>
              <a:gd name="connsiteX280" fmla="*/ 4198674 w 8243652"/>
              <a:gd name="connsiteY280" fmla="*/ 1646931 h 6857106"/>
              <a:gd name="connsiteX281" fmla="*/ 4198674 w 8243652"/>
              <a:gd name="connsiteY281" fmla="*/ 1669156 h 6857106"/>
              <a:gd name="connsiteX282" fmla="*/ 4194016 w 8243652"/>
              <a:gd name="connsiteY282" fmla="*/ 1673919 h 6857106"/>
              <a:gd name="connsiteX283" fmla="*/ 4194016 w 8243652"/>
              <a:gd name="connsiteY283" fmla="*/ 1677094 h 6857106"/>
              <a:gd name="connsiteX284" fmla="*/ 4198674 w 8243652"/>
              <a:gd name="connsiteY284" fmla="*/ 1677094 h 6857106"/>
              <a:gd name="connsiteX285" fmla="*/ 4203331 w 8243652"/>
              <a:gd name="connsiteY285" fmla="*/ 1680269 h 6857106"/>
              <a:gd name="connsiteX286" fmla="*/ 4205660 w 8243652"/>
              <a:gd name="connsiteY286" fmla="*/ 1696144 h 6857106"/>
              <a:gd name="connsiteX287" fmla="*/ 4217304 w 8243652"/>
              <a:gd name="connsiteY287" fmla="*/ 1756469 h 6857106"/>
              <a:gd name="connsiteX288" fmla="*/ 4277850 w 8243652"/>
              <a:gd name="connsiteY288" fmla="*/ 1888231 h 6857106"/>
              <a:gd name="connsiteX289" fmla="*/ 4282508 w 8243652"/>
              <a:gd name="connsiteY289" fmla="*/ 1734244 h 6857106"/>
              <a:gd name="connsiteX290" fmla="*/ 4287165 w 8243652"/>
              <a:gd name="connsiteY290" fmla="*/ 1534219 h 6857106"/>
              <a:gd name="connsiteX291" fmla="*/ 4298809 w 8243652"/>
              <a:gd name="connsiteY291" fmla="*/ 1819969 h 6857106"/>
              <a:gd name="connsiteX292" fmla="*/ 4303466 w 8243652"/>
              <a:gd name="connsiteY292" fmla="*/ 1891406 h 6857106"/>
              <a:gd name="connsiteX293" fmla="*/ 4310452 w 8243652"/>
              <a:gd name="connsiteY293" fmla="*/ 1924744 h 6857106"/>
              <a:gd name="connsiteX294" fmla="*/ 4315110 w 8243652"/>
              <a:gd name="connsiteY294" fmla="*/ 1929506 h 6857106"/>
              <a:gd name="connsiteX295" fmla="*/ 4322096 w 8243652"/>
              <a:gd name="connsiteY295" fmla="*/ 1907281 h 6857106"/>
              <a:gd name="connsiteX296" fmla="*/ 4336068 w 8243652"/>
              <a:gd name="connsiteY296" fmla="*/ 1819969 h 6857106"/>
              <a:gd name="connsiteX297" fmla="*/ 4350040 w 8243652"/>
              <a:gd name="connsiteY297" fmla="*/ 1718369 h 6857106"/>
              <a:gd name="connsiteX298" fmla="*/ 4359355 w 8243652"/>
              <a:gd name="connsiteY298" fmla="*/ 1677094 h 6857106"/>
              <a:gd name="connsiteX299" fmla="*/ 4370999 w 8243652"/>
              <a:gd name="connsiteY299" fmla="*/ 1653281 h 6857106"/>
              <a:gd name="connsiteX300" fmla="*/ 4375656 w 8243652"/>
              <a:gd name="connsiteY300" fmla="*/ 1650106 h 6857106"/>
              <a:gd name="connsiteX301" fmla="*/ 4380314 w 8243652"/>
              <a:gd name="connsiteY301" fmla="*/ 1653281 h 6857106"/>
              <a:gd name="connsiteX302" fmla="*/ 4382642 w 8243652"/>
              <a:gd name="connsiteY302" fmla="*/ 1662806 h 6857106"/>
              <a:gd name="connsiteX303" fmla="*/ 4391957 w 8243652"/>
              <a:gd name="connsiteY303" fmla="*/ 1683444 h 6857106"/>
              <a:gd name="connsiteX304" fmla="*/ 4398943 w 8243652"/>
              <a:gd name="connsiteY304" fmla="*/ 1748531 h 6857106"/>
              <a:gd name="connsiteX305" fmla="*/ 4410587 w 8243652"/>
              <a:gd name="connsiteY305" fmla="*/ 1858069 h 6857106"/>
              <a:gd name="connsiteX306" fmla="*/ 4408258 w 8243652"/>
              <a:gd name="connsiteY306" fmla="*/ 1956494 h 6857106"/>
              <a:gd name="connsiteX307" fmla="*/ 4403601 w 8243652"/>
              <a:gd name="connsiteY307" fmla="*/ 2050156 h 6857106"/>
              <a:gd name="connsiteX308" fmla="*/ 4415244 w 8243652"/>
              <a:gd name="connsiteY308" fmla="*/ 2053331 h 6857106"/>
              <a:gd name="connsiteX309" fmla="*/ 4431545 w 8243652"/>
              <a:gd name="connsiteY309" fmla="*/ 2050156 h 6857106"/>
              <a:gd name="connsiteX310" fmla="*/ 4431545 w 8243652"/>
              <a:gd name="connsiteY310" fmla="*/ 2148581 h 6857106"/>
              <a:gd name="connsiteX311" fmla="*/ 4436203 w 8243652"/>
              <a:gd name="connsiteY311" fmla="*/ 2223194 h 6857106"/>
              <a:gd name="connsiteX312" fmla="*/ 4438532 w 8243652"/>
              <a:gd name="connsiteY312" fmla="*/ 2277169 h 6857106"/>
              <a:gd name="connsiteX313" fmla="*/ 4443189 w 8243652"/>
              <a:gd name="connsiteY313" fmla="*/ 2313681 h 6857106"/>
              <a:gd name="connsiteX314" fmla="*/ 4447846 w 8243652"/>
              <a:gd name="connsiteY314" fmla="*/ 2189856 h 6857106"/>
              <a:gd name="connsiteX315" fmla="*/ 4454833 w 8243652"/>
              <a:gd name="connsiteY315" fmla="*/ 2348606 h 6857106"/>
              <a:gd name="connsiteX316" fmla="*/ 4468805 w 8243652"/>
              <a:gd name="connsiteY316" fmla="*/ 2374006 h 6857106"/>
              <a:gd name="connsiteX317" fmla="*/ 4480448 w 8243652"/>
              <a:gd name="connsiteY317" fmla="*/ 2042219 h 6857106"/>
              <a:gd name="connsiteX318" fmla="*/ 4487435 w 8243652"/>
              <a:gd name="connsiteY318" fmla="*/ 1843781 h 6857106"/>
              <a:gd name="connsiteX319" fmla="*/ 4492092 w 8243652"/>
              <a:gd name="connsiteY319" fmla="*/ 1770756 h 6857106"/>
              <a:gd name="connsiteX320" fmla="*/ 4499078 w 8243652"/>
              <a:gd name="connsiteY320" fmla="*/ 1691381 h 6857106"/>
              <a:gd name="connsiteX321" fmla="*/ 4527023 w 8243652"/>
              <a:gd name="connsiteY321" fmla="*/ 1480244 h 6857106"/>
              <a:gd name="connsiteX322" fmla="*/ 4524694 w 8243652"/>
              <a:gd name="connsiteY322" fmla="*/ 1572319 h 6857106"/>
              <a:gd name="connsiteX323" fmla="*/ 4524694 w 8243652"/>
              <a:gd name="connsiteY323" fmla="*/ 1662806 h 6857106"/>
              <a:gd name="connsiteX324" fmla="*/ 4531680 w 8243652"/>
              <a:gd name="connsiteY324" fmla="*/ 1839019 h 6857106"/>
              <a:gd name="connsiteX325" fmla="*/ 4540995 w 8243652"/>
              <a:gd name="connsiteY325" fmla="*/ 2008881 h 6857106"/>
              <a:gd name="connsiteX326" fmla="*/ 4540995 w 8243652"/>
              <a:gd name="connsiteY326" fmla="*/ 2094606 h 6857106"/>
              <a:gd name="connsiteX327" fmla="*/ 4536338 w 8243652"/>
              <a:gd name="connsiteY327" fmla="*/ 2178744 h 6857106"/>
              <a:gd name="connsiteX328" fmla="*/ 4540995 w 8243652"/>
              <a:gd name="connsiteY328" fmla="*/ 2181919 h 6857106"/>
              <a:gd name="connsiteX329" fmla="*/ 4554967 w 8243652"/>
              <a:gd name="connsiteY329" fmla="*/ 2045394 h 6857106"/>
              <a:gd name="connsiteX330" fmla="*/ 4564282 w 8243652"/>
              <a:gd name="connsiteY330" fmla="*/ 1672331 h 6857106"/>
              <a:gd name="connsiteX331" fmla="*/ 4568940 w 8243652"/>
              <a:gd name="connsiteY331" fmla="*/ 1545331 h 6857106"/>
              <a:gd name="connsiteX332" fmla="*/ 4575926 w 8243652"/>
              <a:gd name="connsiteY332" fmla="*/ 1454844 h 6857106"/>
              <a:gd name="connsiteX333" fmla="*/ 4585241 w 8243652"/>
              <a:gd name="connsiteY333" fmla="*/ 1394519 h 6857106"/>
              <a:gd name="connsiteX334" fmla="*/ 4592227 w 8243652"/>
              <a:gd name="connsiteY334" fmla="*/ 1364356 h 6857106"/>
              <a:gd name="connsiteX335" fmla="*/ 4596884 w 8243652"/>
              <a:gd name="connsiteY335" fmla="*/ 1356419 h 6857106"/>
              <a:gd name="connsiteX336" fmla="*/ 4599213 w 8243652"/>
              <a:gd name="connsiteY336" fmla="*/ 1356419 h 6857106"/>
              <a:gd name="connsiteX337" fmla="*/ 4603870 w 8243652"/>
              <a:gd name="connsiteY337" fmla="*/ 1359594 h 6857106"/>
              <a:gd name="connsiteX338" fmla="*/ 4608528 w 8243652"/>
              <a:gd name="connsiteY338" fmla="*/ 1367531 h 6857106"/>
              <a:gd name="connsiteX339" fmla="*/ 4620171 w 8243652"/>
              <a:gd name="connsiteY339" fmla="*/ 1397694 h 6857106"/>
              <a:gd name="connsiteX340" fmla="*/ 4629486 w 8243652"/>
              <a:gd name="connsiteY340" fmla="*/ 1438969 h 6857106"/>
              <a:gd name="connsiteX341" fmla="*/ 4648116 w 8243652"/>
              <a:gd name="connsiteY341" fmla="*/ 1542156 h 6857106"/>
              <a:gd name="connsiteX342" fmla="*/ 4673732 w 8243652"/>
              <a:gd name="connsiteY342" fmla="*/ 1653281 h 6857106"/>
              <a:gd name="connsiteX343" fmla="*/ 4680718 w 8243652"/>
              <a:gd name="connsiteY343" fmla="*/ 1702494 h 6857106"/>
              <a:gd name="connsiteX344" fmla="*/ 4692361 w 8243652"/>
              <a:gd name="connsiteY344" fmla="*/ 1737419 h 6857106"/>
              <a:gd name="connsiteX345" fmla="*/ 4704005 w 8243652"/>
              <a:gd name="connsiteY345" fmla="*/ 1665981 h 6857106"/>
              <a:gd name="connsiteX346" fmla="*/ 4720306 w 8243652"/>
              <a:gd name="connsiteY346" fmla="*/ 1608831 h 6857106"/>
              <a:gd name="connsiteX347" fmla="*/ 4731950 w 8243652"/>
              <a:gd name="connsiteY347" fmla="*/ 1564381 h 6857106"/>
              <a:gd name="connsiteX348" fmla="*/ 4748251 w 8243652"/>
              <a:gd name="connsiteY348" fmla="*/ 1532631 h 6857106"/>
              <a:gd name="connsiteX349" fmla="*/ 4764552 w 8243652"/>
              <a:gd name="connsiteY349" fmla="*/ 1510406 h 6857106"/>
              <a:gd name="connsiteX350" fmla="*/ 4776195 w 8243652"/>
              <a:gd name="connsiteY350" fmla="*/ 1496119 h 6857106"/>
              <a:gd name="connsiteX351" fmla="*/ 4792496 w 8243652"/>
              <a:gd name="connsiteY351" fmla="*/ 1488181 h 6857106"/>
              <a:gd name="connsiteX352" fmla="*/ 4808797 w 8243652"/>
              <a:gd name="connsiteY352" fmla="*/ 1481831 h 6857106"/>
              <a:gd name="connsiteX353" fmla="*/ 4836742 w 8243652"/>
              <a:gd name="connsiteY353" fmla="*/ 1480244 h 6857106"/>
              <a:gd name="connsiteX354" fmla="*/ 4853043 w 8243652"/>
              <a:gd name="connsiteY354" fmla="*/ 1477069 h 6857106"/>
              <a:gd name="connsiteX355" fmla="*/ 4864686 w 8243652"/>
              <a:gd name="connsiteY355" fmla="*/ 1469131 h 6857106"/>
              <a:gd name="connsiteX356" fmla="*/ 4880987 w 8243652"/>
              <a:gd name="connsiteY356" fmla="*/ 1458019 h 6857106"/>
              <a:gd name="connsiteX357" fmla="*/ 4897288 w 8243652"/>
              <a:gd name="connsiteY357" fmla="*/ 1442144 h 6857106"/>
              <a:gd name="connsiteX358" fmla="*/ 4908932 w 8243652"/>
              <a:gd name="connsiteY358" fmla="*/ 1413569 h 6857106"/>
              <a:gd name="connsiteX359" fmla="*/ 4925233 w 8243652"/>
              <a:gd name="connsiteY359" fmla="*/ 1375469 h 6857106"/>
              <a:gd name="connsiteX360" fmla="*/ 4901946 w 8243652"/>
              <a:gd name="connsiteY360" fmla="*/ 1231006 h 6857106"/>
              <a:gd name="connsiteX361" fmla="*/ 4906603 w 8243652"/>
              <a:gd name="connsiteY361" fmla="*/ 1224656 h 6857106"/>
              <a:gd name="connsiteX362" fmla="*/ 4913589 w 8243652"/>
              <a:gd name="connsiteY362" fmla="*/ 1200844 h 6857106"/>
              <a:gd name="connsiteX363" fmla="*/ 4934548 w 8243652"/>
              <a:gd name="connsiteY363" fmla="*/ 1126231 h 6857106"/>
              <a:gd name="connsiteX364" fmla="*/ 4941534 w 8243652"/>
              <a:gd name="connsiteY364" fmla="*/ 1099244 h 6857106"/>
              <a:gd name="connsiteX365" fmla="*/ 4950849 w 8243652"/>
              <a:gd name="connsiteY365" fmla="*/ 1096069 h 6857106"/>
              <a:gd name="connsiteX366" fmla="*/ 4953178 w 8243652"/>
              <a:gd name="connsiteY366" fmla="*/ 1099244 h 6857106"/>
              <a:gd name="connsiteX367" fmla="*/ 4957835 w 8243652"/>
              <a:gd name="connsiteY367" fmla="*/ 1110356 h 6857106"/>
              <a:gd name="connsiteX368" fmla="*/ 4962492 w 8243652"/>
              <a:gd name="connsiteY368" fmla="*/ 1130994 h 6857106"/>
              <a:gd name="connsiteX369" fmla="*/ 4974136 w 8243652"/>
              <a:gd name="connsiteY369" fmla="*/ 1210369 h 6857106"/>
              <a:gd name="connsiteX370" fmla="*/ 4962492 w 8243652"/>
              <a:gd name="connsiteY370" fmla="*/ 1269106 h 6857106"/>
              <a:gd name="connsiteX371" fmla="*/ 4957835 w 8243652"/>
              <a:gd name="connsiteY371" fmla="*/ 1292919 h 6857106"/>
              <a:gd name="connsiteX372" fmla="*/ 4957835 w 8243652"/>
              <a:gd name="connsiteY372" fmla="*/ 1296094 h 6857106"/>
              <a:gd name="connsiteX373" fmla="*/ 4953178 w 8243652"/>
              <a:gd name="connsiteY373" fmla="*/ 1291331 h 6857106"/>
              <a:gd name="connsiteX374" fmla="*/ 4957835 w 8243652"/>
              <a:gd name="connsiteY374" fmla="*/ 1472306 h 6857106"/>
              <a:gd name="connsiteX375" fmla="*/ 4962492 w 8243652"/>
              <a:gd name="connsiteY375" fmla="*/ 1653281 h 6857106"/>
              <a:gd name="connsiteX376" fmla="*/ 4969479 w 8243652"/>
              <a:gd name="connsiteY376" fmla="*/ 1805681 h 6857106"/>
              <a:gd name="connsiteX377" fmla="*/ 4978793 w 8243652"/>
              <a:gd name="connsiteY377" fmla="*/ 1861244 h 6857106"/>
              <a:gd name="connsiteX378" fmla="*/ 4983451 w 8243652"/>
              <a:gd name="connsiteY378" fmla="*/ 1891406 h 6857106"/>
              <a:gd name="connsiteX379" fmla="*/ 4990437 w 8243652"/>
              <a:gd name="connsiteY379" fmla="*/ 1556444 h 6857106"/>
              <a:gd name="connsiteX380" fmla="*/ 4997423 w 8243652"/>
              <a:gd name="connsiteY380" fmla="*/ 1816794 h 6857106"/>
              <a:gd name="connsiteX381" fmla="*/ 5002080 w 8243652"/>
              <a:gd name="connsiteY381" fmla="*/ 1812031 h 6857106"/>
              <a:gd name="connsiteX382" fmla="*/ 5006738 w 8243652"/>
              <a:gd name="connsiteY382" fmla="*/ 1797744 h 6857106"/>
              <a:gd name="connsiteX383" fmla="*/ 5011395 w 8243652"/>
              <a:gd name="connsiteY383" fmla="*/ 1745356 h 6857106"/>
              <a:gd name="connsiteX384" fmla="*/ 5006738 w 8243652"/>
              <a:gd name="connsiteY384" fmla="*/ 1578669 h 6857106"/>
              <a:gd name="connsiteX385" fmla="*/ 5006738 w 8243652"/>
              <a:gd name="connsiteY385" fmla="*/ 1413569 h 6857106"/>
              <a:gd name="connsiteX386" fmla="*/ 5011395 w 8243652"/>
              <a:gd name="connsiteY386" fmla="*/ 1361181 h 6857106"/>
              <a:gd name="connsiteX387" fmla="*/ 5013724 w 8243652"/>
              <a:gd name="connsiteY387" fmla="*/ 1345306 h 6857106"/>
              <a:gd name="connsiteX388" fmla="*/ 5013724 w 8243652"/>
              <a:gd name="connsiteY388" fmla="*/ 1342131 h 6857106"/>
              <a:gd name="connsiteX389" fmla="*/ 5018382 w 8243652"/>
              <a:gd name="connsiteY389" fmla="*/ 1342131 h 6857106"/>
              <a:gd name="connsiteX390" fmla="*/ 5023039 w 8243652"/>
              <a:gd name="connsiteY390" fmla="*/ 1502469 h 6857106"/>
              <a:gd name="connsiteX391" fmla="*/ 5027696 w 8243652"/>
              <a:gd name="connsiteY391" fmla="*/ 1624706 h 6857106"/>
              <a:gd name="connsiteX392" fmla="*/ 5034682 w 8243652"/>
              <a:gd name="connsiteY392" fmla="*/ 1715194 h 6857106"/>
              <a:gd name="connsiteX393" fmla="*/ 5041668 w 8243652"/>
              <a:gd name="connsiteY393" fmla="*/ 1781869 h 6857106"/>
              <a:gd name="connsiteX394" fmla="*/ 5050984 w 8243652"/>
              <a:gd name="connsiteY394" fmla="*/ 1751706 h 6857106"/>
              <a:gd name="connsiteX395" fmla="*/ 5057970 w 8243652"/>
              <a:gd name="connsiteY395" fmla="*/ 1737419 h 6857106"/>
              <a:gd name="connsiteX396" fmla="*/ 5062627 w 8243652"/>
              <a:gd name="connsiteY396" fmla="*/ 1734244 h 6857106"/>
              <a:gd name="connsiteX397" fmla="*/ 5067284 w 8243652"/>
              <a:gd name="connsiteY397" fmla="*/ 1734244 h 6857106"/>
              <a:gd name="connsiteX398" fmla="*/ 5074270 w 8243652"/>
              <a:gd name="connsiteY398" fmla="*/ 1748531 h 6857106"/>
              <a:gd name="connsiteX399" fmla="*/ 5074270 w 8243652"/>
              <a:gd name="connsiteY399" fmla="*/ 1864419 h 6857106"/>
              <a:gd name="connsiteX400" fmla="*/ 5085914 w 8243652"/>
              <a:gd name="connsiteY400" fmla="*/ 1872356 h 6857106"/>
              <a:gd name="connsiteX401" fmla="*/ 5127831 w 8243652"/>
              <a:gd name="connsiteY401" fmla="*/ 1827906 h 6857106"/>
              <a:gd name="connsiteX402" fmla="*/ 5127831 w 8243652"/>
              <a:gd name="connsiteY402" fmla="*/ 1734244 h 6857106"/>
              <a:gd name="connsiteX403" fmla="*/ 5130160 w 8243652"/>
              <a:gd name="connsiteY403" fmla="*/ 1583431 h 6857106"/>
              <a:gd name="connsiteX404" fmla="*/ 5139474 w 8243652"/>
              <a:gd name="connsiteY404" fmla="*/ 1748531 h 6857106"/>
              <a:gd name="connsiteX405" fmla="*/ 5146460 w 8243652"/>
              <a:gd name="connsiteY405" fmla="*/ 1819969 h 6857106"/>
              <a:gd name="connsiteX406" fmla="*/ 5155776 w 8243652"/>
              <a:gd name="connsiteY406" fmla="*/ 1850131 h 6857106"/>
              <a:gd name="connsiteX407" fmla="*/ 5160433 w 8243652"/>
              <a:gd name="connsiteY407" fmla="*/ 1873944 h 6857106"/>
              <a:gd name="connsiteX408" fmla="*/ 5155776 w 8243652"/>
              <a:gd name="connsiteY408" fmla="*/ 1461194 h 6857106"/>
              <a:gd name="connsiteX409" fmla="*/ 5179062 w 8243652"/>
              <a:gd name="connsiteY409" fmla="*/ 1540569 h 6857106"/>
              <a:gd name="connsiteX410" fmla="*/ 5204678 w 8243652"/>
              <a:gd name="connsiteY410" fmla="*/ 1623119 h 6857106"/>
              <a:gd name="connsiteX411" fmla="*/ 5239610 w 8243652"/>
              <a:gd name="connsiteY411" fmla="*/ 1786631 h 6857106"/>
              <a:gd name="connsiteX412" fmla="*/ 5260568 w 8243652"/>
              <a:gd name="connsiteY412" fmla="*/ 1854894 h 6857106"/>
              <a:gd name="connsiteX413" fmla="*/ 5276869 w 8243652"/>
              <a:gd name="connsiteY413" fmla="*/ 1915219 h 6857106"/>
              <a:gd name="connsiteX414" fmla="*/ 5295498 w 8243652"/>
              <a:gd name="connsiteY414" fmla="*/ 1956494 h 6857106"/>
              <a:gd name="connsiteX415" fmla="*/ 5304814 w 8243652"/>
              <a:gd name="connsiteY415" fmla="*/ 1967606 h 6857106"/>
              <a:gd name="connsiteX416" fmla="*/ 5316457 w 8243652"/>
              <a:gd name="connsiteY416" fmla="*/ 1975544 h 6857106"/>
              <a:gd name="connsiteX417" fmla="*/ 5337416 w 8243652"/>
              <a:gd name="connsiteY417" fmla="*/ 1861244 h 6857106"/>
              <a:gd name="connsiteX418" fmla="*/ 5351388 w 8243652"/>
              <a:gd name="connsiteY418" fmla="*/ 1745356 h 6857106"/>
              <a:gd name="connsiteX419" fmla="*/ 5351388 w 8243652"/>
              <a:gd name="connsiteY419" fmla="*/ 1834256 h 6857106"/>
              <a:gd name="connsiteX420" fmla="*/ 5356045 w 8243652"/>
              <a:gd name="connsiteY420" fmla="*/ 1926331 h 6857106"/>
              <a:gd name="connsiteX421" fmla="*/ 5365360 w 8243652"/>
              <a:gd name="connsiteY421" fmla="*/ 1778694 h 6857106"/>
              <a:gd name="connsiteX422" fmla="*/ 5372346 w 8243652"/>
              <a:gd name="connsiteY422" fmla="*/ 1692969 h 6857106"/>
              <a:gd name="connsiteX423" fmla="*/ 5377004 w 8243652"/>
              <a:gd name="connsiteY423" fmla="*/ 1669156 h 6857106"/>
              <a:gd name="connsiteX424" fmla="*/ 5379332 w 8243652"/>
              <a:gd name="connsiteY424" fmla="*/ 1654869 h 6857106"/>
              <a:gd name="connsiteX425" fmla="*/ 5379332 w 8243652"/>
              <a:gd name="connsiteY425" fmla="*/ 1653281 h 6857106"/>
              <a:gd name="connsiteX426" fmla="*/ 5383990 w 8243652"/>
              <a:gd name="connsiteY426" fmla="*/ 1653281 h 6857106"/>
              <a:gd name="connsiteX427" fmla="*/ 5388647 w 8243652"/>
              <a:gd name="connsiteY427" fmla="*/ 1661219 h 6857106"/>
              <a:gd name="connsiteX428" fmla="*/ 5395633 w 8243652"/>
              <a:gd name="connsiteY428" fmla="*/ 1696144 h 6857106"/>
              <a:gd name="connsiteX429" fmla="*/ 5404948 w 8243652"/>
              <a:gd name="connsiteY429" fmla="*/ 1753294 h 6857106"/>
              <a:gd name="connsiteX430" fmla="*/ 5423578 w 8243652"/>
              <a:gd name="connsiteY430" fmla="*/ 1904106 h 6857106"/>
              <a:gd name="connsiteX431" fmla="*/ 5428236 w 8243652"/>
              <a:gd name="connsiteY431" fmla="*/ 1907281 h 6857106"/>
              <a:gd name="connsiteX432" fmla="*/ 5432892 w 8243652"/>
              <a:gd name="connsiteY432" fmla="*/ 1915219 h 6857106"/>
              <a:gd name="connsiteX433" fmla="*/ 5439879 w 8243652"/>
              <a:gd name="connsiteY433" fmla="*/ 1951731 h 6857106"/>
              <a:gd name="connsiteX434" fmla="*/ 5453851 w 8243652"/>
              <a:gd name="connsiteY434" fmla="*/ 2075556 h 6857106"/>
              <a:gd name="connsiteX435" fmla="*/ 5456180 w 8243652"/>
              <a:gd name="connsiteY435" fmla="*/ 2069206 h 6857106"/>
              <a:gd name="connsiteX436" fmla="*/ 5460838 w 8243652"/>
              <a:gd name="connsiteY436" fmla="*/ 2004119 h 6857106"/>
              <a:gd name="connsiteX437" fmla="*/ 5465494 w 8243652"/>
              <a:gd name="connsiteY437" fmla="*/ 1932681 h 6857106"/>
              <a:gd name="connsiteX438" fmla="*/ 5467824 w 8243652"/>
              <a:gd name="connsiteY438" fmla="*/ 1775519 h 6857106"/>
              <a:gd name="connsiteX439" fmla="*/ 5465494 w 8243652"/>
              <a:gd name="connsiteY439" fmla="*/ 1612006 h 6857106"/>
              <a:gd name="connsiteX440" fmla="*/ 5460838 w 8243652"/>
              <a:gd name="connsiteY440" fmla="*/ 1438969 h 6857106"/>
              <a:gd name="connsiteX441" fmla="*/ 5465494 w 8243652"/>
              <a:gd name="connsiteY441" fmla="*/ 1526281 h 6857106"/>
              <a:gd name="connsiteX442" fmla="*/ 5472481 w 8243652"/>
              <a:gd name="connsiteY442" fmla="*/ 1575494 h 6857106"/>
              <a:gd name="connsiteX443" fmla="*/ 5477138 w 8243652"/>
              <a:gd name="connsiteY443" fmla="*/ 1589781 h 6857106"/>
              <a:gd name="connsiteX444" fmla="*/ 5481796 w 8243652"/>
              <a:gd name="connsiteY444" fmla="*/ 1594544 h 6857106"/>
              <a:gd name="connsiteX445" fmla="*/ 5484124 w 8243652"/>
              <a:gd name="connsiteY445" fmla="*/ 1592956 h 6857106"/>
              <a:gd name="connsiteX446" fmla="*/ 5488782 w 8243652"/>
              <a:gd name="connsiteY446" fmla="*/ 1583431 h 6857106"/>
              <a:gd name="connsiteX447" fmla="*/ 5498096 w 8243652"/>
              <a:gd name="connsiteY447" fmla="*/ 1551681 h 6857106"/>
              <a:gd name="connsiteX448" fmla="*/ 5509740 w 8243652"/>
              <a:gd name="connsiteY448" fmla="*/ 1502469 h 6857106"/>
              <a:gd name="connsiteX449" fmla="*/ 5526042 w 8243652"/>
              <a:gd name="connsiteY449" fmla="*/ 1364356 h 6857106"/>
              <a:gd name="connsiteX450" fmla="*/ 5553986 w 8243652"/>
              <a:gd name="connsiteY450" fmla="*/ 1084956 h 6857106"/>
              <a:gd name="connsiteX451" fmla="*/ 5556314 w 8243652"/>
              <a:gd name="connsiteY451" fmla="*/ 1040506 h 6857106"/>
              <a:gd name="connsiteX452" fmla="*/ 5565630 w 8243652"/>
              <a:gd name="connsiteY452" fmla="*/ 1016694 h 6857106"/>
              <a:gd name="connsiteX453" fmla="*/ 5565630 w 8243652"/>
              <a:gd name="connsiteY453" fmla="*/ 1013519 h 6857106"/>
              <a:gd name="connsiteX454" fmla="*/ 5570287 w 8243652"/>
              <a:gd name="connsiteY454" fmla="*/ 1016694 h 6857106"/>
              <a:gd name="connsiteX455" fmla="*/ 5570287 w 8243652"/>
              <a:gd name="connsiteY455" fmla="*/ 1043681 h 6857106"/>
              <a:gd name="connsiteX456" fmla="*/ 5577273 w 8243652"/>
              <a:gd name="connsiteY456" fmla="*/ 1059556 h 6857106"/>
              <a:gd name="connsiteX457" fmla="*/ 5577273 w 8243652"/>
              <a:gd name="connsiteY457" fmla="*/ 1081781 h 6857106"/>
              <a:gd name="connsiteX458" fmla="*/ 5586588 w 8243652"/>
              <a:gd name="connsiteY458" fmla="*/ 1153219 h 6857106"/>
              <a:gd name="connsiteX459" fmla="*/ 5586588 w 8243652"/>
              <a:gd name="connsiteY459" fmla="*/ 1359594 h 6857106"/>
              <a:gd name="connsiteX460" fmla="*/ 5586588 w 8243652"/>
              <a:gd name="connsiteY460" fmla="*/ 1612006 h 6857106"/>
              <a:gd name="connsiteX461" fmla="*/ 5588916 w 8243652"/>
              <a:gd name="connsiteY461" fmla="*/ 1854894 h 6857106"/>
              <a:gd name="connsiteX462" fmla="*/ 5593574 w 8243652"/>
              <a:gd name="connsiteY462" fmla="*/ 1823144 h 6857106"/>
              <a:gd name="connsiteX463" fmla="*/ 5598232 w 8243652"/>
              <a:gd name="connsiteY463" fmla="*/ 1767581 h 6857106"/>
              <a:gd name="connsiteX464" fmla="*/ 5605218 w 8243652"/>
              <a:gd name="connsiteY464" fmla="*/ 1619944 h 6857106"/>
              <a:gd name="connsiteX465" fmla="*/ 5605218 w 8243652"/>
              <a:gd name="connsiteY465" fmla="*/ 1269106 h 6857106"/>
              <a:gd name="connsiteX466" fmla="*/ 5605218 w 8243652"/>
              <a:gd name="connsiteY466" fmla="*/ 1123056 h 6857106"/>
              <a:gd name="connsiteX467" fmla="*/ 5609875 w 8243652"/>
              <a:gd name="connsiteY467" fmla="*/ 1040506 h 6857106"/>
              <a:gd name="connsiteX468" fmla="*/ 5609875 w 8243652"/>
              <a:gd name="connsiteY468" fmla="*/ 1032569 h 6857106"/>
              <a:gd name="connsiteX469" fmla="*/ 5614532 w 8243652"/>
              <a:gd name="connsiteY469" fmla="*/ 1029394 h 6857106"/>
              <a:gd name="connsiteX470" fmla="*/ 5616861 w 8243652"/>
              <a:gd name="connsiteY470" fmla="*/ 1046856 h 6857106"/>
              <a:gd name="connsiteX471" fmla="*/ 5633162 w 8243652"/>
              <a:gd name="connsiteY471" fmla="*/ 1175444 h 6857106"/>
              <a:gd name="connsiteX472" fmla="*/ 5621518 w 8243652"/>
              <a:gd name="connsiteY472" fmla="*/ 1261169 h 6857106"/>
              <a:gd name="connsiteX473" fmla="*/ 5621518 w 8243652"/>
              <a:gd name="connsiteY473" fmla="*/ 1307206 h 6857106"/>
              <a:gd name="connsiteX474" fmla="*/ 5621518 w 8243652"/>
              <a:gd name="connsiteY474" fmla="*/ 1361181 h 6857106"/>
              <a:gd name="connsiteX475" fmla="*/ 5630834 w 8243652"/>
              <a:gd name="connsiteY475" fmla="*/ 1462781 h 6857106"/>
              <a:gd name="connsiteX476" fmla="*/ 5637820 w 8243652"/>
              <a:gd name="connsiteY476" fmla="*/ 1662806 h 6857106"/>
              <a:gd name="connsiteX477" fmla="*/ 5658778 w 8243652"/>
              <a:gd name="connsiteY477" fmla="*/ 2193031 h 6857106"/>
              <a:gd name="connsiteX478" fmla="*/ 5670422 w 8243652"/>
              <a:gd name="connsiteY478" fmla="*/ 2445444 h 6857106"/>
              <a:gd name="connsiteX479" fmla="*/ 5677408 w 8243652"/>
              <a:gd name="connsiteY479" fmla="*/ 2642294 h 6857106"/>
              <a:gd name="connsiteX480" fmla="*/ 5682065 w 8243652"/>
              <a:gd name="connsiteY480" fmla="*/ 2705794 h 6857106"/>
              <a:gd name="connsiteX481" fmla="*/ 5686722 w 8243652"/>
              <a:gd name="connsiteY481" fmla="*/ 2740719 h 6857106"/>
              <a:gd name="connsiteX482" fmla="*/ 5689052 w 8243652"/>
              <a:gd name="connsiteY482" fmla="*/ 2747069 h 6857106"/>
              <a:gd name="connsiteX483" fmla="*/ 5693709 w 8243652"/>
              <a:gd name="connsiteY483" fmla="*/ 2743894 h 6857106"/>
              <a:gd name="connsiteX484" fmla="*/ 5693709 w 8243652"/>
              <a:gd name="connsiteY484" fmla="*/ 2705794 h 6857106"/>
              <a:gd name="connsiteX485" fmla="*/ 5682065 w 8243652"/>
              <a:gd name="connsiteY485" fmla="*/ 2464494 h 6857106"/>
              <a:gd name="connsiteX486" fmla="*/ 5689052 w 8243652"/>
              <a:gd name="connsiteY486" fmla="*/ 2420044 h 6857106"/>
              <a:gd name="connsiteX487" fmla="*/ 5693709 w 8243652"/>
              <a:gd name="connsiteY487" fmla="*/ 2412106 h 6857106"/>
              <a:gd name="connsiteX488" fmla="*/ 5693709 w 8243652"/>
              <a:gd name="connsiteY488" fmla="*/ 2408931 h 6857106"/>
              <a:gd name="connsiteX489" fmla="*/ 5698366 w 8243652"/>
              <a:gd name="connsiteY489" fmla="*/ 2412106 h 6857106"/>
              <a:gd name="connsiteX490" fmla="*/ 5705352 w 8243652"/>
              <a:gd name="connsiteY490" fmla="*/ 2431156 h 6857106"/>
              <a:gd name="connsiteX491" fmla="*/ 5710010 w 8243652"/>
              <a:gd name="connsiteY491" fmla="*/ 2475606 h 6857106"/>
              <a:gd name="connsiteX492" fmla="*/ 5726311 w 8243652"/>
              <a:gd name="connsiteY492" fmla="*/ 2612131 h 6857106"/>
              <a:gd name="connsiteX493" fmla="*/ 5737954 w 8243652"/>
              <a:gd name="connsiteY493" fmla="*/ 2769294 h 6857106"/>
              <a:gd name="connsiteX494" fmla="*/ 5754256 w 8243652"/>
              <a:gd name="connsiteY494" fmla="*/ 2899469 h 6857106"/>
              <a:gd name="connsiteX495" fmla="*/ 5758913 w 8243652"/>
              <a:gd name="connsiteY495" fmla="*/ 2940744 h 6857106"/>
              <a:gd name="connsiteX496" fmla="*/ 5763570 w 8243652"/>
              <a:gd name="connsiteY496" fmla="*/ 2958206 h 6857106"/>
              <a:gd name="connsiteX497" fmla="*/ 5765899 w 8243652"/>
              <a:gd name="connsiteY497" fmla="*/ 2951856 h 6857106"/>
              <a:gd name="connsiteX498" fmla="*/ 5765899 w 8243652"/>
              <a:gd name="connsiteY498" fmla="*/ 2940744 h 6857106"/>
              <a:gd name="connsiteX499" fmla="*/ 5770556 w 8243652"/>
              <a:gd name="connsiteY499" fmla="*/ 2889944 h 6857106"/>
              <a:gd name="connsiteX500" fmla="*/ 5775214 w 8243652"/>
              <a:gd name="connsiteY500" fmla="*/ 2653406 h 6857106"/>
              <a:gd name="connsiteX501" fmla="*/ 5770556 w 8243652"/>
              <a:gd name="connsiteY501" fmla="*/ 2231131 h 6857106"/>
              <a:gd name="connsiteX502" fmla="*/ 5791515 w 8243652"/>
              <a:gd name="connsiteY502" fmla="*/ 2385119 h 6857106"/>
              <a:gd name="connsiteX503" fmla="*/ 5803158 w 8243652"/>
              <a:gd name="connsiteY503" fmla="*/ 2447031 h 6857106"/>
              <a:gd name="connsiteX504" fmla="*/ 5807816 w 8243652"/>
              <a:gd name="connsiteY504" fmla="*/ 2456556 h 6857106"/>
              <a:gd name="connsiteX505" fmla="*/ 5810144 w 8243652"/>
              <a:gd name="connsiteY505" fmla="*/ 2450206 h 6857106"/>
              <a:gd name="connsiteX506" fmla="*/ 5814802 w 8243652"/>
              <a:gd name="connsiteY506" fmla="*/ 2420044 h 6857106"/>
              <a:gd name="connsiteX507" fmla="*/ 5821788 w 8243652"/>
              <a:gd name="connsiteY507" fmla="*/ 2385119 h 6857106"/>
              <a:gd name="connsiteX508" fmla="*/ 5826446 w 8243652"/>
              <a:gd name="connsiteY508" fmla="*/ 2377181 h 6857106"/>
              <a:gd name="connsiteX509" fmla="*/ 5826446 w 8243652"/>
              <a:gd name="connsiteY509" fmla="*/ 2374006 h 6857106"/>
              <a:gd name="connsiteX510" fmla="*/ 5831103 w 8243652"/>
              <a:gd name="connsiteY510" fmla="*/ 2377181 h 6857106"/>
              <a:gd name="connsiteX511" fmla="*/ 5835760 w 8243652"/>
              <a:gd name="connsiteY511" fmla="*/ 2393056 h 6857106"/>
              <a:gd name="connsiteX512" fmla="*/ 5842746 w 8243652"/>
              <a:gd name="connsiteY512" fmla="*/ 2423219 h 6857106"/>
              <a:gd name="connsiteX513" fmla="*/ 5863705 w 8243652"/>
              <a:gd name="connsiteY513" fmla="*/ 2554981 h 6857106"/>
              <a:gd name="connsiteX514" fmla="*/ 5859048 w 8243652"/>
              <a:gd name="connsiteY514" fmla="*/ 2623244 h 6857106"/>
              <a:gd name="connsiteX515" fmla="*/ 5866034 w 8243652"/>
              <a:gd name="connsiteY515" fmla="*/ 2615306 h 6857106"/>
              <a:gd name="connsiteX516" fmla="*/ 5870691 w 8243652"/>
              <a:gd name="connsiteY516" fmla="*/ 2618481 h 6857106"/>
              <a:gd name="connsiteX517" fmla="*/ 5880006 w 8243652"/>
              <a:gd name="connsiteY517" fmla="*/ 2648644 h 6857106"/>
              <a:gd name="connsiteX518" fmla="*/ 5896307 w 8243652"/>
              <a:gd name="connsiteY518" fmla="*/ 2729606 h 6857106"/>
              <a:gd name="connsiteX519" fmla="*/ 5896307 w 8243652"/>
              <a:gd name="connsiteY519" fmla="*/ 2740719 h 6857106"/>
              <a:gd name="connsiteX520" fmla="*/ 5898636 w 8243652"/>
              <a:gd name="connsiteY520" fmla="*/ 2743894 h 6857106"/>
              <a:gd name="connsiteX521" fmla="*/ 5898636 w 8243652"/>
              <a:gd name="connsiteY521" fmla="*/ 2740719 h 6857106"/>
              <a:gd name="connsiteX522" fmla="*/ 5903293 w 8243652"/>
              <a:gd name="connsiteY522" fmla="*/ 2729606 h 6857106"/>
              <a:gd name="connsiteX523" fmla="*/ 5907950 w 8243652"/>
              <a:gd name="connsiteY523" fmla="*/ 2702619 h 6857106"/>
              <a:gd name="connsiteX524" fmla="*/ 5910280 w 8243652"/>
              <a:gd name="connsiteY524" fmla="*/ 2593081 h 6857106"/>
              <a:gd name="connsiteX525" fmla="*/ 5914936 w 8243652"/>
              <a:gd name="connsiteY525" fmla="*/ 2393056 h 6857106"/>
              <a:gd name="connsiteX526" fmla="*/ 5907950 w 8243652"/>
              <a:gd name="connsiteY526" fmla="*/ 2299394 h 6857106"/>
              <a:gd name="connsiteX527" fmla="*/ 5919594 w 8243652"/>
              <a:gd name="connsiteY527" fmla="*/ 2286694 h 6857106"/>
              <a:gd name="connsiteX528" fmla="*/ 5926580 w 8243652"/>
              <a:gd name="connsiteY528" fmla="*/ 2277169 h 6857106"/>
              <a:gd name="connsiteX529" fmla="*/ 5935895 w 8243652"/>
              <a:gd name="connsiteY529" fmla="*/ 2277169 h 6857106"/>
              <a:gd name="connsiteX530" fmla="*/ 5942882 w 8243652"/>
              <a:gd name="connsiteY530" fmla="*/ 2283519 h 6857106"/>
              <a:gd name="connsiteX531" fmla="*/ 5959182 w 8243652"/>
              <a:gd name="connsiteY531" fmla="*/ 2305744 h 6857106"/>
              <a:gd name="connsiteX532" fmla="*/ 5968497 w 8243652"/>
              <a:gd name="connsiteY532" fmla="*/ 2318444 h 6857106"/>
              <a:gd name="connsiteX533" fmla="*/ 5980141 w 8243652"/>
              <a:gd name="connsiteY533" fmla="*/ 2332731 h 6857106"/>
              <a:gd name="connsiteX534" fmla="*/ 5984798 w 8243652"/>
              <a:gd name="connsiteY534" fmla="*/ 2280344 h 6857106"/>
              <a:gd name="connsiteX535" fmla="*/ 5991784 w 8243652"/>
              <a:gd name="connsiteY535" fmla="*/ 2242244 h 6857106"/>
              <a:gd name="connsiteX536" fmla="*/ 5996442 w 8243652"/>
              <a:gd name="connsiteY536" fmla="*/ 2235894 h 6857106"/>
              <a:gd name="connsiteX537" fmla="*/ 5998770 w 8243652"/>
              <a:gd name="connsiteY537" fmla="*/ 2242244 h 6857106"/>
              <a:gd name="connsiteX538" fmla="*/ 6003428 w 8243652"/>
              <a:gd name="connsiteY538" fmla="*/ 2266056 h 6857106"/>
              <a:gd name="connsiteX539" fmla="*/ 6003428 w 8243652"/>
              <a:gd name="connsiteY539" fmla="*/ 2307331 h 6857106"/>
              <a:gd name="connsiteX540" fmla="*/ 6008086 w 8243652"/>
              <a:gd name="connsiteY540" fmla="*/ 2135881 h 6857106"/>
              <a:gd name="connsiteX541" fmla="*/ 6012743 w 8243652"/>
              <a:gd name="connsiteY541" fmla="*/ 2077144 h 6857106"/>
              <a:gd name="connsiteX542" fmla="*/ 6019729 w 8243652"/>
              <a:gd name="connsiteY542" fmla="*/ 2031106 h 6857106"/>
              <a:gd name="connsiteX543" fmla="*/ 6024386 w 8243652"/>
              <a:gd name="connsiteY543" fmla="*/ 2000944 h 6857106"/>
              <a:gd name="connsiteX544" fmla="*/ 6031372 w 8243652"/>
              <a:gd name="connsiteY544" fmla="*/ 1981894 h 6857106"/>
              <a:gd name="connsiteX545" fmla="*/ 6040688 w 8243652"/>
              <a:gd name="connsiteY545" fmla="*/ 1973956 h 6857106"/>
              <a:gd name="connsiteX546" fmla="*/ 6043016 w 8243652"/>
              <a:gd name="connsiteY546" fmla="*/ 1970781 h 6857106"/>
              <a:gd name="connsiteX547" fmla="*/ 6047674 w 8243652"/>
              <a:gd name="connsiteY547" fmla="*/ 1973956 h 6857106"/>
              <a:gd name="connsiteX548" fmla="*/ 6056988 w 8243652"/>
              <a:gd name="connsiteY548" fmla="*/ 1978719 h 6857106"/>
              <a:gd name="connsiteX549" fmla="*/ 6063974 w 8243652"/>
              <a:gd name="connsiteY549" fmla="*/ 1993006 h 6857106"/>
              <a:gd name="connsiteX550" fmla="*/ 6080276 w 8243652"/>
              <a:gd name="connsiteY550" fmla="*/ 2024756 h 6857106"/>
              <a:gd name="connsiteX551" fmla="*/ 6101234 w 8243652"/>
              <a:gd name="connsiteY551" fmla="*/ 2083494 h 6857106"/>
              <a:gd name="connsiteX552" fmla="*/ 6091919 w 8243652"/>
              <a:gd name="connsiteY552" fmla="*/ 2121594 h 6857106"/>
              <a:gd name="connsiteX553" fmla="*/ 6087262 w 8243652"/>
              <a:gd name="connsiteY553" fmla="*/ 2170806 h 6857106"/>
              <a:gd name="connsiteX554" fmla="*/ 6084933 w 8243652"/>
              <a:gd name="connsiteY554" fmla="*/ 2234306 h 6857106"/>
              <a:gd name="connsiteX555" fmla="*/ 6084933 w 8243652"/>
              <a:gd name="connsiteY555" fmla="*/ 2302569 h 6857106"/>
              <a:gd name="connsiteX556" fmla="*/ 6087262 w 8243652"/>
              <a:gd name="connsiteY556" fmla="*/ 2461319 h 6857106"/>
              <a:gd name="connsiteX557" fmla="*/ 6096576 w 8243652"/>
              <a:gd name="connsiteY557" fmla="*/ 2634356 h 6857106"/>
              <a:gd name="connsiteX558" fmla="*/ 6108220 w 8243652"/>
              <a:gd name="connsiteY558" fmla="*/ 2366069 h 6857106"/>
              <a:gd name="connsiteX559" fmla="*/ 6112878 w 8243652"/>
              <a:gd name="connsiteY559" fmla="*/ 2288281 h 6857106"/>
              <a:gd name="connsiteX560" fmla="*/ 6117535 w 8243652"/>
              <a:gd name="connsiteY560" fmla="*/ 2250181 h 6857106"/>
              <a:gd name="connsiteX561" fmla="*/ 6119864 w 8243652"/>
              <a:gd name="connsiteY561" fmla="*/ 2245419 h 6857106"/>
              <a:gd name="connsiteX562" fmla="*/ 6124521 w 8243652"/>
              <a:gd name="connsiteY562" fmla="*/ 2247006 h 6857106"/>
              <a:gd name="connsiteX563" fmla="*/ 6129178 w 8243652"/>
              <a:gd name="connsiteY563" fmla="*/ 2283519 h 6857106"/>
              <a:gd name="connsiteX564" fmla="*/ 6145480 w 8243652"/>
              <a:gd name="connsiteY564" fmla="*/ 2458144 h 6857106"/>
              <a:gd name="connsiteX565" fmla="*/ 6147808 w 8243652"/>
              <a:gd name="connsiteY565" fmla="*/ 1937444 h 6857106"/>
              <a:gd name="connsiteX566" fmla="*/ 6157123 w 8243652"/>
              <a:gd name="connsiteY566" fmla="*/ 1469131 h 6857106"/>
              <a:gd name="connsiteX567" fmla="*/ 6161780 w 8243652"/>
              <a:gd name="connsiteY567" fmla="*/ 1277044 h 6857106"/>
              <a:gd name="connsiteX568" fmla="*/ 6173424 w 8243652"/>
              <a:gd name="connsiteY568" fmla="*/ 1123056 h 6857106"/>
              <a:gd name="connsiteX569" fmla="*/ 6185068 w 8243652"/>
              <a:gd name="connsiteY569" fmla="*/ 1019869 h 6857106"/>
              <a:gd name="connsiteX570" fmla="*/ 6189725 w 8243652"/>
              <a:gd name="connsiteY570" fmla="*/ 989706 h 6857106"/>
              <a:gd name="connsiteX571" fmla="*/ 6196712 w 8243652"/>
              <a:gd name="connsiteY571" fmla="*/ 972244 h 6857106"/>
              <a:gd name="connsiteX572" fmla="*/ 6189725 w 8243652"/>
              <a:gd name="connsiteY572" fmla="*/ 1111944 h 6857106"/>
              <a:gd name="connsiteX573" fmla="*/ 6185068 w 8243652"/>
              <a:gd name="connsiteY573" fmla="*/ 1186556 h 6857106"/>
              <a:gd name="connsiteX574" fmla="*/ 6185068 w 8243652"/>
              <a:gd name="connsiteY574" fmla="*/ 1281806 h 6857106"/>
              <a:gd name="connsiteX575" fmla="*/ 6189725 w 8243652"/>
              <a:gd name="connsiteY575" fmla="*/ 1340544 h 6857106"/>
              <a:gd name="connsiteX576" fmla="*/ 6192054 w 8243652"/>
              <a:gd name="connsiteY576" fmla="*/ 1337369 h 6857106"/>
              <a:gd name="connsiteX577" fmla="*/ 6192054 w 8243652"/>
              <a:gd name="connsiteY577" fmla="*/ 1323081 h 6857106"/>
              <a:gd name="connsiteX578" fmla="*/ 6201368 w 8243652"/>
              <a:gd name="connsiteY578" fmla="*/ 1216719 h 6857106"/>
              <a:gd name="connsiteX579" fmla="*/ 6203698 w 8243652"/>
              <a:gd name="connsiteY579" fmla="*/ 1321494 h 6857106"/>
              <a:gd name="connsiteX580" fmla="*/ 6201368 w 8243652"/>
              <a:gd name="connsiteY580" fmla="*/ 1427856 h 6857106"/>
              <a:gd name="connsiteX581" fmla="*/ 6196712 w 8243652"/>
              <a:gd name="connsiteY581" fmla="*/ 1553269 h 6857106"/>
              <a:gd name="connsiteX582" fmla="*/ 6196712 w 8243652"/>
              <a:gd name="connsiteY582" fmla="*/ 1713606 h 6857106"/>
              <a:gd name="connsiteX583" fmla="*/ 6208355 w 8243652"/>
              <a:gd name="connsiteY583" fmla="*/ 1521519 h 6857106"/>
              <a:gd name="connsiteX584" fmla="*/ 6219998 w 8243652"/>
              <a:gd name="connsiteY584" fmla="*/ 1421506 h 6857106"/>
              <a:gd name="connsiteX585" fmla="*/ 6224656 w 8243652"/>
              <a:gd name="connsiteY585" fmla="*/ 1400869 h 6857106"/>
              <a:gd name="connsiteX586" fmla="*/ 6229314 w 8243652"/>
              <a:gd name="connsiteY586" fmla="*/ 1391344 h 6857106"/>
              <a:gd name="connsiteX587" fmla="*/ 6236300 w 8243652"/>
              <a:gd name="connsiteY587" fmla="*/ 1397694 h 6857106"/>
              <a:gd name="connsiteX588" fmla="*/ 6240957 w 8243652"/>
              <a:gd name="connsiteY588" fmla="*/ 1411981 h 6857106"/>
              <a:gd name="connsiteX589" fmla="*/ 6252600 w 8243652"/>
              <a:gd name="connsiteY589" fmla="*/ 1446906 h 6857106"/>
              <a:gd name="connsiteX590" fmla="*/ 6264244 w 8243652"/>
              <a:gd name="connsiteY590" fmla="*/ 1480244 h 6857106"/>
              <a:gd name="connsiteX591" fmla="*/ 6268902 w 8243652"/>
              <a:gd name="connsiteY591" fmla="*/ 1485006 h 6857106"/>
              <a:gd name="connsiteX592" fmla="*/ 6273559 w 8243652"/>
              <a:gd name="connsiteY592" fmla="*/ 1485006 h 6857106"/>
              <a:gd name="connsiteX593" fmla="*/ 6278216 w 8243652"/>
              <a:gd name="connsiteY593" fmla="*/ 1481831 h 6857106"/>
              <a:gd name="connsiteX594" fmla="*/ 6285202 w 8243652"/>
              <a:gd name="connsiteY594" fmla="*/ 1462781 h 6857106"/>
              <a:gd name="connsiteX595" fmla="*/ 6292188 w 8243652"/>
              <a:gd name="connsiteY595" fmla="*/ 1431031 h 6857106"/>
              <a:gd name="connsiteX596" fmla="*/ 6289860 w 8243652"/>
              <a:gd name="connsiteY596" fmla="*/ 1575494 h 6857106"/>
              <a:gd name="connsiteX597" fmla="*/ 6289860 w 8243652"/>
              <a:gd name="connsiteY597" fmla="*/ 1713606 h 6857106"/>
              <a:gd name="connsiteX598" fmla="*/ 6296846 w 8243652"/>
              <a:gd name="connsiteY598" fmla="*/ 2016819 h 6857106"/>
              <a:gd name="connsiteX599" fmla="*/ 6301504 w 8243652"/>
              <a:gd name="connsiteY599" fmla="*/ 1816794 h 6857106"/>
              <a:gd name="connsiteX600" fmla="*/ 6301504 w 8243652"/>
              <a:gd name="connsiteY600" fmla="*/ 1781869 h 6857106"/>
              <a:gd name="connsiteX601" fmla="*/ 6306161 w 8243652"/>
              <a:gd name="connsiteY601" fmla="*/ 1773931 h 6857106"/>
              <a:gd name="connsiteX602" fmla="*/ 6306161 w 8243652"/>
              <a:gd name="connsiteY602" fmla="*/ 1775519 h 6857106"/>
              <a:gd name="connsiteX603" fmla="*/ 6308490 w 8243652"/>
              <a:gd name="connsiteY603" fmla="*/ 1794569 h 6857106"/>
              <a:gd name="connsiteX604" fmla="*/ 6317804 w 8243652"/>
              <a:gd name="connsiteY604" fmla="*/ 1834256 h 6857106"/>
              <a:gd name="connsiteX605" fmla="*/ 6324790 w 8243652"/>
              <a:gd name="connsiteY605" fmla="*/ 1937444 h 6857106"/>
              <a:gd name="connsiteX606" fmla="*/ 6334106 w 8243652"/>
              <a:gd name="connsiteY606" fmla="*/ 2031106 h 6857106"/>
              <a:gd name="connsiteX607" fmla="*/ 6336434 w 8243652"/>
              <a:gd name="connsiteY607" fmla="*/ 2054919 h 6857106"/>
              <a:gd name="connsiteX608" fmla="*/ 6336434 w 8243652"/>
              <a:gd name="connsiteY608" fmla="*/ 2058094 h 6857106"/>
              <a:gd name="connsiteX609" fmla="*/ 6341092 w 8243652"/>
              <a:gd name="connsiteY609" fmla="*/ 2054919 h 6857106"/>
              <a:gd name="connsiteX610" fmla="*/ 6341092 w 8243652"/>
              <a:gd name="connsiteY610" fmla="*/ 1959669 h 6857106"/>
              <a:gd name="connsiteX611" fmla="*/ 6341092 w 8243652"/>
              <a:gd name="connsiteY611" fmla="*/ 1683444 h 6857106"/>
              <a:gd name="connsiteX612" fmla="*/ 6357392 w 8243652"/>
              <a:gd name="connsiteY612" fmla="*/ 1783456 h 6857106"/>
              <a:gd name="connsiteX613" fmla="*/ 6373694 w 8243652"/>
              <a:gd name="connsiteY613" fmla="*/ 1864419 h 6857106"/>
              <a:gd name="connsiteX614" fmla="*/ 6389994 w 8243652"/>
              <a:gd name="connsiteY614" fmla="*/ 1918394 h 6857106"/>
              <a:gd name="connsiteX615" fmla="*/ 6410953 w 8243652"/>
              <a:gd name="connsiteY615" fmla="*/ 1959669 h 6857106"/>
              <a:gd name="connsiteX616" fmla="*/ 6429583 w 8243652"/>
              <a:gd name="connsiteY616" fmla="*/ 1986656 h 6857106"/>
              <a:gd name="connsiteX617" fmla="*/ 6445884 w 8243652"/>
              <a:gd name="connsiteY617" fmla="*/ 2000944 h 6857106"/>
              <a:gd name="connsiteX618" fmla="*/ 6466842 w 8243652"/>
              <a:gd name="connsiteY618" fmla="*/ 2012056 h 6857106"/>
              <a:gd name="connsiteX619" fmla="*/ 6483144 w 8243652"/>
              <a:gd name="connsiteY619" fmla="*/ 2016819 h 6857106"/>
              <a:gd name="connsiteX620" fmla="*/ 6501773 w 8243652"/>
              <a:gd name="connsiteY620" fmla="*/ 2024756 h 6857106"/>
              <a:gd name="connsiteX621" fmla="*/ 6518074 w 8243652"/>
              <a:gd name="connsiteY621" fmla="*/ 2035869 h 6857106"/>
              <a:gd name="connsiteX622" fmla="*/ 6534375 w 8243652"/>
              <a:gd name="connsiteY622" fmla="*/ 2054919 h 6857106"/>
              <a:gd name="connsiteX623" fmla="*/ 6546018 w 8243652"/>
              <a:gd name="connsiteY623" fmla="*/ 2085081 h 6857106"/>
              <a:gd name="connsiteX624" fmla="*/ 6562320 w 8243652"/>
              <a:gd name="connsiteY624" fmla="*/ 2129531 h 6857106"/>
              <a:gd name="connsiteX625" fmla="*/ 6573963 w 8243652"/>
              <a:gd name="connsiteY625" fmla="*/ 2193031 h 6857106"/>
              <a:gd name="connsiteX626" fmla="*/ 6583278 w 8243652"/>
              <a:gd name="connsiteY626" fmla="*/ 2277169 h 6857106"/>
              <a:gd name="connsiteX627" fmla="*/ 6590264 w 8243652"/>
              <a:gd name="connsiteY627" fmla="*/ 2386706 h 6857106"/>
              <a:gd name="connsiteX628" fmla="*/ 6594922 w 8243652"/>
              <a:gd name="connsiteY628" fmla="*/ 2464494 h 6857106"/>
              <a:gd name="connsiteX629" fmla="*/ 6594922 w 8243652"/>
              <a:gd name="connsiteY629" fmla="*/ 2477194 h 6857106"/>
              <a:gd name="connsiteX630" fmla="*/ 6599579 w 8243652"/>
              <a:gd name="connsiteY630" fmla="*/ 2480369 h 6857106"/>
              <a:gd name="connsiteX631" fmla="*/ 6601908 w 8243652"/>
              <a:gd name="connsiteY631" fmla="*/ 2458144 h 6857106"/>
              <a:gd name="connsiteX632" fmla="*/ 6611222 w 8243652"/>
              <a:gd name="connsiteY632" fmla="*/ 2407344 h 6857106"/>
              <a:gd name="connsiteX633" fmla="*/ 6622866 w 8243652"/>
              <a:gd name="connsiteY633" fmla="*/ 2272406 h 6857106"/>
              <a:gd name="connsiteX634" fmla="*/ 6632181 w 8243652"/>
              <a:gd name="connsiteY634" fmla="*/ 2220019 h 6857106"/>
              <a:gd name="connsiteX635" fmla="*/ 6639167 w 8243652"/>
              <a:gd name="connsiteY635" fmla="*/ 2197794 h 6857106"/>
              <a:gd name="connsiteX636" fmla="*/ 6634510 w 8243652"/>
              <a:gd name="connsiteY636" fmla="*/ 2543869 h 6857106"/>
              <a:gd name="connsiteX637" fmla="*/ 6660126 w 8243652"/>
              <a:gd name="connsiteY637" fmla="*/ 2231131 h 6857106"/>
              <a:gd name="connsiteX638" fmla="*/ 6667112 w 8243652"/>
              <a:gd name="connsiteY638" fmla="*/ 2159694 h 6857106"/>
              <a:gd name="connsiteX639" fmla="*/ 6671769 w 8243652"/>
              <a:gd name="connsiteY639" fmla="*/ 2110481 h 6857106"/>
              <a:gd name="connsiteX640" fmla="*/ 6688070 w 8243652"/>
              <a:gd name="connsiteY640" fmla="*/ 1989831 h 6857106"/>
              <a:gd name="connsiteX641" fmla="*/ 6699714 w 8243652"/>
              <a:gd name="connsiteY641" fmla="*/ 1869181 h 6857106"/>
              <a:gd name="connsiteX642" fmla="*/ 6716015 w 8243652"/>
              <a:gd name="connsiteY642" fmla="*/ 1673919 h 6857106"/>
              <a:gd name="connsiteX643" fmla="*/ 6706700 w 8243652"/>
              <a:gd name="connsiteY643" fmla="*/ 1948556 h 6857106"/>
              <a:gd name="connsiteX644" fmla="*/ 6706700 w 8243652"/>
              <a:gd name="connsiteY644" fmla="*/ 2173981 h 6857106"/>
              <a:gd name="connsiteX645" fmla="*/ 6711358 w 8243652"/>
              <a:gd name="connsiteY645" fmla="*/ 2378769 h 6857106"/>
              <a:gd name="connsiteX646" fmla="*/ 6723001 w 8243652"/>
              <a:gd name="connsiteY646" fmla="*/ 2607369 h 6857106"/>
              <a:gd name="connsiteX647" fmla="*/ 6760260 w 8243652"/>
              <a:gd name="connsiteY647" fmla="*/ 1883469 h 6857106"/>
              <a:gd name="connsiteX648" fmla="*/ 6764918 w 8243652"/>
              <a:gd name="connsiteY648" fmla="*/ 2420044 h 6857106"/>
              <a:gd name="connsiteX649" fmla="*/ 6771904 w 8243652"/>
              <a:gd name="connsiteY649" fmla="*/ 2354956 h 6857106"/>
              <a:gd name="connsiteX650" fmla="*/ 6776562 w 8243652"/>
              <a:gd name="connsiteY650" fmla="*/ 2313681 h 6857106"/>
              <a:gd name="connsiteX651" fmla="*/ 6778890 w 8243652"/>
              <a:gd name="connsiteY651" fmla="*/ 2294631 h 6857106"/>
              <a:gd name="connsiteX652" fmla="*/ 6783548 w 8243652"/>
              <a:gd name="connsiteY652" fmla="*/ 2288281 h 6857106"/>
              <a:gd name="connsiteX653" fmla="*/ 6788205 w 8243652"/>
              <a:gd name="connsiteY653" fmla="*/ 2288281 h 6857106"/>
              <a:gd name="connsiteX654" fmla="*/ 6792862 w 8243652"/>
              <a:gd name="connsiteY654" fmla="*/ 2299394 h 6857106"/>
              <a:gd name="connsiteX655" fmla="*/ 6799848 w 8243652"/>
              <a:gd name="connsiteY655" fmla="*/ 2318444 h 6857106"/>
              <a:gd name="connsiteX656" fmla="*/ 6809164 w 8243652"/>
              <a:gd name="connsiteY656" fmla="*/ 2377181 h 6857106"/>
              <a:gd name="connsiteX657" fmla="*/ 6816150 w 8243652"/>
              <a:gd name="connsiteY657" fmla="*/ 2186681 h 6857106"/>
              <a:gd name="connsiteX658" fmla="*/ 6823136 w 8243652"/>
              <a:gd name="connsiteY658" fmla="*/ 2042219 h 6857106"/>
              <a:gd name="connsiteX659" fmla="*/ 6837108 w 8243652"/>
              <a:gd name="connsiteY659" fmla="*/ 1934269 h 6857106"/>
              <a:gd name="connsiteX660" fmla="*/ 6848752 w 8243652"/>
              <a:gd name="connsiteY660" fmla="*/ 1853306 h 6857106"/>
              <a:gd name="connsiteX661" fmla="*/ 6872038 w 8243652"/>
              <a:gd name="connsiteY661" fmla="*/ 1707256 h 6857106"/>
              <a:gd name="connsiteX662" fmla="*/ 6881354 w 8243652"/>
              <a:gd name="connsiteY662" fmla="*/ 1624706 h 6857106"/>
              <a:gd name="connsiteX663" fmla="*/ 6883682 w 8243652"/>
              <a:gd name="connsiteY663" fmla="*/ 1515169 h 6857106"/>
              <a:gd name="connsiteX664" fmla="*/ 6888340 w 8243652"/>
              <a:gd name="connsiteY664" fmla="*/ 1718369 h 6857106"/>
              <a:gd name="connsiteX665" fmla="*/ 6897654 w 8243652"/>
              <a:gd name="connsiteY665" fmla="*/ 1805681 h 6857106"/>
              <a:gd name="connsiteX666" fmla="*/ 6899984 w 8243652"/>
              <a:gd name="connsiteY666" fmla="*/ 1816794 h 6857106"/>
              <a:gd name="connsiteX667" fmla="*/ 6904640 w 8243652"/>
              <a:gd name="connsiteY667" fmla="*/ 1813619 h 6857106"/>
              <a:gd name="connsiteX668" fmla="*/ 6911627 w 8243652"/>
              <a:gd name="connsiteY668" fmla="*/ 1781869 h 6857106"/>
              <a:gd name="connsiteX669" fmla="*/ 6916284 w 8243652"/>
              <a:gd name="connsiteY669" fmla="*/ 1748531 h 6857106"/>
              <a:gd name="connsiteX670" fmla="*/ 6920942 w 8243652"/>
              <a:gd name="connsiteY670" fmla="*/ 1743769 h 6857106"/>
              <a:gd name="connsiteX671" fmla="*/ 6925599 w 8243652"/>
              <a:gd name="connsiteY671" fmla="*/ 1751706 h 6857106"/>
              <a:gd name="connsiteX672" fmla="*/ 6927928 w 8243652"/>
              <a:gd name="connsiteY672" fmla="*/ 1827906 h 6857106"/>
              <a:gd name="connsiteX673" fmla="*/ 6937242 w 8243652"/>
              <a:gd name="connsiteY673" fmla="*/ 2015231 h 6857106"/>
              <a:gd name="connsiteX674" fmla="*/ 6944229 w 8243652"/>
              <a:gd name="connsiteY674" fmla="*/ 1873944 h 6857106"/>
              <a:gd name="connsiteX675" fmla="*/ 6953544 w 8243652"/>
              <a:gd name="connsiteY675" fmla="*/ 1759644 h 6857106"/>
              <a:gd name="connsiteX676" fmla="*/ 6948886 w 8243652"/>
              <a:gd name="connsiteY676" fmla="*/ 1523106 h 6857106"/>
              <a:gd name="connsiteX677" fmla="*/ 6948886 w 8243652"/>
              <a:gd name="connsiteY677" fmla="*/ 1323081 h 6857106"/>
              <a:gd name="connsiteX678" fmla="*/ 6948886 w 8243652"/>
              <a:gd name="connsiteY678" fmla="*/ 1210369 h 6857106"/>
              <a:gd name="connsiteX679" fmla="*/ 6953544 w 8243652"/>
              <a:gd name="connsiteY679" fmla="*/ 1202431 h 6857106"/>
              <a:gd name="connsiteX680" fmla="*/ 6953544 w 8243652"/>
              <a:gd name="connsiteY680" fmla="*/ 1205606 h 6857106"/>
              <a:gd name="connsiteX681" fmla="*/ 6955872 w 8243652"/>
              <a:gd name="connsiteY681" fmla="*/ 1240531 h 6857106"/>
              <a:gd name="connsiteX682" fmla="*/ 6960530 w 8243652"/>
              <a:gd name="connsiteY682" fmla="*/ 1231006 h 6857106"/>
              <a:gd name="connsiteX683" fmla="*/ 6965188 w 8243652"/>
              <a:gd name="connsiteY683" fmla="*/ 1653281 h 6857106"/>
              <a:gd name="connsiteX684" fmla="*/ 6976831 w 8243652"/>
              <a:gd name="connsiteY684" fmla="*/ 1586606 h 6857106"/>
              <a:gd name="connsiteX685" fmla="*/ 6986146 w 8243652"/>
              <a:gd name="connsiteY685" fmla="*/ 1540569 h 6857106"/>
              <a:gd name="connsiteX686" fmla="*/ 6997790 w 8243652"/>
              <a:gd name="connsiteY686" fmla="*/ 1510406 h 6857106"/>
              <a:gd name="connsiteX687" fmla="*/ 7004776 w 8243652"/>
              <a:gd name="connsiteY687" fmla="*/ 1496119 h 6857106"/>
              <a:gd name="connsiteX688" fmla="*/ 7009433 w 8243652"/>
              <a:gd name="connsiteY688" fmla="*/ 1496119 h 6857106"/>
              <a:gd name="connsiteX689" fmla="*/ 7009433 w 8243652"/>
              <a:gd name="connsiteY689" fmla="*/ 1499294 h 6857106"/>
              <a:gd name="connsiteX690" fmla="*/ 7009433 w 8243652"/>
              <a:gd name="connsiteY690" fmla="*/ 1521519 h 6857106"/>
              <a:gd name="connsiteX691" fmla="*/ 7014090 w 8243652"/>
              <a:gd name="connsiteY691" fmla="*/ 1583431 h 6857106"/>
              <a:gd name="connsiteX692" fmla="*/ 7021076 w 8243652"/>
              <a:gd name="connsiteY692" fmla="*/ 1613594 h 6857106"/>
              <a:gd name="connsiteX693" fmla="*/ 7025734 w 8243652"/>
              <a:gd name="connsiteY693" fmla="*/ 1612006 h 6857106"/>
              <a:gd name="connsiteX694" fmla="*/ 7028062 w 8243652"/>
              <a:gd name="connsiteY694" fmla="*/ 1597719 h 6857106"/>
              <a:gd name="connsiteX695" fmla="*/ 7037378 w 8243652"/>
              <a:gd name="connsiteY695" fmla="*/ 1523106 h 6857106"/>
              <a:gd name="connsiteX696" fmla="*/ 7044364 w 8243652"/>
              <a:gd name="connsiteY696" fmla="*/ 1623119 h 6857106"/>
              <a:gd name="connsiteX697" fmla="*/ 7058336 w 8243652"/>
              <a:gd name="connsiteY697" fmla="*/ 1673919 h 6857106"/>
              <a:gd name="connsiteX698" fmla="*/ 7060664 w 8243652"/>
              <a:gd name="connsiteY698" fmla="*/ 1685031 h 6857106"/>
              <a:gd name="connsiteX699" fmla="*/ 7065322 w 8243652"/>
              <a:gd name="connsiteY699" fmla="*/ 1688206 h 6857106"/>
              <a:gd name="connsiteX700" fmla="*/ 7069980 w 8243652"/>
              <a:gd name="connsiteY700" fmla="*/ 1685031 h 6857106"/>
              <a:gd name="connsiteX701" fmla="*/ 7072308 w 8243652"/>
              <a:gd name="connsiteY701" fmla="*/ 1673919 h 6857106"/>
              <a:gd name="connsiteX702" fmla="*/ 7086280 w 8243652"/>
              <a:gd name="connsiteY702" fmla="*/ 1632644 h 6857106"/>
              <a:gd name="connsiteX703" fmla="*/ 7093266 w 8243652"/>
              <a:gd name="connsiteY703" fmla="*/ 1575494 h 6857106"/>
              <a:gd name="connsiteX704" fmla="*/ 7114225 w 8243652"/>
              <a:gd name="connsiteY704" fmla="*/ 1435794 h 6857106"/>
              <a:gd name="connsiteX705" fmla="*/ 7137512 w 8243652"/>
              <a:gd name="connsiteY705" fmla="*/ 1307206 h 6857106"/>
              <a:gd name="connsiteX706" fmla="*/ 7146827 w 8243652"/>
              <a:gd name="connsiteY706" fmla="*/ 1262756 h 6857106"/>
              <a:gd name="connsiteX707" fmla="*/ 7149156 w 8243652"/>
              <a:gd name="connsiteY707" fmla="*/ 1250056 h 6857106"/>
              <a:gd name="connsiteX708" fmla="*/ 7158470 w 8243652"/>
              <a:gd name="connsiteY708" fmla="*/ 1240531 h 6857106"/>
              <a:gd name="connsiteX709" fmla="*/ 7160800 w 8243652"/>
              <a:gd name="connsiteY709" fmla="*/ 1240531 h 6857106"/>
              <a:gd name="connsiteX710" fmla="*/ 7165457 w 8243652"/>
              <a:gd name="connsiteY710" fmla="*/ 1251644 h 6857106"/>
              <a:gd name="connsiteX711" fmla="*/ 7177100 w 8243652"/>
              <a:gd name="connsiteY711" fmla="*/ 1296094 h 6857106"/>
              <a:gd name="connsiteX712" fmla="*/ 7186416 w 8243652"/>
              <a:gd name="connsiteY712" fmla="*/ 1386581 h 6857106"/>
              <a:gd name="connsiteX713" fmla="*/ 7198059 w 8243652"/>
              <a:gd name="connsiteY713" fmla="*/ 1526281 h 6857106"/>
              <a:gd name="connsiteX714" fmla="*/ 7191072 w 8243652"/>
              <a:gd name="connsiteY714" fmla="*/ 1469131 h 6857106"/>
              <a:gd name="connsiteX715" fmla="*/ 7186416 w 8243652"/>
              <a:gd name="connsiteY715" fmla="*/ 1451669 h 6857106"/>
              <a:gd name="connsiteX716" fmla="*/ 7186416 w 8243652"/>
              <a:gd name="connsiteY716" fmla="*/ 1446906 h 6857106"/>
              <a:gd name="connsiteX717" fmla="*/ 7181758 w 8243652"/>
              <a:gd name="connsiteY717" fmla="*/ 1450081 h 6857106"/>
              <a:gd name="connsiteX718" fmla="*/ 7177100 w 8243652"/>
              <a:gd name="connsiteY718" fmla="*/ 1465956 h 6857106"/>
              <a:gd name="connsiteX719" fmla="*/ 7174772 w 8243652"/>
              <a:gd name="connsiteY719" fmla="*/ 1545331 h 6857106"/>
              <a:gd name="connsiteX720" fmla="*/ 7177100 w 8243652"/>
              <a:gd name="connsiteY720" fmla="*/ 1542156 h 6857106"/>
              <a:gd name="connsiteX721" fmla="*/ 7181758 w 8243652"/>
              <a:gd name="connsiteY721" fmla="*/ 1545331 h 6857106"/>
              <a:gd name="connsiteX722" fmla="*/ 7191072 w 8243652"/>
              <a:gd name="connsiteY722" fmla="*/ 1559619 h 6857106"/>
              <a:gd name="connsiteX723" fmla="*/ 7202716 w 8243652"/>
              <a:gd name="connsiteY723" fmla="*/ 1581844 h 6857106"/>
              <a:gd name="connsiteX724" fmla="*/ 7209702 w 8243652"/>
              <a:gd name="connsiteY724" fmla="*/ 1612006 h 6857106"/>
              <a:gd name="connsiteX725" fmla="*/ 7226004 w 8243652"/>
              <a:gd name="connsiteY725" fmla="*/ 1688206 h 6857106"/>
              <a:gd name="connsiteX726" fmla="*/ 7237647 w 8243652"/>
              <a:gd name="connsiteY726" fmla="*/ 1773931 h 6857106"/>
              <a:gd name="connsiteX727" fmla="*/ 7253948 w 8243652"/>
              <a:gd name="connsiteY727" fmla="*/ 1842194 h 6857106"/>
              <a:gd name="connsiteX728" fmla="*/ 7263263 w 8243652"/>
              <a:gd name="connsiteY728" fmla="*/ 1866006 h 6857106"/>
              <a:gd name="connsiteX729" fmla="*/ 7270249 w 8243652"/>
              <a:gd name="connsiteY729" fmla="*/ 1880294 h 6857106"/>
              <a:gd name="connsiteX730" fmla="*/ 7274906 w 8243652"/>
              <a:gd name="connsiteY730" fmla="*/ 1880294 h 6857106"/>
              <a:gd name="connsiteX731" fmla="*/ 7281892 w 8243652"/>
              <a:gd name="connsiteY731" fmla="*/ 1866006 h 6857106"/>
              <a:gd name="connsiteX732" fmla="*/ 7286550 w 8243652"/>
              <a:gd name="connsiteY732" fmla="*/ 1835844 h 6857106"/>
              <a:gd name="connsiteX733" fmla="*/ 7291208 w 8243652"/>
              <a:gd name="connsiteY733" fmla="*/ 1786631 h 6857106"/>
              <a:gd name="connsiteX734" fmla="*/ 7291208 w 8243652"/>
              <a:gd name="connsiteY734" fmla="*/ 1391344 h 6857106"/>
              <a:gd name="connsiteX735" fmla="*/ 7314494 w 8243652"/>
              <a:gd name="connsiteY735" fmla="*/ 1269106 h 6857106"/>
              <a:gd name="connsiteX736" fmla="*/ 7335453 w 8243652"/>
              <a:gd name="connsiteY736" fmla="*/ 1175444 h 6857106"/>
              <a:gd name="connsiteX737" fmla="*/ 7347096 w 8243652"/>
              <a:gd name="connsiteY737" fmla="*/ 1142106 h 6857106"/>
              <a:gd name="connsiteX738" fmla="*/ 7354083 w 8243652"/>
              <a:gd name="connsiteY738" fmla="*/ 1119881 h 6857106"/>
              <a:gd name="connsiteX739" fmla="*/ 7358740 w 8243652"/>
              <a:gd name="connsiteY739" fmla="*/ 1111944 h 6857106"/>
              <a:gd name="connsiteX740" fmla="*/ 7363398 w 8243652"/>
              <a:gd name="connsiteY740" fmla="*/ 1110356 h 6857106"/>
              <a:gd name="connsiteX741" fmla="*/ 7370384 w 8243652"/>
              <a:gd name="connsiteY741" fmla="*/ 1110356 h 6857106"/>
              <a:gd name="connsiteX742" fmla="*/ 7375041 w 8243652"/>
              <a:gd name="connsiteY742" fmla="*/ 1111944 h 6857106"/>
              <a:gd name="connsiteX743" fmla="*/ 7375041 w 8243652"/>
              <a:gd name="connsiteY743" fmla="*/ 667444 h 6857106"/>
              <a:gd name="connsiteX744" fmla="*/ 7382028 w 8243652"/>
              <a:gd name="connsiteY744" fmla="*/ 688081 h 6857106"/>
              <a:gd name="connsiteX745" fmla="*/ 7386685 w 8243652"/>
              <a:gd name="connsiteY745" fmla="*/ 692844 h 6857106"/>
              <a:gd name="connsiteX746" fmla="*/ 7391342 w 8243652"/>
              <a:gd name="connsiteY746" fmla="*/ 692844 h 6857106"/>
              <a:gd name="connsiteX747" fmla="*/ 7402986 w 8243652"/>
              <a:gd name="connsiteY747" fmla="*/ 681731 h 6857106"/>
              <a:gd name="connsiteX748" fmla="*/ 7412300 w 8243652"/>
              <a:gd name="connsiteY748" fmla="*/ 662681 h 6857106"/>
              <a:gd name="connsiteX749" fmla="*/ 7430930 w 8243652"/>
              <a:gd name="connsiteY749" fmla="*/ 610294 h 6857106"/>
              <a:gd name="connsiteX750" fmla="*/ 7442574 w 8243652"/>
              <a:gd name="connsiteY750" fmla="*/ 586481 h 6857106"/>
              <a:gd name="connsiteX751" fmla="*/ 7456546 w 8243652"/>
              <a:gd name="connsiteY751" fmla="*/ 567431 h 6857106"/>
              <a:gd name="connsiteX752" fmla="*/ 7463532 w 8243652"/>
              <a:gd name="connsiteY752" fmla="*/ 553144 h 6857106"/>
              <a:gd name="connsiteX753" fmla="*/ 7468190 w 8243652"/>
              <a:gd name="connsiteY753" fmla="*/ 553144 h 6857106"/>
              <a:gd name="connsiteX754" fmla="*/ 7475176 w 8243652"/>
              <a:gd name="connsiteY754" fmla="*/ 556319 h 6857106"/>
              <a:gd name="connsiteX755" fmla="*/ 7479834 w 8243652"/>
              <a:gd name="connsiteY755" fmla="*/ 561081 h 6857106"/>
              <a:gd name="connsiteX756" fmla="*/ 7484491 w 8243652"/>
              <a:gd name="connsiteY756" fmla="*/ 572194 h 6857106"/>
              <a:gd name="connsiteX757" fmla="*/ 7491477 w 8243652"/>
              <a:gd name="connsiteY757" fmla="*/ 610294 h 6857106"/>
              <a:gd name="connsiteX758" fmla="*/ 7500792 w 8243652"/>
              <a:gd name="connsiteY758" fmla="*/ 670619 h 6857106"/>
              <a:gd name="connsiteX759" fmla="*/ 7507778 w 8243652"/>
              <a:gd name="connsiteY759" fmla="*/ 757931 h 6857106"/>
              <a:gd name="connsiteX760" fmla="*/ 7514764 w 8243652"/>
              <a:gd name="connsiteY760" fmla="*/ 876994 h 6857106"/>
              <a:gd name="connsiteX761" fmla="*/ 7519422 w 8243652"/>
              <a:gd name="connsiteY761" fmla="*/ 1029394 h 6857106"/>
              <a:gd name="connsiteX762" fmla="*/ 7524079 w 8243652"/>
              <a:gd name="connsiteY762" fmla="*/ 930969 h 6857106"/>
              <a:gd name="connsiteX763" fmla="*/ 7528736 w 8243652"/>
              <a:gd name="connsiteY763" fmla="*/ 907156 h 6857106"/>
              <a:gd name="connsiteX764" fmla="*/ 7531065 w 8243652"/>
              <a:gd name="connsiteY764" fmla="*/ 896044 h 6857106"/>
              <a:gd name="connsiteX765" fmla="*/ 7535722 w 8243652"/>
              <a:gd name="connsiteY765" fmla="*/ 892869 h 6857106"/>
              <a:gd name="connsiteX766" fmla="*/ 7545038 w 8243652"/>
              <a:gd name="connsiteY766" fmla="*/ 900806 h 6857106"/>
              <a:gd name="connsiteX767" fmla="*/ 7552024 w 8243652"/>
              <a:gd name="connsiteY767" fmla="*/ 934144 h 6857106"/>
              <a:gd name="connsiteX768" fmla="*/ 7563667 w 8243652"/>
              <a:gd name="connsiteY768" fmla="*/ 978594 h 6857106"/>
              <a:gd name="connsiteX769" fmla="*/ 7575310 w 8243652"/>
              <a:gd name="connsiteY769" fmla="*/ 1019869 h 6857106"/>
              <a:gd name="connsiteX770" fmla="*/ 7579968 w 8243652"/>
              <a:gd name="connsiteY770" fmla="*/ 1029394 h 6857106"/>
              <a:gd name="connsiteX771" fmla="*/ 7584626 w 8243652"/>
              <a:gd name="connsiteY771" fmla="*/ 1035744 h 6857106"/>
              <a:gd name="connsiteX772" fmla="*/ 7589283 w 8243652"/>
              <a:gd name="connsiteY772" fmla="*/ 1035744 h 6857106"/>
              <a:gd name="connsiteX773" fmla="*/ 7591612 w 8243652"/>
              <a:gd name="connsiteY773" fmla="*/ 1032569 h 6857106"/>
              <a:gd name="connsiteX774" fmla="*/ 7596269 w 8243652"/>
              <a:gd name="connsiteY774" fmla="*/ 1016694 h 6857106"/>
              <a:gd name="connsiteX775" fmla="*/ 7600926 w 8243652"/>
              <a:gd name="connsiteY775" fmla="*/ 1356419 h 6857106"/>
              <a:gd name="connsiteX776" fmla="*/ 7612570 w 8243652"/>
              <a:gd name="connsiteY776" fmla="*/ 1389756 h 6857106"/>
              <a:gd name="connsiteX777" fmla="*/ 7617228 w 8243652"/>
              <a:gd name="connsiteY777" fmla="*/ 1397694 h 6857106"/>
              <a:gd name="connsiteX778" fmla="*/ 7619556 w 8243652"/>
              <a:gd name="connsiteY778" fmla="*/ 1400869 h 6857106"/>
              <a:gd name="connsiteX779" fmla="*/ 7624214 w 8243652"/>
              <a:gd name="connsiteY779" fmla="*/ 1400869 h 6857106"/>
              <a:gd name="connsiteX780" fmla="*/ 7628871 w 8243652"/>
              <a:gd name="connsiteY780" fmla="*/ 1397694 h 6857106"/>
              <a:gd name="connsiteX781" fmla="*/ 7635858 w 8243652"/>
              <a:gd name="connsiteY781" fmla="*/ 1381819 h 6857106"/>
              <a:gd name="connsiteX782" fmla="*/ 7647501 w 8243652"/>
              <a:gd name="connsiteY782" fmla="*/ 1323081 h 6857106"/>
              <a:gd name="connsiteX783" fmla="*/ 7663802 w 8243652"/>
              <a:gd name="connsiteY783" fmla="*/ 1246881 h 6857106"/>
              <a:gd name="connsiteX784" fmla="*/ 7673117 w 8243652"/>
              <a:gd name="connsiteY784" fmla="*/ 1364356 h 6857106"/>
              <a:gd name="connsiteX785" fmla="*/ 7684760 w 8243652"/>
              <a:gd name="connsiteY785" fmla="*/ 1451669 h 6857106"/>
              <a:gd name="connsiteX786" fmla="*/ 7696404 w 8243652"/>
              <a:gd name="connsiteY786" fmla="*/ 1511994 h 6857106"/>
              <a:gd name="connsiteX787" fmla="*/ 7705719 w 8243652"/>
              <a:gd name="connsiteY787" fmla="*/ 1551681 h 6857106"/>
              <a:gd name="connsiteX788" fmla="*/ 7708048 w 8243652"/>
              <a:gd name="connsiteY788" fmla="*/ 1562794 h 6857106"/>
              <a:gd name="connsiteX789" fmla="*/ 7717362 w 8243652"/>
              <a:gd name="connsiteY789" fmla="*/ 1567556 h 6857106"/>
              <a:gd name="connsiteX790" fmla="*/ 7722020 w 8243652"/>
              <a:gd name="connsiteY790" fmla="*/ 1567556 h 6857106"/>
              <a:gd name="connsiteX791" fmla="*/ 7724348 w 8243652"/>
              <a:gd name="connsiteY791" fmla="*/ 1564381 h 6857106"/>
              <a:gd name="connsiteX792" fmla="*/ 7735992 w 8243652"/>
              <a:gd name="connsiteY792" fmla="*/ 1551681 h 6857106"/>
              <a:gd name="connsiteX793" fmla="*/ 7745307 w 8243652"/>
              <a:gd name="connsiteY793" fmla="*/ 1526281 h 6857106"/>
              <a:gd name="connsiteX794" fmla="*/ 7766266 w 8243652"/>
              <a:gd name="connsiteY794" fmla="*/ 1451669 h 6857106"/>
              <a:gd name="connsiteX795" fmla="*/ 7784895 w 8243652"/>
              <a:gd name="connsiteY795" fmla="*/ 1375469 h 6857106"/>
              <a:gd name="connsiteX796" fmla="*/ 7796538 w 8243652"/>
              <a:gd name="connsiteY796" fmla="*/ 1342131 h 6857106"/>
              <a:gd name="connsiteX797" fmla="*/ 7805854 w 8243652"/>
              <a:gd name="connsiteY797" fmla="*/ 1318319 h 6857106"/>
              <a:gd name="connsiteX798" fmla="*/ 7812840 w 8243652"/>
              <a:gd name="connsiteY798" fmla="*/ 1304031 h 6857106"/>
              <a:gd name="connsiteX799" fmla="*/ 7822154 w 8243652"/>
              <a:gd name="connsiteY799" fmla="*/ 1304031 h 6857106"/>
              <a:gd name="connsiteX800" fmla="*/ 7824484 w 8243652"/>
              <a:gd name="connsiteY800" fmla="*/ 1307206 h 6857106"/>
              <a:gd name="connsiteX801" fmla="*/ 7824484 w 8243652"/>
              <a:gd name="connsiteY801" fmla="*/ 1405631 h 6857106"/>
              <a:gd name="connsiteX802" fmla="*/ 7878044 w 8243652"/>
              <a:gd name="connsiteY802" fmla="*/ 1161156 h 6857106"/>
              <a:gd name="connsiteX803" fmla="*/ 7873386 w 8243652"/>
              <a:gd name="connsiteY803" fmla="*/ 1261169 h 6857106"/>
              <a:gd name="connsiteX804" fmla="*/ 7878044 w 8243652"/>
              <a:gd name="connsiteY804" fmla="*/ 1180206 h 6857106"/>
              <a:gd name="connsiteX805" fmla="*/ 7889688 w 8243652"/>
              <a:gd name="connsiteY805" fmla="*/ 1059556 h 6857106"/>
              <a:gd name="connsiteX806" fmla="*/ 7894344 w 8243652"/>
              <a:gd name="connsiteY806" fmla="*/ 1027806 h 6857106"/>
              <a:gd name="connsiteX807" fmla="*/ 7896674 w 8243652"/>
              <a:gd name="connsiteY807" fmla="*/ 1024631 h 6857106"/>
              <a:gd name="connsiteX808" fmla="*/ 7901331 w 8243652"/>
              <a:gd name="connsiteY808" fmla="*/ 1032569 h 6857106"/>
              <a:gd name="connsiteX809" fmla="*/ 7905988 w 8243652"/>
              <a:gd name="connsiteY809" fmla="*/ 983356 h 6857106"/>
              <a:gd name="connsiteX810" fmla="*/ 7912974 w 8243652"/>
              <a:gd name="connsiteY810" fmla="*/ 953194 h 6857106"/>
              <a:gd name="connsiteX811" fmla="*/ 7917632 w 8243652"/>
              <a:gd name="connsiteY811" fmla="*/ 948431 h 6857106"/>
              <a:gd name="connsiteX812" fmla="*/ 7922290 w 8243652"/>
              <a:gd name="connsiteY812" fmla="*/ 948431 h 6857106"/>
              <a:gd name="connsiteX813" fmla="*/ 7926946 w 8243652"/>
              <a:gd name="connsiteY813" fmla="*/ 950019 h 6857106"/>
              <a:gd name="connsiteX814" fmla="*/ 7929276 w 8243652"/>
              <a:gd name="connsiteY814" fmla="*/ 959544 h 6857106"/>
              <a:gd name="connsiteX815" fmla="*/ 7938590 w 8243652"/>
              <a:gd name="connsiteY815" fmla="*/ 989706 h 6857106"/>
              <a:gd name="connsiteX816" fmla="*/ 7945576 w 8243652"/>
              <a:gd name="connsiteY816" fmla="*/ 1038919 h 6857106"/>
              <a:gd name="connsiteX817" fmla="*/ 7961878 w 8243652"/>
              <a:gd name="connsiteY817" fmla="*/ 1175444 h 6857106"/>
              <a:gd name="connsiteX818" fmla="*/ 7994480 w 8243652"/>
              <a:gd name="connsiteY818" fmla="*/ 1194494 h 6857106"/>
              <a:gd name="connsiteX819" fmla="*/ 7985164 w 8243652"/>
              <a:gd name="connsiteY819" fmla="*/ 1281806 h 6857106"/>
              <a:gd name="connsiteX820" fmla="*/ 7982836 w 8243652"/>
              <a:gd name="connsiteY820" fmla="*/ 1375469 h 6857106"/>
              <a:gd name="connsiteX821" fmla="*/ 7982836 w 8243652"/>
              <a:gd name="connsiteY821" fmla="*/ 1472306 h 6857106"/>
              <a:gd name="connsiteX822" fmla="*/ 7982836 w 8243652"/>
              <a:gd name="connsiteY822" fmla="*/ 1575494 h 6857106"/>
              <a:gd name="connsiteX823" fmla="*/ 7994480 w 8243652"/>
              <a:gd name="connsiteY823" fmla="*/ 1805681 h 6857106"/>
              <a:gd name="connsiteX824" fmla="*/ 7999137 w 8243652"/>
              <a:gd name="connsiteY824" fmla="*/ 1937444 h 6857106"/>
              <a:gd name="connsiteX825" fmla="*/ 7999137 w 8243652"/>
              <a:gd name="connsiteY825" fmla="*/ 2080319 h 6857106"/>
              <a:gd name="connsiteX826" fmla="*/ 8022424 w 8243652"/>
              <a:gd name="connsiteY826" fmla="*/ 1764406 h 6857106"/>
              <a:gd name="connsiteX827" fmla="*/ 8022424 w 8243652"/>
              <a:gd name="connsiteY827" fmla="*/ 1894581 h 6857106"/>
              <a:gd name="connsiteX828" fmla="*/ 8017766 w 8243652"/>
              <a:gd name="connsiteY828" fmla="*/ 2000944 h 6857106"/>
              <a:gd name="connsiteX829" fmla="*/ 8017766 w 8243652"/>
              <a:gd name="connsiteY829" fmla="*/ 2085081 h 6857106"/>
              <a:gd name="connsiteX830" fmla="*/ 8017766 w 8243652"/>
              <a:gd name="connsiteY830" fmla="*/ 2124769 h 6857106"/>
              <a:gd name="connsiteX831" fmla="*/ 8022424 w 8243652"/>
              <a:gd name="connsiteY831" fmla="*/ 2156519 h 6857106"/>
              <a:gd name="connsiteX832" fmla="*/ 8029410 w 8243652"/>
              <a:gd name="connsiteY832" fmla="*/ 2088256 h 6857106"/>
              <a:gd name="connsiteX833" fmla="*/ 8038725 w 8243652"/>
              <a:gd name="connsiteY833" fmla="*/ 2031106 h 6857106"/>
              <a:gd name="connsiteX834" fmla="*/ 8059684 w 8243652"/>
              <a:gd name="connsiteY834" fmla="*/ 1926331 h 6857106"/>
              <a:gd name="connsiteX835" fmla="*/ 8066670 w 8243652"/>
              <a:gd name="connsiteY835" fmla="*/ 1866006 h 6857106"/>
              <a:gd name="connsiteX836" fmla="*/ 8073656 w 8243652"/>
              <a:gd name="connsiteY836" fmla="*/ 1789806 h 6857106"/>
              <a:gd name="connsiteX837" fmla="*/ 8082970 w 8243652"/>
              <a:gd name="connsiteY837" fmla="*/ 1685031 h 6857106"/>
              <a:gd name="connsiteX838" fmla="*/ 8089957 w 8243652"/>
              <a:gd name="connsiteY838" fmla="*/ 1551681 h 6857106"/>
              <a:gd name="connsiteX839" fmla="*/ 8087628 w 8243652"/>
              <a:gd name="connsiteY839" fmla="*/ 1408806 h 6857106"/>
              <a:gd name="connsiteX840" fmla="*/ 8078313 w 8243652"/>
              <a:gd name="connsiteY840" fmla="*/ 1281806 h 6857106"/>
              <a:gd name="connsiteX841" fmla="*/ 8073656 w 8243652"/>
              <a:gd name="connsiteY841" fmla="*/ 1296094 h 6857106"/>
              <a:gd name="connsiteX842" fmla="*/ 8078313 w 8243652"/>
              <a:gd name="connsiteY842" fmla="*/ 1273869 h 6857106"/>
              <a:gd name="connsiteX843" fmla="*/ 8073656 w 8243652"/>
              <a:gd name="connsiteY843" fmla="*/ 1251644 h 6857106"/>
              <a:gd name="connsiteX844" fmla="*/ 8078313 w 8243652"/>
              <a:gd name="connsiteY844" fmla="*/ 1265931 h 6857106"/>
              <a:gd name="connsiteX845" fmla="*/ 8082970 w 8243652"/>
              <a:gd name="connsiteY845" fmla="*/ 1110356 h 6857106"/>
              <a:gd name="connsiteX846" fmla="*/ 8089957 w 8243652"/>
              <a:gd name="connsiteY846" fmla="*/ 1130994 h 6857106"/>
              <a:gd name="connsiteX847" fmla="*/ 8094614 w 8243652"/>
              <a:gd name="connsiteY847" fmla="*/ 1134169 h 6857106"/>
              <a:gd name="connsiteX848" fmla="*/ 8094614 w 8243652"/>
              <a:gd name="connsiteY848" fmla="*/ 1130994 h 6857106"/>
              <a:gd name="connsiteX849" fmla="*/ 8099272 w 8243652"/>
              <a:gd name="connsiteY849" fmla="*/ 1115119 h 6857106"/>
              <a:gd name="connsiteX850" fmla="*/ 8099272 w 8243652"/>
              <a:gd name="connsiteY850" fmla="*/ 1084956 h 6857106"/>
              <a:gd name="connsiteX851" fmla="*/ 8099272 w 8243652"/>
              <a:gd name="connsiteY851" fmla="*/ 857944 h 6857106"/>
              <a:gd name="connsiteX852" fmla="*/ 8106258 w 8243652"/>
              <a:gd name="connsiteY852" fmla="*/ 1038919 h 6857106"/>
              <a:gd name="connsiteX853" fmla="*/ 8117902 w 8243652"/>
              <a:gd name="connsiteY853" fmla="*/ 1150044 h 6857106"/>
              <a:gd name="connsiteX854" fmla="*/ 8127216 w 8243652"/>
              <a:gd name="connsiteY854" fmla="*/ 1221481 h 6857106"/>
              <a:gd name="connsiteX855" fmla="*/ 8134202 w 8243652"/>
              <a:gd name="connsiteY855" fmla="*/ 1269106 h 6857106"/>
              <a:gd name="connsiteX856" fmla="*/ 8138860 w 8243652"/>
              <a:gd name="connsiteY856" fmla="*/ 1318319 h 6857106"/>
              <a:gd name="connsiteX857" fmla="*/ 8148174 w 8243652"/>
              <a:gd name="connsiteY857" fmla="*/ 1386581 h 6857106"/>
              <a:gd name="connsiteX858" fmla="*/ 8155161 w 8243652"/>
              <a:gd name="connsiteY858" fmla="*/ 1499294 h 6857106"/>
              <a:gd name="connsiteX859" fmla="*/ 8162147 w 8243652"/>
              <a:gd name="connsiteY859" fmla="*/ 1677094 h 6857106"/>
              <a:gd name="connsiteX860" fmla="*/ 8159818 w 8243652"/>
              <a:gd name="connsiteY860" fmla="*/ 1492944 h 6857106"/>
              <a:gd name="connsiteX861" fmla="*/ 8162147 w 8243652"/>
              <a:gd name="connsiteY861" fmla="*/ 1442144 h 6857106"/>
              <a:gd name="connsiteX862" fmla="*/ 8166804 w 8243652"/>
              <a:gd name="connsiteY862" fmla="*/ 1405631 h 6857106"/>
              <a:gd name="connsiteX863" fmla="*/ 8171462 w 8243652"/>
              <a:gd name="connsiteY863" fmla="*/ 1386581 h 6857106"/>
              <a:gd name="connsiteX864" fmla="*/ 8176120 w 8243652"/>
              <a:gd name="connsiteY864" fmla="*/ 1375469 h 6857106"/>
              <a:gd name="connsiteX865" fmla="*/ 8183106 w 8243652"/>
              <a:gd name="connsiteY865" fmla="*/ 1375469 h 6857106"/>
              <a:gd name="connsiteX866" fmla="*/ 8187763 w 8243652"/>
              <a:gd name="connsiteY866" fmla="*/ 1375469 h 6857106"/>
              <a:gd name="connsiteX867" fmla="*/ 8194749 w 8243652"/>
              <a:gd name="connsiteY867" fmla="*/ 1375469 h 6857106"/>
              <a:gd name="connsiteX868" fmla="*/ 8204064 w 8243652"/>
              <a:gd name="connsiteY868" fmla="*/ 1370706 h 6857106"/>
              <a:gd name="connsiteX869" fmla="*/ 8206392 w 8243652"/>
              <a:gd name="connsiteY869" fmla="*/ 1353244 h 6857106"/>
              <a:gd name="connsiteX870" fmla="*/ 8211050 w 8243652"/>
              <a:gd name="connsiteY870" fmla="*/ 1326256 h 6857106"/>
              <a:gd name="connsiteX871" fmla="*/ 8215708 w 8243652"/>
              <a:gd name="connsiteY871" fmla="*/ 1281806 h 6857106"/>
              <a:gd name="connsiteX872" fmla="*/ 8215708 w 8243652"/>
              <a:gd name="connsiteY872" fmla="*/ 1213544 h 6857106"/>
              <a:gd name="connsiteX873" fmla="*/ 8215708 w 8243652"/>
              <a:gd name="connsiteY873" fmla="*/ 999231 h 6857106"/>
              <a:gd name="connsiteX874" fmla="*/ 8227351 w 8243652"/>
              <a:gd name="connsiteY874" fmla="*/ 1273869 h 6857106"/>
              <a:gd name="connsiteX875" fmla="*/ 8232008 w 8243652"/>
              <a:gd name="connsiteY875" fmla="*/ 1310381 h 6857106"/>
              <a:gd name="connsiteX876" fmla="*/ 8232008 w 8243652"/>
              <a:gd name="connsiteY876" fmla="*/ 1311969 h 6857106"/>
              <a:gd name="connsiteX877" fmla="*/ 8236666 w 8243652"/>
              <a:gd name="connsiteY877" fmla="*/ 1311969 h 6857106"/>
              <a:gd name="connsiteX878" fmla="*/ 8236666 w 8243652"/>
              <a:gd name="connsiteY878" fmla="*/ 1337369 h 6857106"/>
              <a:gd name="connsiteX879" fmla="*/ 8243652 w 8243652"/>
              <a:gd name="connsiteY879" fmla="*/ 1559619 h 6857106"/>
              <a:gd name="connsiteX880" fmla="*/ 8238994 w 8243652"/>
              <a:gd name="connsiteY880" fmla="*/ 1537394 h 6857106"/>
              <a:gd name="connsiteX881" fmla="*/ 8236666 w 8243652"/>
              <a:gd name="connsiteY881" fmla="*/ 1532631 h 6857106"/>
              <a:gd name="connsiteX882" fmla="*/ 8232008 w 8243652"/>
              <a:gd name="connsiteY882" fmla="*/ 1529456 h 6857106"/>
              <a:gd name="connsiteX883" fmla="*/ 8227351 w 8243652"/>
              <a:gd name="connsiteY883" fmla="*/ 1532631 h 6857106"/>
              <a:gd name="connsiteX884" fmla="*/ 8227351 w 8243652"/>
              <a:gd name="connsiteY884" fmla="*/ 1537394 h 6857106"/>
              <a:gd name="connsiteX885" fmla="*/ 8220365 w 8243652"/>
              <a:gd name="connsiteY885" fmla="*/ 1556444 h 6857106"/>
              <a:gd name="connsiteX886" fmla="*/ 8211050 w 8243652"/>
              <a:gd name="connsiteY886" fmla="*/ 1627881 h 6857106"/>
              <a:gd name="connsiteX887" fmla="*/ 8199406 w 8243652"/>
              <a:gd name="connsiteY887" fmla="*/ 1732656 h 6857106"/>
              <a:gd name="connsiteX888" fmla="*/ 8176120 w 8243652"/>
              <a:gd name="connsiteY888" fmla="*/ 1989831 h 6857106"/>
              <a:gd name="connsiteX889" fmla="*/ 8159818 w 8243652"/>
              <a:gd name="connsiteY889" fmla="*/ 2231131 h 6857106"/>
              <a:gd name="connsiteX890" fmla="*/ 8183106 w 8243652"/>
              <a:gd name="connsiteY890" fmla="*/ 2604194 h 6857106"/>
              <a:gd name="connsiteX891" fmla="*/ 8176120 w 8243652"/>
              <a:gd name="connsiteY891" fmla="*/ 2796281 h 6857106"/>
              <a:gd name="connsiteX892" fmla="*/ 8171462 w 8243652"/>
              <a:gd name="connsiteY892" fmla="*/ 2842319 h 6857106"/>
              <a:gd name="connsiteX893" fmla="*/ 8166804 w 8243652"/>
              <a:gd name="connsiteY893" fmla="*/ 2864544 h 6857106"/>
              <a:gd name="connsiteX894" fmla="*/ 8162147 w 8243652"/>
              <a:gd name="connsiteY894" fmla="*/ 2867719 h 6857106"/>
              <a:gd name="connsiteX895" fmla="*/ 8162147 w 8243652"/>
              <a:gd name="connsiteY895" fmla="*/ 2864544 h 6857106"/>
              <a:gd name="connsiteX896" fmla="*/ 8155161 w 8243652"/>
              <a:gd name="connsiteY896" fmla="*/ 2842319 h 6857106"/>
              <a:gd name="connsiteX897" fmla="*/ 8148174 w 8243652"/>
              <a:gd name="connsiteY897" fmla="*/ 2769294 h 6857106"/>
              <a:gd name="connsiteX898" fmla="*/ 8127216 w 8243652"/>
              <a:gd name="connsiteY898" fmla="*/ 2581969 h 6857106"/>
              <a:gd name="connsiteX899" fmla="*/ 8122559 w 8243652"/>
              <a:gd name="connsiteY899" fmla="*/ 2554981 h 6857106"/>
              <a:gd name="connsiteX900" fmla="*/ 8117902 w 8243652"/>
              <a:gd name="connsiteY900" fmla="*/ 2543869 h 6857106"/>
              <a:gd name="connsiteX901" fmla="*/ 8115572 w 8243652"/>
              <a:gd name="connsiteY901" fmla="*/ 2548631 h 6857106"/>
              <a:gd name="connsiteX902" fmla="*/ 8110915 w 8243652"/>
              <a:gd name="connsiteY902" fmla="*/ 2581969 h 6857106"/>
              <a:gd name="connsiteX903" fmla="*/ 8115572 w 8243652"/>
              <a:gd name="connsiteY903" fmla="*/ 2535931 h 6857106"/>
              <a:gd name="connsiteX904" fmla="*/ 8122559 w 8243652"/>
              <a:gd name="connsiteY904" fmla="*/ 2516881 h 6857106"/>
              <a:gd name="connsiteX905" fmla="*/ 8122559 w 8243652"/>
              <a:gd name="connsiteY905" fmla="*/ 2513706 h 6857106"/>
              <a:gd name="connsiteX906" fmla="*/ 8127216 w 8243652"/>
              <a:gd name="connsiteY906" fmla="*/ 2516881 h 6857106"/>
              <a:gd name="connsiteX907" fmla="*/ 8131874 w 8243652"/>
              <a:gd name="connsiteY907" fmla="*/ 2532756 h 6857106"/>
              <a:gd name="connsiteX908" fmla="*/ 8138860 w 8243652"/>
              <a:gd name="connsiteY908" fmla="*/ 2607369 h 6857106"/>
              <a:gd name="connsiteX909" fmla="*/ 8143517 w 8243652"/>
              <a:gd name="connsiteY909" fmla="*/ 2713731 h 6857106"/>
              <a:gd name="connsiteX910" fmla="*/ 8138860 w 8243652"/>
              <a:gd name="connsiteY910" fmla="*/ 2197794 h 6857106"/>
              <a:gd name="connsiteX911" fmla="*/ 8131874 w 8243652"/>
              <a:gd name="connsiteY911" fmla="*/ 2166044 h 6857106"/>
              <a:gd name="connsiteX912" fmla="*/ 8127216 w 8243652"/>
              <a:gd name="connsiteY912" fmla="*/ 2145406 h 6857106"/>
              <a:gd name="connsiteX913" fmla="*/ 8117902 w 8243652"/>
              <a:gd name="connsiteY913" fmla="*/ 2140644 h 6857106"/>
              <a:gd name="connsiteX914" fmla="*/ 8115572 w 8243652"/>
              <a:gd name="connsiteY914" fmla="*/ 2140644 h 6857106"/>
              <a:gd name="connsiteX915" fmla="*/ 8115572 w 8243652"/>
              <a:gd name="connsiteY915" fmla="*/ 2145406 h 6857106"/>
              <a:gd name="connsiteX916" fmla="*/ 8106258 w 8243652"/>
              <a:gd name="connsiteY916" fmla="*/ 2159694 h 6857106"/>
              <a:gd name="connsiteX917" fmla="*/ 8103929 w 8243652"/>
              <a:gd name="connsiteY917" fmla="*/ 2185094 h 6857106"/>
              <a:gd name="connsiteX918" fmla="*/ 8089957 w 8243652"/>
              <a:gd name="connsiteY918" fmla="*/ 2256531 h 6857106"/>
              <a:gd name="connsiteX919" fmla="*/ 8071327 w 8243652"/>
              <a:gd name="connsiteY919" fmla="*/ 2456556 h 6857106"/>
              <a:gd name="connsiteX920" fmla="*/ 8050368 w 8243652"/>
              <a:gd name="connsiteY920" fmla="*/ 2672456 h 6857106"/>
              <a:gd name="connsiteX921" fmla="*/ 8059684 w 8243652"/>
              <a:gd name="connsiteY921" fmla="*/ 2739131 h 6857106"/>
              <a:gd name="connsiteX922" fmla="*/ 8059684 w 8243652"/>
              <a:gd name="connsiteY922" fmla="*/ 2804219 h 6857106"/>
              <a:gd name="connsiteX923" fmla="*/ 8045711 w 8243652"/>
              <a:gd name="connsiteY923" fmla="*/ 2947094 h 6857106"/>
              <a:gd name="connsiteX924" fmla="*/ 8043382 w 8243652"/>
              <a:gd name="connsiteY924" fmla="*/ 3031231 h 6857106"/>
              <a:gd name="connsiteX925" fmla="*/ 8038725 w 8243652"/>
              <a:gd name="connsiteY925" fmla="*/ 3131244 h 6857106"/>
              <a:gd name="connsiteX926" fmla="*/ 8038725 w 8243652"/>
              <a:gd name="connsiteY926" fmla="*/ 3242369 h 6857106"/>
              <a:gd name="connsiteX927" fmla="*/ 8038725 w 8243652"/>
              <a:gd name="connsiteY927" fmla="*/ 3377306 h 6857106"/>
              <a:gd name="connsiteX928" fmla="*/ 8059684 w 8243652"/>
              <a:gd name="connsiteY928" fmla="*/ 3309044 h 6857106"/>
              <a:gd name="connsiteX929" fmla="*/ 8062012 w 8243652"/>
              <a:gd name="connsiteY929" fmla="*/ 3448744 h 6857106"/>
              <a:gd name="connsiteX930" fmla="*/ 8055026 w 8243652"/>
              <a:gd name="connsiteY930" fmla="*/ 3577331 h 6857106"/>
              <a:gd name="connsiteX931" fmla="*/ 8038725 w 8243652"/>
              <a:gd name="connsiteY931" fmla="*/ 3821806 h 6857106"/>
              <a:gd name="connsiteX932" fmla="*/ 8027082 w 8243652"/>
              <a:gd name="connsiteY932" fmla="*/ 3755131 h 6857106"/>
              <a:gd name="connsiteX933" fmla="*/ 8015438 w 8243652"/>
              <a:gd name="connsiteY933" fmla="*/ 3705919 h 6857106"/>
              <a:gd name="connsiteX934" fmla="*/ 8001466 w 8243652"/>
              <a:gd name="connsiteY934" fmla="*/ 3667819 h 6857106"/>
              <a:gd name="connsiteX935" fmla="*/ 7989822 w 8243652"/>
              <a:gd name="connsiteY935" fmla="*/ 3644006 h 6857106"/>
              <a:gd name="connsiteX936" fmla="*/ 7973521 w 8243652"/>
              <a:gd name="connsiteY936" fmla="*/ 3624956 h 6857106"/>
              <a:gd name="connsiteX937" fmla="*/ 7961878 w 8243652"/>
              <a:gd name="connsiteY937" fmla="*/ 3613844 h 6857106"/>
              <a:gd name="connsiteX938" fmla="*/ 7945576 w 8243652"/>
              <a:gd name="connsiteY938" fmla="*/ 3604319 h 6857106"/>
              <a:gd name="connsiteX939" fmla="*/ 7933933 w 8243652"/>
              <a:gd name="connsiteY939" fmla="*/ 3596381 h 6857106"/>
              <a:gd name="connsiteX940" fmla="*/ 7917632 w 8243652"/>
              <a:gd name="connsiteY940" fmla="*/ 3591619 h 6857106"/>
              <a:gd name="connsiteX941" fmla="*/ 7905988 w 8243652"/>
              <a:gd name="connsiteY941" fmla="*/ 3580506 h 6857106"/>
              <a:gd name="connsiteX942" fmla="*/ 7894344 w 8243652"/>
              <a:gd name="connsiteY942" fmla="*/ 3566219 h 6857106"/>
              <a:gd name="connsiteX943" fmla="*/ 7882701 w 8243652"/>
              <a:gd name="connsiteY943" fmla="*/ 3547169 h 6857106"/>
              <a:gd name="connsiteX944" fmla="*/ 7873386 w 8243652"/>
              <a:gd name="connsiteY944" fmla="*/ 3517006 h 6857106"/>
              <a:gd name="connsiteX945" fmla="*/ 7866400 w 8243652"/>
              <a:gd name="connsiteY945" fmla="*/ 3475731 h 6857106"/>
              <a:gd name="connsiteX946" fmla="*/ 7857086 w 8243652"/>
              <a:gd name="connsiteY946" fmla="*/ 3418581 h 6857106"/>
              <a:gd name="connsiteX947" fmla="*/ 7852428 w 8243652"/>
              <a:gd name="connsiteY947" fmla="*/ 3350319 h 6857106"/>
              <a:gd name="connsiteX948" fmla="*/ 7857086 w 8243652"/>
              <a:gd name="connsiteY948" fmla="*/ 3388419 h 6857106"/>
              <a:gd name="connsiteX949" fmla="*/ 7866400 w 8243652"/>
              <a:gd name="connsiteY949" fmla="*/ 3407469 h 6857106"/>
              <a:gd name="connsiteX950" fmla="*/ 7868729 w 8243652"/>
              <a:gd name="connsiteY950" fmla="*/ 3407469 h 6857106"/>
              <a:gd name="connsiteX951" fmla="*/ 7878044 w 8243652"/>
              <a:gd name="connsiteY951" fmla="*/ 3388419 h 6857106"/>
              <a:gd name="connsiteX952" fmla="*/ 7889688 w 8243652"/>
              <a:gd name="connsiteY952" fmla="*/ 3316981 h 6857106"/>
              <a:gd name="connsiteX953" fmla="*/ 7896674 w 8243652"/>
              <a:gd name="connsiteY953" fmla="*/ 3210619 h 6857106"/>
              <a:gd name="connsiteX954" fmla="*/ 7868729 w 8243652"/>
              <a:gd name="connsiteY954" fmla="*/ 2985194 h 6857106"/>
              <a:gd name="connsiteX955" fmla="*/ 7873386 w 8243652"/>
              <a:gd name="connsiteY955" fmla="*/ 2985194 h 6857106"/>
              <a:gd name="connsiteX956" fmla="*/ 7873386 w 8243652"/>
              <a:gd name="connsiteY956" fmla="*/ 2988369 h 6857106"/>
              <a:gd name="connsiteX957" fmla="*/ 7878044 w 8243652"/>
              <a:gd name="connsiteY957" fmla="*/ 3001069 h 6857106"/>
              <a:gd name="connsiteX958" fmla="*/ 7885030 w 8243652"/>
              <a:gd name="connsiteY958" fmla="*/ 3048694 h 6857106"/>
              <a:gd name="connsiteX959" fmla="*/ 7901331 w 8243652"/>
              <a:gd name="connsiteY959" fmla="*/ 3188394 h 6857106"/>
              <a:gd name="connsiteX960" fmla="*/ 7910646 w 8243652"/>
              <a:gd name="connsiteY960" fmla="*/ 3251894 h 6857106"/>
              <a:gd name="connsiteX961" fmla="*/ 7922290 w 8243652"/>
              <a:gd name="connsiteY961" fmla="*/ 3294756 h 6857106"/>
              <a:gd name="connsiteX962" fmla="*/ 7926946 w 8243652"/>
              <a:gd name="connsiteY962" fmla="*/ 3305869 h 6857106"/>
              <a:gd name="connsiteX963" fmla="*/ 7929276 w 8243652"/>
              <a:gd name="connsiteY963" fmla="*/ 3305869 h 6857106"/>
              <a:gd name="connsiteX964" fmla="*/ 7938590 w 8243652"/>
              <a:gd name="connsiteY964" fmla="*/ 3291581 h 6857106"/>
              <a:gd name="connsiteX965" fmla="*/ 7940919 w 8243652"/>
              <a:gd name="connsiteY965" fmla="*/ 3267769 h 6857106"/>
              <a:gd name="connsiteX966" fmla="*/ 7940919 w 8243652"/>
              <a:gd name="connsiteY966" fmla="*/ 2989956 h 6857106"/>
              <a:gd name="connsiteX967" fmla="*/ 7945576 w 8243652"/>
              <a:gd name="connsiteY967" fmla="*/ 2678806 h 6857106"/>
              <a:gd name="connsiteX968" fmla="*/ 7945576 w 8243652"/>
              <a:gd name="connsiteY968" fmla="*/ 2337494 h 6857106"/>
              <a:gd name="connsiteX969" fmla="*/ 7940919 w 8243652"/>
              <a:gd name="connsiteY969" fmla="*/ 2166044 h 6857106"/>
              <a:gd name="connsiteX970" fmla="*/ 7938590 w 8243652"/>
              <a:gd name="connsiteY970" fmla="*/ 1986656 h 6857106"/>
              <a:gd name="connsiteX971" fmla="*/ 7926946 w 8243652"/>
              <a:gd name="connsiteY971" fmla="*/ 1910456 h 6857106"/>
              <a:gd name="connsiteX972" fmla="*/ 7912974 w 8243652"/>
              <a:gd name="connsiteY972" fmla="*/ 1872356 h 6857106"/>
              <a:gd name="connsiteX973" fmla="*/ 7910646 w 8243652"/>
              <a:gd name="connsiteY973" fmla="*/ 1866006 h 6857106"/>
              <a:gd name="connsiteX974" fmla="*/ 7905988 w 8243652"/>
              <a:gd name="connsiteY974" fmla="*/ 1872356 h 6857106"/>
              <a:gd name="connsiteX975" fmla="*/ 7901331 w 8243652"/>
              <a:gd name="connsiteY975" fmla="*/ 1899344 h 6857106"/>
              <a:gd name="connsiteX976" fmla="*/ 7894344 w 8243652"/>
              <a:gd name="connsiteY976" fmla="*/ 1954906 h 6857106"/>
              <a:gd name="connsiteX977" fmla="*/ 7889688 w 8243652"/>
              <a:gd name="connsiteY977" fmla="*/ 2027931 h 6857106"/>
              <a:gd name="connsiteX978" fmla="*/ 7878044 w 8243652"/>
              <a:gd name="connsiteY978" fmla="*/ 2215256 h 6857106"/>
              <a:gd name="connsiteX979" fmla="*/ 7866400 w 8243652"/>
              <a:gd name="connsiteY979" fmla="*/ 2423219 h 6857106"/>
              <a:gd name="connsiteX980" fmla="*/ 7852428 w 8243652"/>
              <a:gd name="connsiteY980" fmla="*/ 2607369 h 6857106"/>
              <a:gd name="connsiteX981" fmla="*/ 7845442 w 8243652"/>
              <a:gd name="connsiteY981" fmla="*/ 2678806 h 6857106"/>
              <a:gd name="connsiteX982" fmla="*/ 7833798 w 8243652"/>
              <a:gd name="connsiteY982" fmla="*/ 2729606 h 6857106"/>
              <a:gd name="connsiteX983" fmla="*/ 7829140 w 8243652"/>
              <a:gd name="connsiteY983" fmla="*/ 2747069 h 6857106"/>
              <a:gd name="connsiteX984" fmla="*/ 7822154 w 8243652"/>
              <a:gd name="connsiteY984" fmla="*/ 2755006 h 6857106"/>
              <a:gd name="connsiteX985" fmla="*/ 7817497 w 8243652"/>
              <a:gd name="connsiteY985" fmla="*/ 2755006 h 6857106"/>
              <a:gd name="connsiteX986" fmla="*/ 7810511 w 8243652"/>
              <a:gd name="connsiteY986" fmla="*/ 2747069 h 6857106"/>
              <a:gd name="connsiteX987" fmla="*/ 7810511 w 8243652"/>
              <a:gd name="connsiteY987" fmla="*/ 2708969 h 6857106"/>
              <a:gd name="connsiteX988" fmla="*/ 7810511 w 8243652"/>
              <a:gd name="connsiteY988" fmla="*/ 2529581 h 6857106"/>
              <a:gd name="connsiteX989" fmla="*/ 7810511 w 8243652"/>
              <a:gd name="connsiteY989" fmla="*/ 2439094 h 6857106"/>
              <a:gd name="connsiteX990" fmla="*/ 7805854 w 8243652"/>
              <a:gd name="connsiteY990" fmla="*/ 2367656 h 6857106"/>
              <a:gd name="connsiteX991" fmla="*/ 7801196 w 8243652"/>
              <a:gd name="connsiteY991" fmla="*/ 2348606 h 6857106"/>
              <a:gd name="connsiteX992" fmla="*/ 7796538 w 8243652"/>
              <a:gd name="connsiteY992" fmla="*/ 2340669 h 6857106"/>
              <a:gd name="connsiteX993" fmla="*/ 7794210 w 8243652"/>
              <a:gd name="connsiteY993" fmla="*/ 2343844 h 6857106"/>
              <a:gd name="connsiteX994" fmla="*/ 7794210 w 8243652"/>
              <a:gd name="connsiteY994" fmla="*/ 2348606 h 6857106"/>
              <a:gd name="connsiteX995" fmla="*/ 7784895 w 8243652"/>
              <a:gd name="connsiteY995" fmla="*/ 2374006 h 6857106"/>
              <a:gd name="connsiteX996" fmla="*/ 7766266 w 8243652"/>
              <a:gd name="connsiteY996" fmla="*/ 2521644 h 6857106"/>
              <a:gd name="connsiteX997" fmla="*/ 7749964 w 8243652"/>
              <a:gd name="connsiteY997" fmla="*/ 2705794 h 6857106"/>
              <a:gd name="connsiteX998" fmla="*/ 7735992 w 8243652"/>
              <a:gd name="connsiteY998" fmla="*/ 2916931 h 6857106"/>
              <a:gd name="connsiteX999" fmla="*/ 7722020 w 8243652"/>
              <a:gd name="connsiteY999" fmla="*/ 3151881 h 6857106"/>
              <a:gd name="connsiteX1000" fmla="*/ 7712705 w 8243652"/>
              <a:gd name="connsiteY1000" fmla="*/ 3410644 h 6857106"/>
              <a:gd name="connsiteX1001" fmla="*/ 7705719 w 8243652"/>
              <a:gd name="connsiteY1001" fmla="*/ 3675756 h 6857106"/>
              <a:gd name="connsiteX1002" fmla="*/ 7701062 w 8243652"/>
              <a:gd name="connsiteY1002" fmla="*/ 3953569 h 6857106"/>
              <a:gd name="connsiteX1003" fmla="*/ 7696404 w 8243652"/>
              <a:gd name="connsiteY1003" fmla="*/ 4232969 h 6857106"/>
              <a:gd name="connsiteX1004" fmla="*/ 7717362 w 8243652"/>
              <a:gd name="connsiteY1004" fmla="*/ 4047231 h 6857106"/>
              <a:gd name="connsiteX1005" fmla="*/ 7729006 w 8243652"/>
              <a:gd name="connsiteY1005" fmla="*/ 3958331 h 6857106"/>
              <a:gd name="connsiteX1006" fmla="*/ 7735992 w 8243652"/>
              <a:gd name="connsiteY1006" fmla="*/ 3893244 h 6857106"/>
              <a:gd name="connsiteX1007" fmla="*/ 7745307 w 8243652"/>
              <a:gd name="connsiteY1007" fmla="*/ 3871019 h 6857106"/>
              <a:gd name="connsiteX1008" fmla="*/ 7749964 w 8243652"/>
              <a:gd name="connsiteY1008" fmla="*/ 3859906 h 6857106"/>
              <a:gd name="connsiteX1009" fmla="*/ 7752293 w 8243652"/>
              <a:gd name="connsiteY1009" fmla="*/ 3863081 h 6857106"/>
              <a:gd name="connsiteX1010" fmla="*/ 7756950 w 8243652"/>
              <a:gd name="connsiteY1010" fmla="*/ 3878956 h 6857106"/>
              <a:gd name="connsiteX1011" fmla="*/ 7766266 w 8243652"/>
              <a:gd name="connsiteY1011" fmla="*/ 3958331 h 6857106"/>
              <a:gd name="connsiteX1012" fmla="*/ 7768594 w 8243652"/>
              <a:gd name="connsiteY1012" fmla="*/ 4117081 h 6857106"/>
              <a:gd name="connsiteX1013" fmla="*/ 7749964 w 8243652"/>
              <a:gd name="connsiteY1013" fmla="*/ 4267894 h 6857106"/>
              <a:gd name="connsiteX1014" fmla="*/ 7729006 w 8243652"/>
              <a:gd name="connsiteY1014" fmla="*/ 4417119 h 6857106"/>
              <a:gd name="connsiteX1015" fmla="*/ 7722020 w 8243652"/>
              <a:gd name="connsiteY1015" fmla="*/ 4499669 h 6857106"/>
              <a:gd name="connsiteX1016" fmla="*/ 7717362 w 8243652"/>
              <a:gd name="connsiteY1016" fmla="*/ 4590156 h 6857106"/>
              <a:gd name="connsiteX1017" fmla="*/ 7708048 w 8243652"/>
              <a:gd name="connsiteY1017" fmla="*/ 4693344 h 6857106"/>
              <a:gd name="connsiteX1018" fmla="*/ 7708048 w 8243652"/>
              <a:gd name="connsiteY1018" fmla="*/ 4813994 h 6857106"/>
              <a:gd name="connsiteX1019" fmla="*/ 7705719 w 8243652"/>
              <a:gd name="connsiteY1019" fmla="*/ 4628256 h 6857106"/>
              <a:gd name="connsiteX1020" fmla="*/ 7705719 w 8243652"/>
              <a:gd name="connsiteY1020" fmla="*/ 4515544 h 6857106"/>
              <a:gd name="connsiteX1021" fmla="*/ 7708048 w 8243652"/>
              <a:gd name="connsiteY1021" fmla="*/ 4455219 h 6857106"/>
              <a:gd name="connsiteX1022" fmla="*/ 7717362 w 8243652"/>
              <a:gd name="connsiteY1022" fmla="*/ 4425056 h 6857106"/>
              <a:gd name="connsiteX1023" fmla="*/ 7722020 w 8243652"/>
              <a:gd name="connsiteY1023" fmla="*/ 4398069 h 6857106"/>
              <a:gd name="connsiteX1024" fmla="*/ 7724348 w 8243652"/>
              <a:gd name="connsiteY1024" fmla="*/ 4353619 h 6857106"/>
              <a:gd name="connsiteX1025" fmla="*/ 7724348 w 8243652"/>
              <a:gd name="connsiteY1025" fmla="*/ 4266306 h 6857106"/>
              <a:gd name="connsiteX1026" fmla="*/ 7722020 w 8243652"/>
              <a:gd name="connsiteY1026" fmla="*/ 4112319 h 6857106"/>
              <a:gd name="connsiteX1027" fmla="*/ 7712705 w 8243652"/>
              <a:gd name="connsiteY1027" fmla="*/ 4126606 h 6857106"/>
              <a:gd name="connsiteX1028" fmla="*/ 7708048 w 8243652"/>
              <a:gd name="connsiteY1028" fmla="*/ 4153594 h 6857106"/>
              <a:gd name="connsiteX1029" fmla="*/ 7701062 w 8243652"/>
              <a:gd name="connsiteY1029" fmla="*/ 4240906 h 6857106"/>
              <a:gd name="connsiteX1030" fmla="*/ 7691746 w 8243652"/>
              <a:gd name="connsiteY1030" fmla="*/ 4436169 h 6857106"/>
              <a:gd name="connsiteX1031" fmla="*/ 7691746 w 8243652"/>
              <a:gd name="connsiteY1031" fmla="*/ 4342506 h 6857106"/>
              <a:gd name="connsiteX1032" fmla="*/ 7691746 w 8243652"/>
              <a:gd name="connsiteY1032" fmla="*/ 4258369 h 6857106"/>
              <a:gd name="connsiteX1033" fmla="*/ 7689418 w 8243652"/>
              <a:gd name="connsiteY1033" fmla="*/ 4104381 h 6857106"/>
              <a:gd name="connsiteX1034" fmla="*/ 7680103 w 8243652"/>
              <a:gd name="connsiteY1034" fmla="*/ 3972619 h 6857106"/>
              <a:gd name="connsiteX1035" fmla="*/ 7673117 w 8243652"/>
              <a:gd name="connsiteY1035" fmla="*/ 3856731 h 6857106"/>
              <a:gd name="connsiteX1036" fmla="*/ 7663802 w 8243652"/>
              <a:gd name="connsiteY1036" fmla="*/ 3855144 h 6857106"/>
              <a:gd name="connsiteX1037" fmla="*/ 7656816 w 8243652"/>
              <a:gd name="connsiteY1037" fmla="*/ 3845619 h 6857106"/>
              <a:gd name="connsiteX1038" fmla="*/ 7640514 w 8243652"/>
              <a:gd name="connsiteY1038" fmla="*/ 3813869 h 6857106"/>
              <a:gd name="connsiteX1039" fmla="*/ 7624214 w 8243652"/>
              <a:gd name="connsiteY1039" fmla="*/ 3766244 h 6857106"/>
              <a:gd name="connsiteX1040" fmla="*/ 7612570 w 8243652"/>
              <a:gd name="connsiteY1040" fmla="*/ 3712269 h 6857106"/>
              <a:gd name="connsiteX1041" fmla="*/ 7579968 w 8243652"/>
              <a:gd name="connsiteY1041" fmla="*/ 3602731 h 6857106"/>
              <a:gd name="connsiteX1042" fmla="*/ 7563667 w 8243652"/>
              <a:gd name="connsiteY1042" fmla="*/ 3558281 h 6857106"/>
              <a:gd name="connsiteX1043" fmla="*/ 7556681 w 8243652"/>
              <a:gd name="connsiteY1043" fmla="*/ 3539231 h 6857106"/>
              <a:gd name="connsiteX1044" fmla="*/ 7545038 w 8243652"/>
              <a:gd name="connsiteY1044" fmla="*/ 3528119 h 6857106"/>
              <a:gd name="connsiteX1045" fmla="*/ 7540380 w 8243652"/>
              <a:gd name="connsiteY1045" fmla="*/ 3331269 h 6857106"/>
              <a:gd name="connsiteX1046" fmla="*/ 7540380 w 8243652"/>
              <a:gd name="connsiteY1046" fmla="*/ 3086794 h 6857106"/>
              <a:gd name="connsiteX1047" fmla="*/ 7528736 w 8243652"/>
              <a:gd name="connsiteY1047" fmla="*/ 3185219 h 6857106"/>
              <a:gd name="connsiteX1048" fmla="*/ 7519422 w 8243652"/>
              <a:gd name="connsiteY1048" fmla="*/ 3336031 h 6857106"/>
              <a:gd name="connsiteX1049" fmla="*/ 7500792 w 8243652"/>
              <a:gd name="connsiteY1049" fmla="*/ 3750369 h 6857106"/>
              <a:gd name="connsiteX1050" fmla="*/ 7486820 w 8243652"/>
              <a:gd name="connsiteY1050" fmla="*/ 4202806 h 6857106"/>
              <a:gd name="connsiteX1051" fmla="*/ 7484491 w 8243652"/>
              <a:gd name="connsiteY1051" fmla="*/ 4406006 h 6857106"/>
              <a:gd name="connsiteX1052" fmla="*/ 7486820 w 8243652"/>
              <a:gd name="connsiteY1052" fmla="*/ 4572694 h 6857106"/>
              <a:gd name="connsiteX1053" fmla="*/ 7479834 w 8243652"/>
              <a:gd name="connsiteY1053" fmla="*/ 4575869 h 6857106"/>
              <a:gd name="connsiteX1054" fmla="*/ 7475176 w 8243652"/>
              <a:gd name="connsiteY1054" fmla="*/ 4569519 h 6857106"/>
              <a:gd name="connsiteX1055" fmla="*/ 7468190 w 8243652"/>
              <a:gd name="connsiteY1055" fmla="*/ 4545706 h 6857106"/>
              <a:gd name="connsiteX1056" fmla="*/ 7456546 w 8243652"/>
              <a:gd name="connsiteY1056" fmla="*/ 4471094 h 6857106"/>
              <a:gd name="connsiteX1057" fmla="*/ 7451889 w 8243652"/>
              <a:gd name="connsiteY1057" fmla="*/ 4439344 h 6857106"/>
              <a:gd name="connsiteX1058" fmla="*/ 7442574 w 8243652"/>
              <a:gd name="connsiteY1058" fmla="*/ 4421881 h 6857106"/>
              <a:gd name="connsiteX1059" fmla="*/ 7442574 w 8243652"/>
              <a:gd name="connsiteY1059" fmla="*/ 4425056 h 6857106"/>
              <a:gd name="connsiteX1060" fmla="*/ 7440245 w 8243652"/>
              <a:gd name="connsiteY1060" fmla="*/ 4432994 h 6857106"/>
              <a:gd name="connsiteX1061" fmla="*/ 7430930 w 8243652"/>
              <a:gd name="connsiteY1061" fmla="*/ 4477444 h 6857106"/>
              <a:gd name="connsiteX1062" fmla="*/ 7447232 w 8243652"/>
              <a:gd name="connsiteY1062" fmla="*/ 4704456 h 6857106"/>
              <a:gd name="connsiteX1063" fmla="*/ 7442574 w 8243652"/>
              <a:gd name="connsiteY1063" fmla="*/ 4723506 h 6857106"/>
              <a:gd name="connsiteX1064" fmla="*/ 7440245 w 8243652"/>
              <a:gd name="connsiteY1064" fmla="*/ 4712394 h 6857106"/>
              <a:gd name="connsiteX1065" fmla="*/ 7435588 w 8243652"/>
              <a:gd name="connsiteY1065" fmla="*/ 4707631 h 6857106"/>
              <a:gd name="connsiteX1066" fmla="*/ 7435588 w 8243652"/>
              <a:gd name="connsiteY1066" fmla="*/ 4704456 h 6857106"/>
              <a:gd name="connsiteX1067" fmla="*/ 7430930 w 8243652"/>
              <a:gd name="connsiteY1067" fmla="*/ 4712394 h 6857106"/>
              <a:gd name="connsiteX1068" fmla="*/ 7426273 w 8243652"/>
              <a:gd name="connsiteY1068" fmla="*/ 4729856 h 6857106"/>
              <a:gd name="connsiteX1069" fmla="*/ 7419287 w 8243652"/>
              <a:gd name="connsiteY1069" fmla="*/ 4810819 h 6857106"/>
              <a:gd name="connsiteX1070" fmla="*/ 7419287 w 8243652"/>
              <a:gd name="connsiteY1070" fmla="*/ 4982269 h 6857106"/>
              <a:gd name="connsiteX1071" fmla="*/ 7412300 w 8243652"/>
              <a:gd name="connsiteY1071" fmla="*/ 4990206 h 6857106"/>
              <a:gd name="connsiteX1072" fmla="*/ 7402986 w 8243652"/>
              <a:gd name="connsiteY1072" fmla="*/ 4964806 h 6857106"/>
              <a:gd name="connsiteX1073" fmla="*/ 7402986 w 8243652"/>
              <a:gd name="connsiteY1073" fmla="*/ 4847331 h 6857106"/>
              <a:gd name="connsiteX1074" fmla="*/ 7402986 w 8243652"/>
              <a:gd name="connsiteY1074" fmla="*/ 4690169 h 6857106"/>
              <a:gd name="connsiteX1075" fmla="*/ 7398328 w 8243652"/>
              <a:gd name="connsiteY1075" fmla="*/ 4617144 h 6857106"/>
              <a:gd name="connsiteX1076" fmla="*/ 7396000 w 8243652"/>
              <a:gd name="connsiteY1076" fmla="*/ 4556819 h 6857106"/>
              <a:gd name="connsiteX1077" fmla="*/ 7386685 w 8243652"/>
              <a:gd name="connsiteY1077" fmla="*/ 4731444 h 6857106"/>
              <a:gd name="connsiteX1078" fmla="*/ 7382028 w 8243652"/>
              <a:gd name="connsiteY1078" fmla="*/ 4855269 h 6857106"/>
              <a:gd name="connsiteX1079" fmla="*/ 7382028 w 8243652"/>
              <a:gd name="connsiteY1079" fmla="*/ 4979094 h 6857106"/>
              <a:gd name="connsiteX1080" fmla="*/ 7379698 w 8243652"/>
              <a:gd name="connsiteY1080" fmla="*/ 4798119 h 6857106"/>
              <a:gd name="connsiteX1081" fmla="*/ 7379698 w 8243652"/>
              <a:gd name="connsiteY1081" fmla="*/ 4594919 h 6857106"/>
              <a:gd name="connsiteX1082" fmla="*/ 7386685 w 8243652"/>
              <a:gd name="connsiteY1082" fmla="*/ 4150419 h 6857106"/>
              <a:gd name="connsiteX1083" fmla="*/ 7398328 w 8243652"/>
              <a:gd name="connsiteY1083" fmla="*/ 3694806 h 6857106"/>
              <a:gd name="connsiteX1084" fmla="*/ 7398328 w 8243652"/>
              <a:gd name="connsiteY1084" fmla="*/ 3474144 h 6857106"/>
              <a:gd name="connsiteX1085" fmla="*/ 7396000 w 8243652"/>
              <a:gd name="connsiteY1085" fmla="*/ 3267769 h 6857106"/>
              <a:gd name="connsiteX1086" fmla="*/ 7379698 w 8243652"/>
              <a:gd name="connsiteY1086" fmla="*/ 2982019 h 6857106"/>
              <a:gd name="connsiteX1087" fmla="*/ 7354083 w 8243652"/>
              <a:gd name="connsiteY1087" fmla="*/ 2672456 h 6857106"/>
              <a:gd name="connsiteX1088" fmla="*/ 7323810 w 8243652"/>
              <a:gd name="connsiteY1088" fmla="*/ 2291456 h 6857106"/>
              <a:gd name="connsiteX1089" fmla="*/ 7319152 w 8243652"/>
              <a:gd name="connsiteY1089" fmla="*/ 2548631 h 6857106"/>
              <a:gd name="connsiteX1090" fmla="*/ 7314494 w 8243652"/>
              <a:gd name="connsiteY1090" fmla="*/ 2920106 h 6857106"/>
              <a:gd name="connsiteX1091" fmla="*/ 7314494 w 8243652"/>
              <a:gd name="connsiteY1091" fmla="*/ 3859906 h 6857106"/>
              <a:gd name="connsiteX1092" fmla="*/ 7319152 w 8243652"/>
              <a:gd name="connsiteY1092" fmla="*/ 4831456 h 6857106"/>
              <a:gd name="connsiteX1093" fmla="*/ 7323810 w 8243652"/>
              <a:gd name="connsiteY1093" fmla="*/ 5239444 h 6857106"/>
              <a:gd name="connsiteX1094" fmla="*/ 7330796 w 8243652"/>
              <a:gd name="connsiteY1094" fmla="*/ 5552181 h 6857106"/>
              <a:gd name="connsiteX1095" fmla="*/ 7330796 w 8243652"/>
              <a:gd name="connsiteY1095" fmla="*/ 5636319 h 6857106"/>
              <a:gd name="connsiteX1096" fmla="*/ 7326138 w 8243652"/>
              <a:gd name="connsiteY1096" fmla="*/ 5647431 h 6857106"/>
              <a:gd name="connsiteX1097" fmla="*/ 7326138 w 8243652"/>
              <a:gd name="connsiteY1097" fmla="*/ 5642669 h 6857106"/>
              <a:gd name="connsiteX1098" fmla="*/ 7314494 w 8243652"/>
              <a:gd name="connsiteY1098" fmla="*/ 5491856 h 6857106"/>
              <a:gd name="connsiteX1099" fmla="*/ 7307508 w 8243652"/>
              <a:gd name="connsiteY1099" fmla="*/ 5272781 h 6857106"/>
              <a:gd name="connsiteX1100" fmla="*/ 7298194 w 8243652"/>
              <a:gd name="connsiteY1100" fmla="*/ 5183881 h 6857106"/>
              <a:gd name="connsiteX1101" fmla="*/ 7293536 w 8243652"/>
              <a:gd name="connsiteY1101" fmla="*/ 5142606 h 6857106"/>
              <a:gd name="connsiteX1102" fmla="*/ 7291208 w 8243652"/>
              <a:gd name="connsiteY1102" fmla="*/ 5055294 h 6857106"/>
              <a:gd name="connsiteX1103" fmla="*/ 7281892 w 8243652"/>
              <a:gd name="connsiteY1103" fmla="*/ 5001319 h 6857106"/>
              <a:gd name="connsiteX1104" fmla="*/ 7279564 w 8243652"/>
              <a:gd name="connsiteY1104" fmla="*/ 4972744 h 6857106"/>
              <a:gd name="connsiteX1105" fmla="*/ 7274906 w 8243652"/>
              <a:gd name="connsiteY1105" fmla="*/ 4967981 h 6857106"/>
              <a:gd name="connsiteX1106" fmla="*/ 7274906 w 8243652"/>
              <a:gd name="connsiteY1106" fmla="*/ 4971156 h 6857106"/>
              <a:gd name="connsiteX1107" fmla="*/ 7265592 w 8243652"/>
              <a:gd name="connsiteY1107" fmla="*/ 4990206 h 6857106"/>
              <a:gd name="connsiteX1108" fmla="*/ 7263263 w 8243652"/>
              <a:gd name="connsiteY1108" fmla="*/ 5021956 h 6857106"/>
              <a:gd name="connsiteX1109" fmla="*/ 7253948 w 8243652"/>
              <a:gd name="connsiteY1109" fmla="*/ 5123556 h 6857106"/>
              <a:gd name="connsiteX1110" fmla="*/ 7237647 w 8243652"/>
              <a:gd name="connsiteY1110" fmla="*/ 5341044 h 6857106"/>
              <a:gd name="connsiteX1111" fmla="*/ 7230661 w 8243652"/>
              <a:gd name="connsiteY1111" fmla="*/ 5375969 h 6857106"/>
              <a:gd name="connsiteX1112" fmla="*/ 7226004 w 8243652"/>
              <a:gd name="connsiteY1112" fmla="*/ 5393431 h 6857106"/>
              <a:gd name="connsiteX1113" fmla="*/ 7221346 w 8243652"/>
              <a:gd name="connsiteY1113" fmla="*/ 5390256 h 6857106"/>
              <a:gd name="connsiteX1114" fmla="*/ 7219018 w 8243652"/>
              <a:gd name="connsiteY1114" fmla="*/ 5363269 h 6857106"/>
              <a:gd name="connsiteX1115" fmla="*/ 7237647 w 8243652"/>
              <a:gd name="connsiteY1115" fmla="*/ 5047356 h 6857106"/>
              <a:gd name="connsiteX1116" fmla="*/ 7235318 w 8243652"/>
              <a:gd name="connsiteY1116" fmla="*/ 5006081 h 6857106"/>
              <a:gd name="connsiteX1117" fmla="*/ 7235318 w 8243652"/>
              <a:gd name="connsiteY1117" fmla="*/ 4998144 h 6857106"/>
              <a:gd name="connsiteX1118" fmla="*/ 7230661 w 8243652"/>
              <a:gd name="connsiteY1118" fmla="*/ 4994969 h 6857106"/>
              <a:gd name="connsiteX1119" fmla="*/ 7226004 w 8243652"/>
              <a:gd name="connsiteY1119" fmla="*/ 4998144 h 6857106"/>
              <a:gd name="connsiteX1120" fmla="*/ 7221346 w 8243652"/>
              <a:gd name="connsiteY1120" fmla="*/ 5006081 h 6857106"/>
              <a:gd name="connsiteX1121" fmla="*/ 7214360 w 8243652"/>
              <a:gd name="connsiteY1121" fmla="*/ 5039419 h 6857106"/>
              <a:gd name="connsiteX1122" fmla="*/ 7205045 w 8243652"/>
              <a:gd name="connsiteY1122" fmla="*/ 5085456 h 6857106"/>
              <a:gd name="connsiteX1123" fmla="*/ 7198059 w 8243652"/>
              <a:gd name="connsiteY1123" fmla="*/ 5145781 h 6857106"/>
              <a:gd name="connsiteX1124" fmla="*/ 7191072 w 8243652"/>
              <a:gd name="connsiteY1124" fmla="*/ 5214044 h 6857106"/>
              <a:gd name="connsiteX1125" fmla="*/ 7186416 w 8243652"/>
              <a:gd name="connsiteY1125" fmla="*/ 5288656 h 6857106"/>
              <a:gd name="connsiteX1126" fmla="*/ 7191072 w 8243652"/>
              <a:gd name="connsiteY1126" fmla="*/ 5044181 h 6857106"/>
              <a:gd name="connsiteX1127" fmla="*/ 7193402 w 8243652"/>
              <a:gd name="connsiteY1127" fmla="*/ 4680644 h 6857106"/>
              <a:gd name="connsiteX1128" fmla="*/ 7198059 w 8243652"/>
              <a:gd name="connsiteY1128" fmla="*/ 4309169 h 6857106"/>
              <a:gd name="connsiteX1129" fmla="*/ 7198059 w 8243652"/>
              <a:gd name="connsiteY1129" fmla="*/ 4156769 h 6857106"/>
              <a:gd name="connsiteX1130" fmla="*/ 7193402 w 8243652"/>
              <a:gd name="connsiteY1130" fmla="*/ 4044056 h 6857106"/>
              <a:gd name="connsiteX1131" fmla="*/ 7191072 w 8243652"/>
              <a:gd name="connsiteY1131" fmla="*/ 4036119 h 6857106"/>
              <a:gd name="connsiteX1132" fmla="*/ 7186416 w 8243652"/>
              <a:gd name="connsiteY1132" fmla="*/ 4037706 h 6857106"/>
              <a:gd name="connsiteX1133" fmla="*/ 7181758 w 8243652"/>
              <a:gd name="connsiteY1133" fmla="*/ 4044056 h 6857106"/>
              <a:gd name="connsiteX1134" fmla="*/ 7177100 w 8243652"/>
              <a:gd name="connsiteY1134" fmla="*/ 4056756 h 6857106"/>
              <a:gd name="connsiteX1135" fmla="*/ 7170114 w 8243652"/>
              <a:gd name="connsiteY1135" fmla="*/ 4098031 h 6857106"/>
              <a:gd name="connsiteX1136" fmla="*/ 7160800 w 8243652"/>
              <a:gd name="connsiteY1136" fmla="*/ 4161531 h 6857106"/>
              <a:gd name="connsiteX1137" fmla="*/ 7146827 w 8243652"/>
              <a:gd name="connsiteY1137" fmla="*/ 4339331 h 6857106"/>
              <a:gd name="connsiteX1138" fmla="*/ 7130526 w 8243652"/>
              <a:gd name="connsiteY1138" fmla="*/ 4567931 h 6857106"/>
              <a:gd name="connsiteX1139" fmla="*/ 7116554 w 8243652"/>
              <a:gd name="connsiteY1139" fmla="*/ 4831456 h 6857106"/>
              <a:gd name="connsiteX1140" fmla="*/ 7109568 w 8243652"/>
              <a:gd name="connsiteY1140" fmla="*/ 5104506 h 6857106"/>
              <a:gd name="connsiteX1141" fmla="*/ 7104910 w 8243652"/>
              <a:gd name="connsiteY1141" fmla="*/ 5374381 h 6857106"/>
              <a:gd name="connsiteX1142" fmla="*/ 7102582 w 8243652"/>
              <a:gd name="connsiteY1142" fmla="*/ 5612506 h 6857106"/>
              <a:gd name="connsiteX1143" fmla="*/ 7177100 w 8243652"/>
              <a:gd name="connsiteY1143" fmla="*/ 5001319 h 6857106"/>
              <a:gd name="connsiteX1144" fmla="*/ 7177100 w 8243652"/>
              <a:gd name="connsiteY1144" fmla="*/ 5164831 h 6857106"/>
              <a:gd name="connsiteX1145" fmla="*/ 7170114 w 8243652"/>
              <a:gd name="connsiteY1145" fmla="*/ 5296594 h 6857106"/>
              <a:gd name="connsiteX1146" fmla="*/ 7160800 w 8243652"/>
              <a:gd name="connsiteY1146" fmla="*/ 5404544 h 6857106"/>
              <a:gd name="connsiteX1147" fmla="*/ 7153814 w 8243652"/>
              <a:gd name="connsiteY1147" fmla="*/ 5504556 h 6857106"/>
              <a:gd name="connsiteX1148" fmla="*/ 7142170 w 8243652"/>
              <a:gd name="connsiteY1148" fmla="*/ 5612506 h 6857106"/>
              <a:gd name="connsiteX1149" fmla="*/ 7132855 w 8243652"/>
              <a:gd name="connsiteY1149" fmla="*/ 5736331 h 6857106"/>
              <a:gd name="connsiteX1150" fmla="*/ 7130526 w 8243652"/>
              <a:gd name="connsiteY1150" fmla="*/ 5888731 h 6857106"/>
              <a:gd name="connsiteX1151" fmla="*/ 7130526 w 8243652"/>
              <a:gd name="connsiteY1151" fmla="*/ 6083994 h 6857106"/>
              <a:gd name="connsiteX1152" fmla="*/ 7058336 w 8243652"/>
              <a:gd name="connsiteY1152" fmla="*/ 5910956 h 6857106"/>
              <a:gd name="connsiteX1153" fmla="*/ 7069980 w 8243652"/>
              <a:gd name="connsiteY1153" fmla="*/ 5876031 h 6857106"/>
              <a:gd name="connsiteX1154" fmla="*/ 7076966 w 8243652"/>
              <a:gd name="connsiteY1154" fmla="*/ 5793481 h 6857106"/>
              <a:gd name="connsiteX1155" fmla="*/ 7086280 w 8243652"/>
              <a:gd name="connsiteY1155" fmla="*/ 5661719 h 6857106"/>
              <a:gd name="connsiteX1156" fmla="*/ 7086280 w 8243652"/>
              <a:gd name="connsiteY1156" fmla="*/ 5579169 h 6857106"/>
              <a:gd name="connsiteX1157" fmla="*/ 7086280 w 8243652"/>
              <a:gd name="connsiteY1157" fmla="*/ 5483919 h 6857106"/>
              <a:gd name="connsiteX1158" fmla="*/ 7076966 w 8243652"/>
              <a:gd name="connsiteY1158" fmla="*/ 5485506 h 6857106"/>
              <a:gd name="connsiteX1159" fmla="*/ 7072308 w 8243652"/>
              <a:gd name="connsiteY1159" fmla="*/ 5485506 h 6857106"/>
              <a:gd name="connsiteX1160" fmla="*/ 7069980 w 8243652"/>
              <a:gd name="connsiteY1160" fmla="*/ 5483919 h 6857106"/>
              <a:gd name="connsiteX1161" fmla="*/ 7069980 w 8243652"/>
              <a:gd name="connsiteY1161" fmla="*/ 5477569 h 6857106"/>
              <a:gd name="connsiteX1162" fmla="*/ 7065322 w 8243652"/>
              <a:gd name="connsiteY1162" fmla="*/ 5455344 h 6857106"/>
              <a:gd name="connsiteX1163" fmla="*/ 7060664 w 8243652"/>
              <a:gd name="connsiteY1163" fmla="*/ 5423594 h 6857106"/>
              <a:gd name="connsiteX1164" fmla="*/ 7058336 w 8243652"/>
              <a:gd name="connsiteY1164" fmla="*/ 5318819 h 6857106"/>
              <a:gd name="connsiteX1165" fmla="*/ 7049021 w 8243652"/>
              <a:gd name="connsiteY1165" fmla="*/ 5168006 h 6857106"/>
              <a:gd name="connsiteX1166" fmla="*/ 7076966 w 8243652"/>
              <a:gd name="connsiteY1166" fmla="*/ 4548881 h 6857106"/>
              <a:gd name="connsiteX1167" fmla="*/ 7114225 w 8243652"/>
              <a:gd name="connsiteY1167" fmla="*/ 3728144 h 6857106"/>
              <a:gd name="connsiteX1168" fmla="*/ 7146827 w 8243652"/>
              <a:gd name="connsiteY1168" fmla="*/ 2886769 h 6857106"/>
              <a:gd name="connsiteX1169" fmla="*/ 7165457 w 8243652"/>
              <a:gd name="connsiteY1169" fmla="*/ 2185094 h 6857106"/>
              <a:gd name="connsiteX1170" fmla="*/ 7130526 w 8243652"/>
              <a:gd name="connsiteY1170" fmla="*/ 2513706 h 6857106"/>
              <a:gd name="connsiteX1171" fmla="*/ 7121211 w 8243652"/>
              <a:gd name="connsiteY1171" fmla="*/ 2226369 h 6857106"/>
              <a:gd name="connsiteX1172" fmla="*/ 7114225 w 8243652"/>
              <a:gd name="connsiteY1172" fmla="*/ 2316856 h 6857106"/>
              <a:gd name="connsiteX1173" fmla="*/ 7104910 w 8243652"/>
              <a:gd name="connsiteY1173" fmla="*/ 2439094 h 6857106"/>
              <a:gd name="connsiteX1174" fmla="*/ 7088609 w 8243652"/>
              <a:gd name="connsiteY1174" fmla="*/ 2759769 h 6857106"/>
              <a:gd name="connsiteX1175" fmla="*/ 7072308 w 8243652"/>
              <a:gd name="connsiteY1175" fmla="*/ 3155056 h 6857106"/>
              <a:gd name="connsiteX1176" fmla="*/ 7060664 w 8243652"/>
              <a:gd name="connsiteY1176" fmla="*/ 3591619 h 6857106"/>
              <a:gd name="connsiteX1177" fmla="*/ 7037378 w 8243652"/>
              <a:gd name="connsiteY1177" fmla="*/ 4447281 h 6857106"/>
              <a:gd name="connsiteX1178" fmla="*/ 7021076 w 8243652"/>
              <a:gd name="connsiteY1178" fmla="*/ 5047356 h 6857106"/>
              <a:gd name="connsiteX1179" fmla="*/ 7016419 w 8243652"/>
              <a:gd name="connsiteY1179" fmla="*/ 5012431 h 6857106"/>
              <a:gd name="connsiteX1180" fmla="*/ 7014090 w 8243652"/>
              <a:gd name="connsiteY1180" fmla="*/ 4960044 h 6857106"/>
              <a:gd name="connsiteX1181" fmla="*/ 7009433 w 8243652"/>
              <a:gd name="connsiteY1181" fmla="*/ 4806056 h 6857106"/>
              <a:gd name="connsiteX1182" fmla="*/ 7004776 w 8243652"/>
              <a:gd name="connsiteY1182" fmla="*/ 4609206 h 6857106"/>
              <a:gd name="connsiteX1183" fmla="*/ 7004776 w 8243652"/>
              <a:gd name="connsiteY1183" fmla="*/ 4386956 h 6857106"/>
              <a:gd name="connsiteX1184" fmla="*/ 7004776 w 8243652"/>
              <a:gd name="connsiteY1184" fmla="*/ 3950394 h 6857106"/>
              <a:gd name="connsiteX1185" fmla="*/ 7009433 w 8243652"/>
              <a:gd name="connsiteY1185" fmla="*/ 3667819 h 6857106"/>
              <a:gd name="connsiteX1186" fmla="*/ 7009433 w 8243652"/>
              <a:gd name="connsiteY1186" fmla="*/ 3664644 h 6857106"/>
              <a:gd name="connsiteX1187" fmla="*/ 7004776 w 8243652"/>
              <a:gd name="connsiteY1187" fmla="*/ 3667819 h 6857106"/>
              <a:gd name="connsiteX1188" fmla="*/ 7000118 w 8243652"/>
              <a:gd name="connsiteY1188" fmla="*/ 3675756 h 6857106"/>
              <a:gd name="connsiteX1189" fmla="*/ 6993132 w 8243652"/>
              <a:gd name="connsiteY1189" fmla="*/ 3715444 h 6857106"/>
              <a:gd name="connsiteX1190" fmla="*/ 6986146 w 8243652"/>
              <a:gd name="connsiteY1190" fmla="*/ 3783706 h 6857106"/>
              <a:gd name="connsiteX1191" fmla="*/ 6981488 w 8243652"/>
              <a:gd name="connsiteY1191" fmla="*/ 3875781 h 6857106"/>
              <a:gd name="connsiteX1192" fmla="*/ 6969845 w 8243652"/>
              <a:gd name="connsiteY1192" fmla="*/ 4107556 h 6857106"/>
              <a:gd name="connsiteX1193" fmla="*/ 6955872 w 8243652"/>
              <a:gd name="connsiteY1193" fmla="*/ 4372669 h 6857106"/>
              <a:gd name="connsiteX1194" fmla="*/ 6948886 w 8243652"/>
              <a:gd name="connsiteY1194" fmla="*/ 4633019 h 6857106"/>
              <a:gd name="connsiteX1195" fmla="*/ 6937242 w 8243652"/>
              <a:gd name="connsiteY1195" fmla="*/ 4850506 h 6857106"/>
              <a:gd name="connsiteX1196" fmla="*/ 6927928 w 8243652"/>
              <a:gd name="connsiteY1196" fmla="*/ 4931469 h 6857106"/>
              <a:gd name="connsiteX1197" fmla="*/ 6925599 w 8243652"/>
              <a:gd name="connsiteY1197" fmla="*/ 4987031 h 6857106"/>
              <a:gd name="connsiteX1198" fmla="*/ 6920942 w 8243652"/>
              <a:gd name="connsiteY1198" fmla="*/ 5002906 h 6857106"/>
              <a:gd name="connsiteX1199" fmla="*/ 6916284 w 8243652"/>
              <a:gd name="connsiteY1199" fmla="*/ 5012431 h 6857106"/>
              <a:gd name="connsiteX1200" fmla="*/ 6911627 w 8243652"/>
              <a:gd name="connsiteY1200" fmla="*/ 5014019 h 6857106"/>
              <a:gd name="connsiteX1201" fmla="*/ 6911627 w 8243652"/>
              <a:gd name="connsiteY1201" fmla="*/ 5012431 h 6857106"/>
              <a:gd name="connsiteX1202" fmla="*/ 6904640 w 8243652"/>
              <a:gd name="connsiteY1202" fmla="*/ 5002906 h 6857106"/>
              <a:gd name="connsiteX1203" fmla="*/ 6925599 w 8243652"/>
              <a:gd name="connsiteY1203" fmla="*/ 5231506 h 6857106"/>
              <a:gd name="connsiteX1204" fmla="*/ 6920942 w 8243652"/>
              <a:gd name="connsiteY1204" fmla="*/ 5255319 h 6857106"/>
              <a:gd name="connsiteX1205" fmla="*/ 6916284 w 8243652"/>
              <a:gd name="connsiteY1205" fmla="*/ 5258494 h 6857106"/>
              <a:gd name="connsiteX1206" fmla="*/ 6911627 w 8243652"/>
              <a:gd name="connsiteY1206" fmla="*/ 5258494 h 6857106"/>
              <a:gd name="connsiteX1207" fmla="*/ 6899984 w 8243652"/>
              <a:gd name="connsiteY1207" fmla="*/ 5250556 h 6857106"/>
              <a:gd name="connsiteX1208" fmla="*/ 6892997 w 8243652"/>
              <a:gd name="connsiteY1208" fmla="*/ 5236269 h 6857106"/>
              <a:gd name="connsiteX1209" fmla="*/ 6883682 w 8243652"/>
              <a:gd name="connsiteY1209" fmla="*/ 5228331 h 6857106"/>
              <a:gd name="connsiteX1210" fmla="*/ 6881354 w 8243652"/>
              <a:gd name="connsiteY1210" fmla="*/ 5228331 h 6857106"/>
              <a:gd name="connsiteX1211" fmla="*/ 6876696 w 8243652"/>
              <a:gd name="connsiteY1211" fmla="*/ 5231506 h 6857106"/>
              <a:gd name="connsiteX1212" fmla="*/ 6872038 w 8243652"/>
              <a:gd name="connsiteY1212" fmla="*/ 5255319 h 6857106"/>
              <a:gd name="connsiteX1213" fmla="*/ 6872038 w 8243652"/>
              <a:gd name="connsiteY1213" fmla="*/ 5310881 h 6857106"/>
              <a:gd name="connsiteX1214" fmla="*/ 6865052 w 8243652"/>
              <a:gd name="connsiteY1214" fmla="*/ 5069581 h 6857106"/>
              <a:gd name="connsiteX1215" fmla="*/ 6860395 w 8243652"/>
              <a:gd name="connsiteY1215" fmla="*/ 4767956 h 6857106"/>
              <a:gd name="connsiteX1216" fmla="*/ 6860395 w 8243652"/>
              <a:gd name="connsiteY1216" fmla="*/ 4471094 h 6857106"/>
              <a:gd name="connsiteX1217" fmla="*/ 6860395 w 8243652"/>
              <a:gd name="connsiteY1217" fmla="*/ 4244081 h 6857106"/>
              <a:gd name="connsiteX1218" fmla="*/ 6816150 w 8243652"/>
              <a:gd name="connsiteY1218" fmla="*/ 5168006 h 6857106"/>
              <a:gd name="connsiteX1219" fmla="*/ 6820807 w 8243652"/>
              <a:gd name="connsiteY1219" fmla="*/ 4952106 h 6857106"/>
              <a:gd name="connsiteX1220" fmla="*/ 6820807 w 8243652"/>
              <a:gd name="connsiteY1220" fmla="*/ 4621906 h 6857106"/>
              <a:gd name="connsiteX1221" fmla="*/ 6823136 w 8243652"/>
              <a:gd name="connsiteY1221" fmla="*/ 4086919 h 6857106"/>
              <a:gd name="connsiteX1222" fmla="*/ 6820807 w 8243652"/>
              <a:gd name="connsiteY1222" fmla="*/ 4086919 h 6857106"/>
              <a:gd name="connsiteX1223" fmla="*/ 6820807 w 8243652"/>
              <a:gd name="connsiteY1223" fmla="*/ 4090094 h 6857106"/>
              <a:gd name="connsiteX1224" fmla="*/ 6816150 w 8243652"/>
              <a:gd name="connsiteY1224" fmla="*/ 4115494 h 6857106"/>
              <a:gd name="connsiteX1225" fmla="*/ 6811492 w 8243652"/>
              <a:gd name="connsiteY1225" fmla="*/ 4213919 h 6857106"/>
              <a:gd name="connsiteX1226" fmla="*/ 6799848 w 8243652"/>
              <a:gd name="connsiteY1226" fmla="*/ 4539356 h 6857106"/>
              <a:gd name="connsiteX1227" fmla="*/ 6795191 w 8243652"/>
              <a:gd name="connsiteY1227" fmla="*/ 4910831 h 6857106"/>
              <a:gd name="connsiteX1228" fmla="*/ 6799848 w 8243652"/>
              <a:gd name="connsiteY1228" fmla="*/ 5066406 h 6857106"/>
              <a:gd name="connsiteX1229" fmla="*/ 6799848 w 8243652"/>
              <a:gd name="connsiteY1229" fmla="*/ 5171181 h 6857106"/>
              <a:gd name="connsiteX1230" fmla="*/ 6778890 w 8243652"/>
              <a:gd name="connsiteY1230" fmla="*/ 4877494 h 6857106"/>
              <a:gd name="connsiteX1231" fmla="*/ 6771904 w 8243652"/>
              <a:gd name="connsiteY1231" fmla="*/ 4737794 h 6857106"/>
              <a:gd name="connsiteX1232" fmla="*/ 6760260 w 8243652"/>
              <a:gd name="connsiteY1232" fmla="*/ 4572694 h 6857106"/>
              <a:gd name="connsiteX1233" fmla="*/ 6743960 w 8243652"/>
              <a:gd name="connsiteY1233" fmla="*/ 4205981 h 6857106"/>
              <a:gd name="connsiteX1234" fmla="*/ 6739302 w 8243652"/>
              <a:gd name="connsiteY1234" fmla="*/ 4263131 h 6857106"/>
              <a:gd name="connsiteX1235" fmla="*/ 6739302 w 8243652"/>
              <a:gd name="connsiteY1235" fmla="*/ 4372669 h 6857106"/>
              <a:gd name="connsiteX1236" fmla="*/ 6743960 w 8243652"/>
              <a:gd name="connsiteY1236" fmla="*/ 4688581 h 6857106"/>
              <a:gd name="connsiteX1237" fmla="*/ 6748617 w 8243652"/>
              <a:gd name="connsiteY1237" fmla="*/ 5009256 h 6857106"/>
              <a:gd name="connsiteX1238" fmla="*/ 6750946 w 8243652"/>
              <a:gd name="connsiteY1238" fmla="*/ 5193406 h 6857106"/>
              <a:gd name="connsiteX1239" fmla="*/ 6743960 w 8243652"/>
              <a:gd name="connsiteY1239" fmla="*/ 5261669 h 6857106"/>
              <a:gd name="connsiteX1240" fmla="*/ 6734644 w 8243652"/>
              <a:gd name="connsiteY1240" fmla="*/ 5304531 h 6857106"/>
              <a:gd name="connsiteX1241" fmla="*/ 6732316 w 8243652"/>
              <a:gd name="connsiteY1241" fmla="*/ 5323581 h 6857106"/>
              <a:gd name="connsiteX1242" fmla="*/ 6727658 w 8243652"/>
              <a:gd name="connsiteY1242" fmla="*/ 5326756 h 6857106"/>
              <a:gd name="connsiteX1243" fmla="*/ 6723001 w 8243652"/>
              <a:gd name="connsiteY1243" fmla="*/ 5323581 h 6857106"/>
              <a:gd name="connsiteX1244" fmla="*/ 6720672 w 8243652"/>
              <a:gd name="connsiteY1244" fmla="*/ 5310881 h 6857106"/>
              <a:gd name="connsiteX1245" fmla="*/ 6711358 w 8243652"/>
              <a:gd name="connsiteY1245" fmla="*/ 5285481 h 6857106"/>
              <a:gd name="connsiteX1246" fmla="*/ 6704371 w 8243652"/>
              <a:gd name="connsiteY1246" fmla="*/ 5220394 h 6857106"/>
              <a:gd name="connsiteX1247" fmla="*/ 6711358 w 8243652"/>
              <a:gd name="connsiteY1247" fmla="*/ 5141019 h 6857106"/>
              <a:gd name="connsiteX1248" fmla="*/ 6716015 w 8243652"/>
              <a:gd name="connsiteY1248" fmla="*/ 5033069 h 6857106"/>
              <a:gd name="connsiteX1249" fmla="*/ 6723001 w 8243652"/>
              <a:gd name="connsiteY1249" fmla="*/ 4761606 h 6857106"/>
              <a:gd name="connsiteX1250" fmla="*/ 6723001 w 8243652"/>
              <a:gd name="connsiteY1250" fmla="*/ 4429819 h 6857106"/>
              <a:gd name="connsiteX1251" fmla="*/ 6723001 w 8243652"/>
              <a:gd name="connsiteY1251" fmla="*/ 4059931 h 6857106"/>
              <a:gd name="connsiteX1252" fmla="*/ 6720672 w 8243652"/>
              <a:gd name="connsiteY1252" fmla="*/ 3305869 h 6857106"/>
              <a:gd name="connsiteX1253" fmla="*/ 6720672 w 8243652"/>
              <a:gd name="connsiteY1253" fmla="*/ 2969319 h 6857106"/>
              <a:gd name="connsiteX1254" fmla="*/ 6723001 w 8243652"/>
              <a:gd name="connsiteY1254" fmla="*/ 2691506 h 6857106"/>
              <a:gd name="connsiteX1255" fmla="*/ 6634510 w 8243652"/>
              <a:gd name="connsiteY1255" fmla="*/ 5201344 h 6857106"/>
              <a:gd name="connsiteX1256" fmla="*/ 6639167 w 8243652"/>
              <a:gd name="connsiteY1256" fmla="*/ 4655244 h 6857106"/>
              <a:gd name="connsiteX1257" fmla="*/ 6643824 w 8243652"/>
              <a:gd name="connsiteY1257" fmla="*/ 4150419 h 6857106"/>
              <a:gd name="connsiteX1258" fmla="*/ 6639167 w 8243652"/>
              <a:gd name="connsiteY1258" fmla="*/ 4285356 h 6857106"/>
              <a:gd name="connsiteX1259" fmla="*/ 6634510 w 8243652"/>
              <a:gd name="connsiteY1259" fmla="*/ 4402831 h 6857106"/>
              <a:gd name="connsiteX1260" fmla="*/ 6632181 w 8243652"/>
              <a:gd name="connsiteY1260" fmla="*/ 4507606 h 6857106"/>
              <a:gd name="connsiteX1261" fmla="*/ 6622866 w 8243652"/>
              <a:gd name="connsiteY1261" fmla="*/ 4598094 h 6857106"/>
              <a:gd name="connsiteX1262" fmla="*/ 6615880 w 8243652"/>
              <a:gd name="connsiteY1262" fmla="*/ 4674294 h 6857106"/>
              <a:gd name="connsiteX1263" fmla="*/ 6601908 w 8243652"/>
              <a:gd name="connsiteY1263" fmla="*/ 4740969 h 6857106"/>
              <a:gd name="connsiteX1264" fmla="*/ 6590264 w 8243652"/>
              <a:gd name="connsiteY1264" fmla="*/ 4794944 h 6857106"/>
              <a:gd name="connsiteX1265" fmla="*/ 6583278 w 8243652"/>
              <a:gd name="connsiteY1265" fmla="*/ 4840981 h 6857106"/>
              <a:gd name="connsiteX1266" fmla="*/ 6566977 w 8243652"/>
              <a:gd name="connsiteY1266" fmla="*/ 4874319 h 6857106"/>
              <a:gd name="connsiteX1267" fmla="*/ 6555334 w 8243652"/>
              <a:gd name="connsiteY1267" fmla="*/ 4899719 h 6857106"/>
              <a:gd name="connsiteX1268" fmla="*/ 6543690 w 8243652"/>
              <a:gd name="connsiteY1268" fmla="*/ 4915594 h 6857106"/>
              <a:gd name="connsiteX1269" fmla="*/ 6529718 w 8243652"/>
              <a:gd name="connsiteY1269" fmla="*/ 4923531 h 6857106"/>
              <a:gd name="connsiteX1270" fmla="*/ 6527389 w 8243652"/>
              <a:gd name="connsiteY1270" fmla="*/ 4926706 h 6857106"/>
              <a:gd name="connsiteX1271" fmla="*/ 6518074 w 8243652"/>
              <a:gd name="connsiteY1271" fmla="*/ 4926706 h 6857106"/>
              <a:gd name="connsiteX1272" fmla="*/ 6506430 w 8243652"/>
              <a:gd name="connsiteY1272" fmla="*/ 4921944 h 6857106"/>
              <a:gd name="connsiteX1273" fmla="*/ 6499444 w 8243652"/>
              <a:gd name="connsiteY1273" fmla="*/ 4907656 h 6857106"/>
              <a:gd name="connsiteX1274" fmla="*/ 6485472 w 8243652"/>
              <a:gd name="connsiteY1274" fmla="*/ 4891781 h 6857106"/>
              <a:gd name="connsiteX1275" fmla="*/ 6494787 w 8243652"/>
              <a:gd name="connsiteY1275" fmla="*/ 4885431 h 6857106"/>
              <a:gd name="connsiteX1276" fmla="*/ 6494787 w 8243652"/>
              <a:gd name="connsiteY1276" fmla="*/ 4791769 h 6857106"/>
              <a:gd name="connsiteX1277" fmla="*/ 6494787 w 8243652"/>
              <a:gd name="connsiteY1277" fmla="*/ 4707631 h 6857106"/>
              <a:gd name="connsiteX1278" fmla="*/ 6485472 w 8243652"/>
              <a:gd name="connsiteY1278" fmla="*/ 4639369 h 6857106"/>
              <a:gd name="connsiteX1279" fmla="*/ 6478486 w 8243652"/>
              <a:gd name="connsiteY1279" fmla="*/ 4590156 h 6857106"/>
              <a:gd name="connsiteX1280" fmla="*/ 6473828 w 8243652"/>
              <a:gd name="connsiteY1280" fmla="*/ 4572694 h 6857106"/>
              <a:gd name="connsiteX1281" fmla="*/ 6469171 w 8243652"/>
              <a:gd name="connsiteY1281" fmla="*/ 4564756 h 6857106"/>
              <a:gd name="connsiteX1282" fmla="*/ 6466842 w 8243652"/>
              <a:gd name="connsiteY1282" fmla="*/ 4561581 h 6857106"/>
              <a:gd name="connsiteX1283" fmla="*/ 6462185 w 8243652"/>
              <a:gd name="connsiteY1283" fmla="*/ 4567931 h 6857106"/>
              <a:gd name="connsiteX1284" fmla="*/ 6457528 w 8243652"/>
              <a:gd name="connsiteY1284" fmla="*/ 4580631 h 6857106"/>
              <a:gd name="connsiteX1285" fmla="*/ 6455198 w 8243652"/>
              <a:gd name="connsiteY1285" fmla="*/ 4606031 h 6857106"/>
              <a:gd name="connsiteX1286" fmla="*/ 6445884 w 8243652"/>
              <a:gd name="connsiteY1286" fmla="*/ 4682231 h 6857106"/>
              <a:gd name="connsiteX1287" fmla="*/ 6445884 w 8243652"/>
              <a:gd name="connsiteY1287" fmla="*/ 4602856 h 6857106"/>
              <a:gd name="connsiteX1288" fmla="*/ 6450542 w 8243652"/>
              <a:gd name="connsiteY1288" fmla="*/ 4572694 h 6857106"/>
              <a:gd name="connsiteX1289" fmla="*/ 6450542 w 8243652"/>
              <a:gd name="connsiteY1289" fmla="*/ 4569519 h 6857106"/>
              <a:gd name="connsiteX1290" fmla="*/ 6455198 w 8243652"/>
              <a:gd name="connsiteY1290" fmla="*/ 4569519 h 6857106"/>
              <a:gd name="connsiteX1291" fmla="*/ 6457528 w 8243652"/>
              <a:gd name="connsiteY1291" fmla="*/ 4572694 h 6857106"/>
              <a:gd name="connsiteX1292" fmla="*/ 6457528 w 8243652"/>
              <a:gd name="connsiteY1292" fmla="*/ 4569519 h 6857106"/>
              <a:gd name="connsiteX1293" fmla="*/ 6455198 w 8243652"/>
              <a:gd name="connsiteY1293" fmla="*/ 4490144 h 6857106"/>
              <a:gd name="connsiteX1294" fmla="*/ 6445884 w 8243652"/>
              <a:gd name="connsiteY1294" fmla="*/ 4458394 h 6857106"/>
              <a:gd name="connsiteX1295" fmla="*/ 6445884 w 8243652"/>
              <a:gd name="connsiteY1295" fmla="*/ 4455219 h 6857106"/>
              <a:gd name="connsiteX1296" fmla="*/ 6441226 w 8243652"/>
              <a:gd name="connsiteY1296" fmla="*/ 4463156 h 6857106"/>
              <a:gd name="connsiteX1297" fmla="*/ 6438898 w 8243652"/>
              <a:gd name="connsiteY1297" fmla="*/ 4501256 h 6857106"/>
              <a:gd name="connsiteX1298" fmla="*/ 6429583 w 8243652"/>
              <a:gd name="connsiteY1298" fmla="*/ 4647306 h 6857106"/>
              <a:gd name="connsiteX1299" fmla="*/ 6422596 w 8243652"/>
              <a:gd name="connsiteY1299" fmla="*/ 4844156 h 6857106"/>
              <a:gd name="connsiteX1300" fmla="*/ 6413282 w 8243652"/>
              <a:gd name="connsiteY1300" fmla="*/ 5033069 h 6857106"/>
              <a:gd name="connsiteX1301" fmla="*/ 6406296 w 8243652"/>
              <a:gd name="connsiteY1301" fmla="*/ 5168006 h 6857106"/>
              <a:gd name="connsiteX1302" fmla="*/ 6396981 w 8243652"/>
              <a:gd name="connsiteY1302" fmla="*/ 5194994 h 6857106"/>
              <a:gd name="connsiteX1303" fmla="*/ 6394652 w 8243652"/>
              <a:gd name="connsiteY1303" fmla="*/ 5187056 h 6857106"/>
              <a:gd name="connsiteX1304" fmla="*/ 6389994 w 8243652"/>
              <a:gd name="connsiteY1304" fmla="*/ 5137844 h 6857106"/>
              <a:gd name="connsiteX1305" fmla="*/ 6380680 w 8243652"/>
              <a:gd name="connsiteY1305" fmla="*/ 5042594 h 6857106"/>
              <a:gd name="connsiteX1306" fmla="*/ 6389994 w 8243652"/>
              <a:gd name="connsiteY1306" fmla="*/ 5050531 h 6857106"/>
              <a:gd name="connsiteX1307" fmla="*/ 6389994 w 8243652"/>
              <a:gd name="connsiteY1307" fmla="*/ 5052119 h 6857106"/>
              <a:gd name="connsiteX1308" fmla="*/ 6394652 w 8243652"/>
              <a:gd name="connsiteY1308" fmla="*/ 5050531 h 6857106"/>
              <a:gd name="connsiteX1309" fmla="*/ 6396981 w 8243652"/>
              <a:gd name="connsiteY1309" fmla="*/ 5044181 h 6857106"/>
              <a:gd name="connsiteX1310" fmla="*/ 6401638 w 8243652"/>
              <a:gd name="connsiteY1310" fmla="*/ 5031481 h 6857106"/>
              <a:gd name="connsiteX1311" fmla="*/ 6406296 w 8243652"/>
              <a:gd name="connsiteY1311" fmla="*/ 4983856 h 6857106"/>
              <a:gd name="connsiteX1312" fmla="*/ 6413282 w 8243652"/>
              <a:gd name="connsiteY1312" fmla="*/ 4915594 h 6857106"/>
              <a:gd name="connsiteX1313" fmla="*/ 6417939 w 8243652"/>
              <a:gd name="connsiteY1313" fmla="*/ 4731444 h 6857106"/>
              <a:gd name="connsiteX1314" fmla="*/ 6417939 w 8243652"/>
              <a:gd name="connsiteY1314" fmla="*/ 4515544 h 6857106"/>
              <a:gd name="connsiteX1315" fmla="*/ 6406296 w 8243652"/>
              <a:gd name="connsiteY1315" fmla="*/ 4594919 h 6857106"/>
              <a:gd name="connsiteX1316" fmla="*/ 6394652 w 8243652"/>
              <a:gd name="connsiteY1316" fmla="*/ 4639369 h 6857106"/>
              <a:gd name="connsiteX1317" fmla="*/ 6380680 w 8243652"/>
              <a:gd name="connsiteY1317" fmla="*/ 4671119 h 6857106"/>
              <a:gd name="connsiteX1318" fmla="*/ 6369036 w 8243652"/>
              <a:gd name="connsiteY1318" fmla="*/ 4715569 h 6857106"/>
              <a:gd name="connsiteX1319" fmla="*/ 6357392 w 8243652"/>
              <a:gd name="connsiteY1319" fmla="*/ 4783831 h 6857106"/>
              <a:gd name="connsiteX1320" fmla="*/ 6350406 w 8243652"/>
              <a:gd name="connsiteY1320" fmla="*/ 4904481 h 6857106"/>
              <a:gd name="connsiteX1321" fmla="*/ 6345749 w 8243652"/>
              <a:gd name="connsiteY1321" fmla="*/ 5091806 h 6857106"/>
              <a:gd name="connsiteX1322" fmla="*/ 6345749 w 8243652"/>
              <a:gd name="connsiteY1322" fmla="*/ 5371206 h 6857106"/>
              <a:gd name="connsiteX1323" fmla="*/ 6336434 w 8243652"/>
              <a:gd name="connsiteY1323" fmla="*/ 5274369 h 6857106"/>
              <a:gd name="connsiteX1324" fmla="*/ 6324790 w 8243652"/>
              <a:gd name="connsiteY1324" fmla="*/ 5209281 h 6857106"/>
              <a:gd name="connsiteX1325" fmla="*/ 6322462 w 8243652"/>
              <a:gd name="connsiteY1325" fmla="*/ 5164831 h 6857106"/>
              <a:gd name="connsiteX1326" fmla="*/ 6322462 w 8243652"/>
              <a:gd name="connsiteY1326" fmla="*/ 5096569 h 6857106"/>
              <a:gd name="connsiteX1327" fmla="*/ 6317804 w 8243652"/>
              <a:gd name="connsiteY1327" fmla="*/ 4852094 h 6857106"/>
              <a:gd name="connsiteX1328" fmla="*/ 6257258 w 8243652"/>
              <a:gd name="connsiteY1328" fmla="*/ 5375969 h 6857106"/>
              <a:gd name="connsiteX1329" fmla="*/ 6261916 w 8243652"/>
              <a:gd name="connsiteY1329" fmla="*/ 5283894 h 6857106"/>
              <a:gd name="connsiteX1330" fmla="*/ 6261916 w 8243652"/>
              <a:gd name="connsiteY1330" fmla="*/ 5160069 h 6857106"/>
              <a:gd name="connsiteX1331" fmla="*/ 6257258 w 8243652"/>
              <a:gd name="connsiteY1331" fmla="*/ 5044181 h 6857106"/>
              <a:gd name="connsiteX1332" fmla="*/ 6252600 w 8243652"/>
              <a:gd name="connsiteY1332" fmla="*/ 4998144 h 6857106"/>
              <a:gd name="connsiteX1333" fmla="*/ 6247943 w 8243652"/>
              <a:gd name="connsiteY1333" fmla="*/ 4967981 h 6857106"/>
              <a:gd name="connsiteX1334" fmla="*/ 6252600 w 8243652"/>
              <a:gd name="connsiteY1334" fmla="*/ 4975919 h 6857106"/>
              <a:gd name="connsiteX1335" fmla="*/ 6252600 w 8243652"/>
              <a:gd name="connsiteY1335" fmla="*/ 4979094 h 6857106"/>
              <a:gd name="connsiteX1336" fmla="*/ 6257258 w 8243652"/>
              <a:gd name="connsiteY1336" fmla="*/ 4975919 h 6857106"/>
              <a:gd name="connsiteX1337" fmla="*/ 6261916 w 8243652"/>
              <a:gd name="connsiteY1337" fmla="*/ 4971156 h 6857106"/>
              <a:gd name="connsiteX1338" fmla="*/ 6268902 w 8243652"/>
              <a:gd name="connsiteY1338" fmla="*/ 4948931 h 6857106"/>
              <a:gd name="connsiteX1339" fmla="*/ 6273559 w 8243652"/>
              <a:gd name="connsiteY1339" fmla="*/ 4915594 h 6857106"/>
              <a:gd name="connsiteX1340" fmla="*/ 6285202 w 8243652"/>
              <a:gd name="connsiteY1340" fmla="*/ 4825106 h 6857106"/>
              <a:gd name="connsiteX1341" fmla="*/ 6296846 w 8243652"/>
              <a:gd name="connsiteY1341" fmla="*/ 4731444 h 6857106"/>
              <a:gd name="connsiteX1342" fmla="*/ 6308490 w 8243652"/>
              <a:gd name="connsiteY1342" fmla="*/ 4658419 h 6857106"/>
              <a:gd name="connsiteX1343" fmla="*/ 6313147 w 8243652"/>
              <a:gd name="connsiteY1343" fmla="*/ 4639369 h 6857106"/>
              <a:gd name="connsiteX1344" fmla="*/ 6313147 w 8243652"/>
              <a:gd name="connsiteY1344" fmla="*/ 4633019 h 6857106"/>
              <a:gd name="connsiteX1345" fmla="*/ 6317804 w 8243652"/>
              <a:gd name="connsiteY1345" fmla="*/ 4633019 h 6857106"/>
              <a:gd name="connsiteX1346" fmla="*/ 6322462 w 8243652"/>
              <a:gd name="connsiteY1346" fmla="*/ 4647306 h 6857106"/>
              <a:gd name="connsiteX1347" fmla="*/ 6324790 w 8243652"/>
              <a:gd name="connsiteY1347" fmla="*/ 4685406 h 6857106"/>
              <a:gd name="connsiteX1348" fmla="*/ 6334106 w 8243652"/>
              <a:gd name="connsiteY1348" fmla="*/ 4839394 h 6857106"/>
              <a:gd name="connsiteX1349" fmla="*/ 6334106 w 8243652"/>
              <a:gd name="connsiteY1349" fmla="*/ 4471094 h 6857106"/>
              <a:gd name="connsiteX1350" fmla="*/ 6329448 w 8243652"/>
              <a:gd name="connsiteY1350" fmla="*/ 4161531 h 6857106"/>
              <a:gd name="connsiteX1351" fmla="*/ 6329448 w 8243652"/>
              <a:gd name="connsiteY1351" fmla="*/ 3866256 h 6857106"/>
              <a:gd name="connsiteX1352" fmla="*/ 6336434 w 8243652"/>
              <a:gd name="connsiteY1352" fmla="*/ 3547169 h 6857106"/>
              <a:gd name="connsiteX1353" fmla="*/ 6324790 w 8243652"/>
              <a:gd name="connsiteY1353" fmla="*/ 3602731 h 6857106"/>
              <a:gd name="connsiteX1354" fmla="*/ 6313147 w 8243652"/>
              <a:gd name="connsiteY1354" fmla="*/ 3674169 h 6857106"/>
              <a:gd name="connsiteX1355" fmla="*/ 6292188 w 8243652"/>
              <a:gd name="connsiteY1355" fmla="*/ 3848794 h 6857106"/>
              <a:gd name="connsiteX1356" fmla="*/ 6273559 w 8243652"/>
              <a:gd name="connsiteY1356" fmla="*/ 4067869 h 6857106"/>
              <a:gd name="connsiteX1357" fmla="*/ 6257258 w 8243652"/>
              <a:gd name="connsiteY1357" fmla="*/ 4315519 h 6857106"/>
              <a:gd name="connsiteX1358" fmla="*/ 6224656 w 8243652"/>
              <a:gd name="connsiteY1358" fmla="*/ 4847331 h 6857106"/>
              <a:gd name="connsiteX1359" fmla="*/ 6192054 w 8243652"/>
              <a:gd name="connsiteY1359" fmla="*/ 5363269 h 6857106"/>
              <a:gd name="connsiteX1360" fmla="*/ 6136164 w 8243652"/>
              <a:gd name="connsiteY1360" fmla="*/ 4971156 h 6857106"/>
              <a:gd name="connsiteX1361" fmla="*/ 6131508 w 8243652"/>
              <a:gd name="connsiteY1361" fmla="*/ 5217219 h 6857106"/>
              <a:gd name="connsiteX1362" fmla="*/ 6124521 w 8243652"/>
              <a:gd name="connsiteY1362" fmla="*/ 4591744 h 6857106"/>
              <a:gd name="connsiteX1363" fmla="*/ 6117535 w 8243652"/>
              <a:gd name="connsiteY1363" fmla="*/ 4772719 h 6857106"/>
              <a:gd name="connsiteX1364" fmla="*/ 6112878 w 8243652"/>
              <a:gd name="connsiteY1364" fmla="*/ 4813994 h 6857106"/>
              <a:gd name="connsiteX1365" fmla="*/ 6108220 w 8243652"/>
              <a:gd name="connsiteY1365" fmla="*/ 4801294 h 6857106"/>
              <a:gd name="connsiteX1366" fmla="*/ 6112878 w 8243652"/>
              <a:gd name="connsiteY1366" fmla="*/ 4699694 h 6857106"/>
              <a:gd name="connsiteX1367" fmla="*/ 6112878 w 8243652"/>
              <a:gd name="connsiteY1367" fmla="*/ 4569519 h 6857106"/>
              <a:gd name="connsiteX1368" fmla="*/ 6103562 w 8243652"/>
              <a:gd name="connsiteY1368" fmla="*/ 4633019 h 6857106"/>
              <a:gd name="connsiteX1369" fmla="*/ 6101234 w 8243652"/>
              <a:gd name="connsiteY1369" fmla="*/ 4720331 h 6857106"/>
              <a:gd name="connsiteX1370" fmla="*/ 6101234 w 8243652"/>
              <a:gd name="connsiteY1370" fmla="*/ 4466331 h 6857106"/>
              <a:gd name="connsiteX1371" fmla="*/ 6103562 w 8243652"/>
              <a:gd name="connsiteY1371" fmla="*/ 4202806 h 6857106"/>
              <a:gd name="connsiteX1372" fmla="*/ 6117535 w 8243652"/>
              <a:gd name="connsiteY1372" fmla="*/ 3674169 h 6857106"/>
              <a:gd name="connsiteX1373" fmla="*/ 6131508 w 8243652"/>
              <a:gd name="connsiteY1373" fmla="*/ 4021831 h 6857106"/>
              <a:gd name="connsiteX1374" fmla="*/ 6140822 w 8243652"/>
              <a:gd name="connsiteY1374" fmla="*/ 3785294 h 6857106"/>
              <a:gd name="connsiteX1375" fmla="*/ 6145480 w 8243652"/>
              <a:gd name="connsiteY1375" fmla="*/ 3558281 h 6857106"/>
              <a:gd name="connsiteX1376" fmla="*/ 6145480 w 8243652"/>
              <a:gd name="connsiteY1376" fmla="*/ 3350319 h 6857106"/>
              <a:gd name="connsiteX1377" fmla="*/ 6145480 w 8243652"/>
              <a:gd name="connsiteY1377" fmla="*/ 3259831 h 6857106"/>
              <a:gd name="connsiteX1378" fmla="*/ 6136164 w 8243652"/>
              <a:gd name="connsiteY1378" fmla="*/ 3174106 h 6857106"/>
              <a:gd name="connsiteX1379" fmla="*/ 6129178 w 8243652"/>
              <a:gd name="connsiteY1379" fmla="*/ 3309044 h 6857106"/>
              <a:gd name="connsiteX1380" fmla="*/ 6136164 w 8243652"/>
              <a:gd name="connsiteY1380" fmla="*/ 2996306 h 6857106"/>
              <a:gd name="connsiteX1381" fmla="*/ 6136164 w 8243652"/>
              <a:gd name="connsiteY1381" fmla="*/ 2878831 h 6857106"/>
              <a:gd name="connsiteX1382" fmla="*/ 6136164 w 8243652"/>
              <a:gd name="connsiteY1382" fmla="*/ 2789931 h 6857106"/>
              <a:gd name="connsiteX1383" fmla="*/ 6091919 w 8243652"/>
              <a:gd name="connsiteY1383" fmla="*/ 3091556 h 6857106"/>
              <a:gd name="connsiteX1384" fmla="*/ 6112878 w 8243652"/>
              <a:gd name="connsiteY1384" fmla="*/ 3558281 h 6857106"/>
              <a:gd name="connsiteX1385" fmla="*/ 6091919 w 8243652"/>
              <a:gd name="connsiteY1385" fmla="*/ 3878956 h 6857106"/>
              <a:gd name="connsiteX1386" fmla="*/ 6075618 w 8243652"/>
              <a:gd name="connsiteY1386" fmla="*/ 4218681 h 6857106"/>
              <a:gd name="connsiteX1387" fmla="*/ 6073290 w 8243652"/>
              <a:gd name="connsiteY1387" fmla="*/ 4388544 h 6857106"/>
              <a:gd name="connsiteX1388" fmla="*/ 6068632 w 8243652"/>
              <a:gd name="connsiteY1388" fmla="*/ 4559994 h 6857106"/>
              <a:gd name="connsiteX1389" fmla="*/ 6073290 w 8243652"/>
              <a:gd name="connsiteY1389" fmla="*/ 4726681 h 6857106"/>
              <a:gd name="connsiteX1390" fmla="*/ 6080276 w 8243652"/>
              <a:gd name="connsiteY1390" fmla="*/ 4888606 h 6857106"/>
              <a:gd name="connsiteX1391" fmla="*/ 6043016 w 8243652"/>
              <a:gd name="connsiteY1391" fmla="*/ 4520306 h 6857106"/>
              <a:gd name="connsiteX1392" fmla="*/ 6019729 w 8243652"/>
              <a:gd name="connsiteY1392" fmla="*/ 4866381 h 6857106"/>
              <a:gd name="connsiteX1393" fmla="*/ 6008086 w 8243652"/>
              <a:gd name="connsiteY1393" fmla="*/ 5058469 h 6857106"/>
              <a:gd name="connsiteX1394" fmla="*/ 5963840 w 8243652"/>
              <a:gd name="connsiteY1394" fmla="*/ 5474394 h 6857106"/>
              <a:gd name="connsiteX1395" fmla="*/ 5963840 w 8243652"/>
              <a:gd name="connsiteY1395" fmla="*/ 5318819 h 6857106"/>
              <a:gd name="connsiteX1396" fmla="*/ 5968497 w 8243652"/>
              <a:gd name="connsiteY1396" fmla="*/ 5172769 h 6857106"/>
              <a:gd name="connsiteX1397" fmla="*/ 5968497 w 8243652"/>
              <a:gd name="connsiteY1397" fmla="*/ 5036244 h 6857106"/>
              <a:gd name="connsiteX1398" fmla="*/ 5963840 w 8243652"/>
              <a:gd name="connsiteY1398" fmla="*/ 4912419 h 6857106"/>
              <a:gd name="connsiteX1399" fmla="*/ 5959182 w 8243652"/>
              <a:gd name="connsiteY1399" fmla="*/ 5020369 h 6857106"/>
              <a:gd name="connsiteX1400" fmla="*/ 5952196 w 8243652"/>
              <a:gd name="connsiteY1400" fmla="*/ 5080694 h 6857106"/>
              <a:gd name="connsiteX1401" fmla="*/ 5947539 w 8243652"/>
              <a:gd name="connsiteY1401" fmla="*/ 5096569 h 6857106"/>
              <a:gd name="connsiteX1402" fmla="*/ 5942882 w 8243652"/>
              <a:gd name="connsiteY1402" fmla="*/ 5102919 h 6857106"/>
              <a:gd name="connsiteX1403" fmla="*/ 5940552 w 8243652"/>
              <a:gd name="connsiteY1403" fmla="*/ 5099744 h 6857106"/>
              <a:gd name="connsiteX1404" fmla="*/ 5935895 w 8243652"/>
              <a:gd name="connsiteY1404" fmla="*/ 5091806 h 6857106"/>
              <a:gd name="connsiteX1405" fmla="*/ 5926580 w 8243652"/>
              <a:gd name="connsiteY1405" fmla="*/ 5052119 h 6857106"/>
              <a:gd name="connsiteX1406" fmla="*/ 5924252 w 8243652"/>
              <a:gd name="connsiteY1406" fmla="*/ 4994969 h 6857106"/>
              <a:gd name="connsiteX1407" fmla="*/ 5907950 w 8243652"/>
              <a:gd name="connsiteY1407" fmla="*/ 4844156 h 6857106"/>
              <a:gd name="connsiteX1408" fmla="*/ 5896307 w 8243652"/>
              <a:gd name="connsiteY1408" fmla="*/ 4688581 h 6857106"/>
              <a:gd name="connsiteX1409" fmla="*/ 5882334 w 8243652"/>
              <a:gd name="connsiteY1409" fmla="*/ 4580631 h 6857106"/>
              <a:gd name="connsiteX1410" fmla="*/ 5880006 w 8243652"/>
              <a:gd name="connsiteY1410" fmla="*/ 4561581 h 6857106"/>
              <a:gd name="connsiteX1411" fmla="*/ 5875348 w 8243652"/>
              <a:gd name="connsiteY1411" fmla="*/ 4572694 h 6857106"/>
              <a:gd name="connsiteX1412" fmla="*/ 5870691 w 8243652"/>
              <a:gd name="connsiteY1412" fmla="*/ 4620319 h 6857106"/>
              <a:gd name="connsiteX1413" fmla="*/ 5870691 w 8243652"/>
              <a:gd name="connsiteY1413" fmla="*/ 4712394 h 6857106"/>
              <a:gd name="connsiteX1414" fmla="*/ 5863705 w 8243652"/>
              <a:gd name="connsiteY1414" fmla="*/ 4779069 h 6857106"/>
              <a:gd name="connsiteX1415" fmla="*/ 5854390 w 8243652"/>
              <a:gd name="connsiteY1415" fmla="*/ 4863206 h 6857106"/>
              <a:gd name="connsiteX1416" fmla="*/ 5852062 w 8243652"/>
              <a:gd name="connsiteY1416" fmla="*/ 5061644 h 6857106"/>
              <a:gd name="connsiteX1417" fmla="*/ 5852062 w 8243652"/>
              <a:gd name="connsiteY1417" fmla="*/ 5261669 h 6857106"/>
              <a:gd name="connsiteX1418" fmla="*/ 5847404 w 8243652"/>
              <a:gd name="connsiteY1418" fmla="*/ 5352156 h 6857106"/>
              <a:gd name="connsiteX1419" fmla="*/ 5842746 w 8243652"/>
              <a:gd name="connsiteY1419" fmla="*/ 5425181 h 6857106"/>
              <a:gd name="connsiteX1420" fmla="*/ 5842746 w 8243652"/>
              <a:gd name="connsiteY1420" fmla="*/ 5293419 h 6857106"/>
              <a:gd name="connsiteX1421" fmla="*/ 5842746 w 8243652"/>
              <a:gd name="connsiteY1421" fmla="*/ 5236269 h 6857106"/>
              <a:gd name="connsiteX1422" fmla="*/ 5838089 w 8243652"/>
              <a:gd name="connsiteY1422" fmla="*/ 5206106 h 6857106"/>
              <a:gd name="connsiteX1423" fmla="*/ 5819460 w 8243652"/>
              <a:gd name="connsiteY1423" fmla="*/ 5655369 h 6857106"/>
              <a:gd name="connsiteX1424" fmla="*/ 5814802 w 8243652"/>
              <a:gd name="connsiteY1424" fmla="*/ 5595044 h 6857106"/>
              <a:gd name="connsiteX1425" fmla="*/ 5814802 w 8243652"/>
              <a:gd name="connsiteY1425" fmla="*/ 5534719 h 6857106"/>
              <a:gd name="connsiteX1426" fmla="*/ 5819460 w 8243652"/>
              <a:gd name="connsiteY1426" fmla="*/ 5414069 h 6857106"/>
              <a:gd name="connsiteX1427" fmla="*/ 5821788 w 8243652"/>
              <a:gd name="connsiteY1427" fmla="*/ 5288656 h 6857106"/>
              <a:gd name="connsiteX1428" fmla="*/ 5819460 w 8243652"/>
              <a:gd name="connsiteY1428" fmla="*/ 5223569 h 6857106"/>
              <a:gd name="connsiteX1429" fmla="*/ 5810144 w 8243652"/>
              <a:gd name="connsiteY1429" fmla="*/ 5152131 h 6857106"/>
              <a:gd name="connsiteX1430" fmla="*/ 5782200 w 8243652"/>
              <a:gd name="connsiteY1430" fmla="*/ 5379144 h 6857106"/>
              <a:gd name="connsiteX1431" fmla="*/ 5770556 w 8243652"/>
              <a:gd name="connsiteY1431" fmla="*/ 5466456 h 6857106"/>
              <a:gd name="connsiteX1432" fmla="*/ 5758913 w 8243652"/>
              <a:gd name="connsiteY1432" fmla="*/ 5533131 h 6857106"/>
              <a:gd name="connsiteX1433" fmla="*/ 5747269 w 8243652"/>
              <a:gd name="connsiteY1433" fmla="*/ 5574406 h 6857106"/>
              <a:gd name="connsiteX1434" fmla="*/ 5742612 w 8243652"/>
              <a:gd name="connsiteY1434" fmla="*/ 5585519 h 6857106"/>
              <a:gd name="connsiteX1435" fmla="*/ 5737954 w 8243652"/>
              <a:gd name="connsiteY1435" fmla="*/ 5585519 h 6857106"/>
              <a:gd name="connsiteX1436" fmla="*/ 5730968 w 8243652"/>
              <a:gd name="connsiteY1436" fmla="*/ 5579169 h 6857106"/>
              <a:gd name="connsiteX1437" fmla="*/ 5726311 w 8243652"/>
              <a:gd name="connsiteY1437" fmla="*/ 5563294 h 6857106"/>
              <a:gd name="connsiteX1438" fmla="*/ 5710010 w 8243652"/>
              <a:gd name="connsiteY1438" fmla="*/ 5502969 h 6857106"/>
              <a:gd name="connsiteX1439" fmla="*/ 5703024 w 8243652"/>
              <a:gd name="connsiteY1439" fmla="*/ 5529956 h 6857106"/>
              <a:gd name="connsiteX1440" fmla="*/ 5698366 w 8243652"/>
              <a:gd name="connsiteY1440" fmla="*/ 5571231 h 6857106"/>
              <a:gd name="connsiteX1441" fmla="*/ 5693709 w 8243652"/>
              <a:gd name="connsiteY1441" fmla="*/ 5683944 h 6857106"/>
              <a:gd name="connsiteX1442" fmla="*/ 5693709 w 8243652"/>
              <a:gd name="connsiteY1442" fmla="*/ 5826819 h 6857106"/>
              <a:gd name="connsiteX1443" fmla="*/ 5698366 w 8243652"/>
              <a:gd name="connsiteY1443" fmla="*/ 5977631 h 6857106"/>
              <a:gd name="connsiteX1444" fmla="*/ 5703024 w 8243652"/>
              <a:gd name="connsiteY1444" fmla="*/ 6117331 h 6857106"/>
              <a:gd name="connsiteX1445" fmla="*/ 5705352 w 8243652"/>
              <a:gd name="connsiteY1445" fmla="*/ 6231631 h 6857106"/>
              <a:gd name="connsiteX1446" fmla="*/ 5703024 w 8243652"/>
              <a:gd name="connsiteY1446" fmla="*/ 6299894 h 6857106"/>
              <a:gd name="connsiteX1447" fmla="*/ 5698366 w 8243652"/>
              <a:gd name="connsiteY1447" fmla="*/ 6311006 h 6857106"/>
              <a:gd name="connsiteX1448" fmla="*/ 5693709 w 8243652"/>
              <a:gd name="connsiteY1448" fmla="*/ 6311006 h 6857106"/>
              <a:gd name="connsiteX1449" fmla="*/ 5689052 w 8243652"/>
              <a:gd name="connsiteY1449" fmla="*/ 6306244 h 6857106"/>
              <a:gd name="connsiteX1450" fmla="*/ 5686722 w 8243652"/>
              <a:gd name="connsiteY1450" fmla="*/ 6023669 h 6857106"/>
              <a:gd name="connsiteX1451" fmla="*/ 5682065 w 8243652"/>
              <a:gd name="connsiteY1451" fmla="*/ 5760144 h 6857106"/>
              <a:gd name="connsiteX1452" fmla="*/ 5670422 w 8243652"/>
              <a:gd name="connsiteY1452" fmla="*/ 5555356 h 6857106"/>
              <a:gd name="connsiteX1453" fmla="*/ 5661107 w 8243652"/>
              <a:gd name="connsiteY1453" fmla="*/ 5485506 h 6857106"/>
              <a:gd name="connsiteX1454" fmla="*/ 5658778 w 8243652"/>
              <a:gd name="connsiteY1454" fmla="*/ 5464869 h 6857106"/>
              <a:gd name="connsiteX1455" fmla="*/ 5654120 w 8243652"/>
              <a:gd name="connsiteY1455" fmla="*/ 5447406 h 6857106"/>
              <a:gd name="connsiteX1456" fmla="*/ 5644806 w 8243652"/>
              <a:gd name="connsiteY1456" fmla="*/ 5642669 h 6857106"/>
              <a:gd name="connsiteX1457" fmla="*/ 5642477 w 8243652"/>
              <a:gd name="connsiteY1457" fmla="*/ 5831581 h 6857106"/>
              <a:gd name="connsiteX1458" fmla="*/ 5633162 w 8243652"/>
              <a:gd name="connsiteY1458" fmla="*/ 6007794 h 6857106"/>
              <a:gd name="connsiteX1459" fmla="*/ 5626176 w 8243652"/>
              <a:gd name="connsiteY1459" fmla="*/ 6083994 h 6857106"/>
              <a:gd name="connsiteX1460" fmla="*/ 5616861 w 8243652"/>
              <a:gd name="connsiteY1460" fmla="*/ 6149081 h 6857106"/>
              <a:gd name="connsiteX1461" fmla="*/ 5621518 w 8243652"/>
              <a:gd name="connsiteY1461" fmla="*/ 5587106 h 6857106"/>
              <a:gd name="connsiteX1462" fmla="*/ 5605218 w 8243652"/>
              <a:gd name="connsiteY1462" fmla="*/ 5612506 h 6857106"/>
              <a:gd name="connsiteX1463" fmla="*/ 5600560 w 8243652"/>
              <a:gd name="connsiteY1463" fmla="*/ 5615681 h 6857106"/>
              <a:gd name="connsiteX1464" fmla="*/ 5598232 w 8243652"/>
              <a:gd name="connsiteY1464" fmla="*/ 5617269 h 6857106"/>
              <a:gd name="connsiteX1465" fmla="*/ 5598232 w 8243652"/>
              <a:gd name="connsiteY1465" fmla="*/ 5615681 h 6857106"/>
              <a:gd name="connsiteX1466" fmla="*/ 5593574 w 8243652"/>
              <a:gd name="connsiteY1466" fmla="*/ 5609331 h 6857106"/>
              <a:gd name="connsiteX1467" fmla="*/ 5588916 w 8243652"/>
              <a:gd name="connsiteY1467" fmla="*/ 5579169 h 6857106"/>
              <a:gd name="connsiteX1468" fmla="*/ 5586588 w 8243652"/>
              <a:gd name="connsiteY1468" fmla="*/ 5525194 h 6857106"/>
              <a:gd name="connsiteX1469" fmla="*/ 5581930 w 8243652"/>
              <a:gd name="connsiteY1469" fmla="*/ 5304531 h 6857106"/>
              <a:gd name="connsiteX1470" fmla="*/ 5581930 w 8243652"/>
              <a:gd name="connsiteY1470" fmla="*/ 5293419 h 6857106"/>
              <a:gd name="connsiteX1471" fmla="*/ 5570287 w 8243652"/>
              <a:gd name="connsiteY1471" fmla="*/ 5423594 h 6857106"/>
              <a:gd name="connsiteX1472" fmla="*/ 5560972 w 8243652"/>
              <a:gd name="connsiteY1472" fmla="*/ 5455344 h 6857106"/>
              <a:gd name="connsiteX1473" fmla="*/ 5556314 w 8243652"/>
              <a:gd name="connsiteY1473" fmla="*/ 5469631 h 6857106"/>
              <a:gd name="connsiteX1474" fmla="*/ 5553986 w 8243652"/>
              <a:gd name="connsiteY1474" fmla="*/ 5466456 h 6857106"/>
              <a:gd name="connsiteX1475" fmla="*/ 5549328 w 8243652"/>
              <a:gd name="connsiteY1475" fmla="*/ 5453756 h 6857106"/>
              <a:gd name="connsiteX1476" fmla="*/ 5542342 w 8243652"/>
              <a:gd name="connsiteY1476" fmla="*/ 5398194 h 6857106"/>
              <a:gd name="connsiteX1477" fmla="*/ 5537685 w 8243652"/>
              <a:gd name="connsiteY1477" fmla="*/ 5461694 h 6857106"/>
              <a:gd name="connsiteX1478" fmla="*/ 5533028 w 8243652"/>
              <a:gd name="connsiteY1478" fmla="*/ 5533131 h 6857106"/>
              <a:gd name="connsiteX1479" fmla="*/ 5533028 w 8243652"/>
              <a:gd name="connsiteY1479" fmla="*/ 5706169 h 6857106"/>
              <a:gd name="connsiteX1480" fmla="*/ 5537685 w 8243652"/>
              <a:gd name="connsiteY1480" fmla="*/ 5903019 h 6857106"/>
              <a:gd name="connsiteX1481" fmla="*/ 5542342 w 8243652"/>
              <a:gd name="connsiteY1481" fmla="*/ 6107806 h 6857106"/>
              <a:gd name="connsiteX1482" fmla="*/ 5560972 w 8243652"/>
              <a:gd name="connsiteY1482" fmla="*/ 6495156 h 6857106"/>
              <a:gd name="connsiteX1483" fmla="*/ 5572616 w 8243652"/>
              <a:gd name="connsiteY1483" fmla="*/ 6758681 h 6857106"/>
              <a:gd name="connsiteX1484" fmla="*/ 5560972 w 8243652"/>
              <a:gd name="connsiteY1484" fmla="*/ 6630094 h 6857106"/>
              <a:gd name="connsiteX1485" fmla="*/ 5553986 w 8243652"/>
              <a:gd name="connsiteY1485" fmla="*/ 6541194 h 6857106"/>
              <a:gd name="connsiteX1486" fmla="*/ 5533028 w 8243652"/>
              <a:gd name="connsiteY1486" fmla="*/ 6426894 h 6857106"/>
              <a:gd name="connsiteX1487" fmla="*/ 5526042 w 8243652"/>
              <a:gd name="connsiteY1487" fmla="*/ 6360219 h 6857106"/>
              <a:gd name="connsiteX1488" fmla="*/ 5516726 w 8243652"/>
              <a:gd name="connsiteY1488" fmla="*/ 6264969 h 6857106"/>
              <a:gd name="connsiteX1489" fmla="*/ 5509740 w 8243652"/>
              <a:gd name="connsiteY1489" fmla="*/ 6118919 h 6857106"/>
              <a:gd name="connsiteX1490" fmla="*/ 5500426 w 8243652"/>
              <a:gd name="connsiteY1490" fmla="*/ 5906194 h 6857106"/>
              <a:gd name="connsiteX1491" fmla="*/ 5528370 w 8243652"/>
              <a:gd name="connsiteY1491" fmla="*/ 5755381 h 6857106"/>
              <a:gd name="connsiteX1492" fmla="*/ 5516726 w 8243652"/>
              <a:gd name="connsiteY1492" fmla="*/ 5647431 h 6857106"/>
              <a:gd name="connsiteX1493" fmla="*/ 5509740 w 8243652"/>
              <a:gd name="connsiteY1493" fmla="*/ 5587106 h 6857106"/>
              <a:gd name="connsiteX1494" fmla="*/ 5505083 w 8243652"/>
              <a:gd name="connsiteY1494" fmla="*/ 5571231 h 6857106"/>
              <a:gd name="connsiteX1495" fmla="*/ 5500426 w 8243652"/>
              <a:gd name="connsiteY1495" fmla="*/ 5563294 h 6857106"/>
              <a:gd name="connsiteX1496" fmla="*/ 5500426 w 8243652"/>
              <a:gd name="connsiteY1496" fmla="*/ 5560119 h 6857106"/>
              <a:gd name="connsiteX1497" fmla="*/ 5498096 w 8243652"/>
              <a:gd name="connsiteY1497" fmla="*/ 5560119 h 6857106"/>
              <a:gd name="connsiteX1498" fmla="*/ 5493440 w 8243652"/>
              <a:gd name="connsiteY1498" fmla="*/ 5564881 h 6857106"/>
              <a:gd name="connsiteX1499" fmla="*/ 5488782 w 8243652"/>
              <a:gd name="connsiteY1499" fmla="*/ 5595044 h 6857106"/>
              <a:gd name="connsiteX1500" fmla="*/ 5484124 w 8243652"/>
              <a:gd name="connsiteY1500" fmla="*/ 5636319 h 6857106"/>
              <a:gd name="connsiteX1501" fmla="*/ 5472481 w 8243652"/>
              <a:gd name="connsiteY1501" fmla="*/ 5744269 h 6857106"/>
              <a:gd name="connsiteX1502" fmla="*/ 5467824 w 8243652"/>
              <a:gd name="connsiteY1502" fmla="*/ 5823644 h 6857106"/>
              <a:gd name="connsiteX1503" fmla="*/ 5465494 w 8243652"/>
              <a:gd name="connsiteY1503" fmla="*/ 5836344 h 6857106"/>
              <a:gd name="connsiteX1504" fmla="*/ 5460838 w 8243652"/>
              <a:gd name="connsiteY1504" fmla="*/ 5826819 h 6857106"/>
              <a:gd name="connsiteX1505" fmla="*/ 5453851 w 8243652"/>
              <a:gd name="connsiteY1505" fmla="*/ 5688706 h 6857106"/>
              <a:gd name="connsiteX1506" fmla="*/ 5444536 w 8243652"/>
              <a:gd name="connsiteY1506" fmla="*/ 5360094 h 6857106"/>
              <a:gd name="connsiteX1507" fmla="*/ 5449194 w 8243652"/>
              <a:gd name="connsiteY1507" fmla="*/ 5363269 h 6857106"/>
              <a:gd name="connsiteX1508" fmla="*/ 5456180 w 8243652"/>
              <a:gd name="connsiteY1508" fmla="*/ 5344219 h 6857106"/>
              <a:gd name="connsiteX1509" fmla="*/ 5465494 w 8243652"/>
              <a:gd name="connsiteY1509" fmla="*/ 5307706 h 6857106"/>
              <a:gd name="connsiteX1510" fmla="*/ 5467824 w 8243652"/>
              <a:gd name="connsiteY1510" fmla="*/ 5255319 h 6857106"/>
              <a:gd name="connsiteX1511" fmla="*/ 5477138 w 8243652"/>
              <a:gd name="connsiteY1511" fmla="*/ 5112444 h 6857106"/>
              <a:gd name="connsiteX1512" fmla="*/ 5481796 w 8243652"/>
              <a:gd name="connsiteY1512" fmla="*/ 4937819 h 6857106"/>
              <a:gd name="connsiteX1513" fmla="*/ 5472481 w 8243652"/>
              <a:gd name="connsiteY1513" fmla="*/ 4850506 h 6857106"/>
              <a:gd name="connsiteX1514" fmla="*/ 5449194 w 8243652"/>
              <a:gd name="connsiteY1514" fmla="*/ 5072756 h 6857106"/>
              <a:gd name="connsiteX1515" fmla="*/ 5456180 w 8243652"/>
              <a:gd name="connsiteY1515" fmla="*/ 5052119 h 6857106"/>
              <a:gd name="connsiteX1516" fmla="*/ 5449194 w 8243652"/>
              <a:gd name="connsiteY1516" fmla="*/ 5082281 h 6857106"/>
              <a:gd name="connsiteX1517" fmla="*/ 5439879 w 8243652"/>
              <a:gd name="connsiteY1517" fmla="*/ 5096569 h 6857106"/>
              <a:gd name="connsiteX1518" fmla="*/ 5437550 w 8243652"/>
              <a:gd name="connsiteY1518" fmla="*/ 5096569 h 6857106"/>
              <a:gd name="connsiteX1519" fmla="*/ 5437550 w 8243652"/>
              <a:gd name="connsiteY1519" fmla="*/ 5082281 h 6857106"/>
              <a:gd name="connsiteX1520" fmla="*/ 5444536 w 8243652"/>
              <a:gd name="connsiteY1520" fmla="*/ 5074344 h 6857106"/>
              <a:gd name="connsiteX1521" fmla="*/ 5449194 w 8243652"/>
              <a:gd name="connsiteY1521" fmla="*/ 4998144 h 6857106"/>
              <a:gd name="connsiteX1522" fmla="*/ 5453851 w 8243652"/>
              <a:gd name="connsiteY1522" fmla="*/ 4952106 h 6857106"/>
              <a:gd name="connsiteX1523" fmla="*/ 5456180 w 8243652"/>
              <a:gd name="connsiteY1523" fmla="*/ 4901306 h 6857106"/>
              <a:gd name="connsiteX1524" fmla="*/ 5449194 w 8243652"/>
              <a:gd name="connsiteY1524" fmla="*/ 4809231 h 6857106"/>
              <a:gd name="connsiteX1525" fmla="*/ 5432892 w 8243652"/>
              <a:gd name="connsiteY1525" fmla="*/ 5069581 h 6857106"/>
              <a:gd name="connsiteX1526" fmla="*/ 5437550 w 8243652"/>
              <a:gd name="connsiteY1526" fmla="*/ 5082281 h 6857106"/>
              <a:gd name="connsiteX1527" fmla="*/ 5432892 w 8243652"/>
              <a:gd name="connsiteY1527" fmla="*/ 5082281 h 6857106"/>
              <a:gd name="connsiteX1528" fmla="*/ 5421249 w 8243652"/>
              <a:gd name="connsiteY1528" fmla="*/ 5314056 h 6857106"/>
              <a:gd name="connsiteX1529" fmla="*/ 5428236 w 8243652"/>
              <a:gd name="connsiteY1529" fmla="*/ 5420419 h 6857106"/>
              <a:gd name="connsiteX1530" fmla="*/ 5421249 w 8243652"/>
              <a:gd name="connsiteY1530" fmla="*/ 5348981 h 6857106"/>
              <a:gd name="connsiteX1531" fmla="*/ 5416592 w 8243652"/>
              <a:gd name="connsiteY1531" fmla="*/ 5406131 h 6857106"/>
              <a:gd name="connsiteX1532" fmla="*/ 5416592 w 8243652"/>
              <a:gd name="connsiteY1532" fmla="*/ 5374381 h 6857106"/>
              <a:gd name="connsiteX1533" fmla="*/ 5367688 w 8243652"/>
              <a:gd name="connsiteY1533" fmla="*/ 5458519 h 6857106"/>
              <a:gd name="connsiteX1534" fmla="*/ 5372346 w 8243652"/>
              <a:gd name="connsiteY1534" fmla="*/ 5414069 h 6857106"/>
              <a:gd name="connsiteX1535" fmla="*/ 5372346 w 8243652"/>
              <a:gd name="connsiteY1535" fmla="*/ 5352156 h 6857106"/>
              <a:gd name="connsiteX1536" fmla="*/ 5367688 w 8243652"/>
              <a:gd name="connsiteY1536" fmla="*/ 5293419 h 6857106"/>
              <a:gd name="connsiteX1537" fmla="*/ 5365360 w 8243652"/>
              <a:gd name="connsiteY1537" fmla="*/ 5261669 h 6857106"/>
              <a:gd name="connsiteX1538" fmla="*/ 5328100 w 8243652"/>
              <a:gd name="connsiteY1538" fmla="*/ 5555356 h 6857106"/>
              <a:gd name="connsiteX1539" fmla="*/ 5332758 w 8243652"/>
              <a:gd name="connsiteY1539" fmla="*/ 5444231 h 6857106"/>
              <a:gd name="connsiteX1540" fmla="*/ 5332758 w 8243652"/>
              <a:gd name="connsiteY1540" fmla="*/ 5333106 h 6857106"/>
              <a:gd name="connsiteX1541" fmla="*/ 5323443 w 8243652"/>
              <a:gd name="connsiteY1541" fmla="*/ 5231506 h 6857106"/>
              <a:gd name="connsiteX1542" fmla="*/ 5311800 w 8243652"/>
              <a:gd name="connsiteY1542" fmla="*/ 5148956 h 6857106"/>
              <a:gd name="connsiteX1543" fmla="*/ 5307142 w 8243652"/>
              <a:gd name="connsiteY1543" fmla="*/ 5137844 h 6857106"/>
              <a:gd name="connsiteX1544" fmla="*/ 5304814 w 8243652"/>
              <a:gd name="connsiteY1544" fmla="*/ 5134669 h 6857106"/>
              <a:gd name="connsiteX1545" fmla="*/ 5300156 w 8243652"/>
              <a:gd name="connsiteY1545" fmla="*/ 5141019 h 6857106"/>
              <a:gd name="connsiteX1546" fmla="*/ 5295498 w 8243652"/>
              <a:gd name="connsiteY1546" fmla="*/ 5153719 h 6857106"/>
              <a:gd name="connsiteX1547" fmla="*/ 5293170 w 8243652"/>
              <a:gd name="connsiteY1547" fmla="*/ 5198169 h 6857106"/>
              <a:gd name="connsiteX1548" fmla="*/ 5288512 w 8243652"/>
              <a:gd name="connsiteY1548" fmla="*/ 5266431 h 6857106"/>
              <a:gd name="connsiteX1549" fmla="*/ 5279198 w 8243652"/>
              <a:gd name="connsiteY1549" fmla="*/ 5444231 h 6857106"/>
              <a:gd name="connsiteX1550" fmla="*/ 5272212 w 8243652"/>
              <a:gd name="connsiteY1550" fmla="*/ 5645844 h 6857106"/>
              <a:gd name="connsiteX1551" fmla="*/ 5267554 w 8243652"/>
              <a:gd name="connsiteY1551" fmla="*/ 5828406 h 6857106"/>
              <a:gd name="connsiteX1552" fmla="*/ 5260568 w 8243652"/>
              <a:gd name="connsiteY1552" fmla="*/ 5949056 h 6857106"/>
              <a:gd name="connsiteX1553" fmla="*/ 5255910 w 8243652"/>
              <a:gd name="connsiteY1553" fmla="*/ 5974456 h 6857106"/>
              <a:gd name="connsiteX1554" fmla="*/ 5255910 w 8243652"/>
              <a:gd name="connsiteY1554" fmla="*/ 5977631 h 6857106"/>
              <a:gd name="connsiteX1555" fmla="*/ 5251253 w 8243652"/>
              <a:gd name="connsiteY1555" fmla="*/ 5968106 h 6857106"/>
              <a:gd name="connsiteX1556" fmla="*/ 5248924 w 8243652"/>
              <a:gd name="connsiteY1556" fmla="*/ 5925244 h 6857106"/>
              <a:gd name="connsiteX1557" fmla="*/ 5239610 w 8243652"/>
              <a:gd name="connsiteY1557" fmla="*/ 5842694 h 6857106"/>
              <a:gd name="connsiteX1558" fmla="*/ 5244267 w 8243652"/>
              <a:gd name="connsiteY1558" fmla="*/ 5842694 h 6857106"/>
              <a:gd name="connsiteX1559" fmla="*/ 5244267 w 8243652"/>
              <a:gd name="connsiteY1559" fmla="*/ 5836344 h 6857106"/>
              <a:gd name="connsiteX1560" fmla="*/ 5248924 w 8243652"/>
              <a:gd name="connsiteY1560" fmla="*/ 5817294 h 6857106"/>
              <a:gd name="connsiteX1561" fmla="*/ 5248924 w 8243652"/>
              <a:gd name="connsiteY1561" fmla="*/ 5798244 h 6857106"/>
              <a:gd name="connsiteX1562" fmla="*/ 5248924 w 8243652"/>
              <a:gd name="connsiteY1562" fmla="*/ 5793481 h 6857106"/>
              <a:gd name="connsiteX1563" fmla="*/ 5251253 w 8243652"/>
              <a:gd name="connsiteY1563" fmla="*/ 5796656 h 6857106"/>
              <a:gd name="connsiteX1564" fmla="*/ 5232623 w 8243652"/>
              <a:gd name="connsiteY1564" fmla="*/ 5544244 h 6857106"/>
              <a:gd name="connsiteX1565" fmla="*/ 5232623 w 8243652"/>
              <a:gd name="connsiteY1565" fmla="*/ 5741094 h 6857106"/>
              <a:gd name="connsiteX1566" fmla="*/ 5227966 w 8243652"/>
              <a:gd name="connsiteY1566" fmla="*/ 5895081 h 6857106"/>
              <a:gd name="connsiteX1567" fmla="*/ 5223308 w 8243652"/>
              <a:gd name="connsiteY1567" fmla="*/ 6004619 h 6857106"/>
              <a:gd name="connsiteX1568" fmla="*/ 5216322 w 8243652"/>
              <a:gd name="connsiteY1568" fmla="*/ 6083994 h 6857106"/>
              <a:gd name="connsiteX1569" fmla="*/ 5207008 w 8243652"/>
              <a:gd name="connsiteY1569" fmla="*/ 6136381 h 6857106"/>
              <a:gd name="connsiteX1570" fmla="*/ 5195364 w 8243652"/>
              <a:gd name="connsiteY1570" fmla="*/ 6168131 h 6857106"/>
              <a:gd name="connsiteX1571" fmla="*/ 5188378 w 8243652"/>
              <a:gd name="connsiteY1571" fmla="*/ 6188769 h 6857106"/>
              <a:gd name="connsiteX1572" fmla="*/ 5174406 w 8243652"/>
              <a:gd name="connsiteY1572" fmla="*/ 6198294 h 6857106"/>
              <a:gd name="connsiteX1573" fmla="*/ 5167419 w 8243652"/>
              <a:gd name="connsiteY1573" fmla="*/ 6212581 h 6857106"/>
              <a:gd name="connsiteX1574" fmla="*/ 5155776 w 8243652"/>
              <a:gd name="connsiteY1574" fmla="*/ 6231631 h 6857106"/>
              <a:gd name="connsiteX1575" fmla="*/ 5146460 w 8243652"/>
              <a:gd name="connsiteY1575" fmla="*/ 6264969 h 6857106"/>
              <a:gd name="connsiteX1576" fmla="*/ 5139474 w 8243652"/>
              <a:gd name="connsiteY1576" fmla="*/ 6317356 h 6857106"/>
              <a:gd name="connsiteX1577" fmla="*/ 5130160 w 8243652"/>
              <a:gd name="connsiteY1577" fmla="*/ 6393556 h 6857106"/>
              <a:gd name="connsiteX1578" fmla="*/ 5127831 w 8243652"/>
              <a:gd name="connsiteY1578" fmla="*/ 6506269 h 6857106"/>
              <a:gd name="connsiteX1579" fmla="*/ 5123174 w 8243652"/>
              <a:gd name="connsiteY1579" fmla="*/ 6660256 h 6857106"/>
              <a:gd name="connsiteX1580" fmla="*/ 5118516 w 8243652"/>
              <a:gd name="connsiteY1580" fmla="*/ 6857106 h 6857106"/>
              <a:gd name="connsiteX1581" fmla="*/ 5111530 w 8243652"/>
              <a:gd name="connsiteY1581" fmla="*/ 6599931 h 6857106"/>
              <a:gd name="connsiteX1582" fmla="*/ 5111530 w 8243652"/>
              <a:gd name="connsiteY1582" fmla="*/ 6525319 h 6857106"/>
              <a:gd name="connsiteX1583" fmla="*/ 5116188 w 8243652"/>
              <a:gd name="connsiteY1583" fmla="*/ 6461819 h 6857106"/>
              <a:gd name="connsiteX1584" fmla="*/ 5130160 w 8243652"/>
              <a:gd name="connsiteY1584" fmla="*/ 6309419 h 6857106"/>
              <a:gd name="connsiteX1585" fmla="*/ 5139474 w 8243652"/>
              <a:gd name="connsiteY1585" fmla="*/ 6185594 h 6857106"/>
              <a:gd name="connsiteX1586" fmla="*/ 5151118 w 8243652"/>
              <a:gd name="connsiteY1586" fmla="*/ 6007794 h 6857106"/>
              <a:gd name="connsiteX1587" fmla="*/ 5123174 w 8243652"/>
              <a:gd name="connsiteY1587" fmla="*/ 5664894 h 6857106"/>
              <a:gd name="connsiteX1588" fmla="*/ 5127831 w 8243652"/>
              <a:gd name="connsiteY1588" fmla="*/ 5653781 h 6857106"/>
              <a:gd name="connsiteX1589" fmla="*/ 5130160 w 8243652"/>
              <a:gd name="connsiteY1589" fmla="*/ 5650606 h 6857106"/>
              <a:gd name="connsiteX1590" fmla="*/ 5139474 w 8243652"/>
              <a:gd name="connsiteY1590" fmla="*/ 5655369 h 6857106"/>
              <a:gd name="connsiteX1591" fmla="*/ 5144132 w 8243652"/>
              <a:gd name="connsiteY1591" fmla="*/ 5655369 h 6857106"/>
              <a:gd name="connsiteX1592" fmla="*/ 5146460 w 8243652"/>
              <a:gd name="connsiteY1592" fmla="*/ 5647431 h 6857106"/>
              <a:gd name="connsiteX1593" fmla="*/ 5155776 w 8243652"/>
              <a:gd name="connsiteY1593" fmla="*/ 5628381 h 6857106"/>
              <a:gd name="connsiteX1594" fmla="*/ 5160433 w 8243652"/>
              <a:gd name="connsiteY1594" fmla="*/ 5593456 h 6857106"/>
              <a:gd name="connsiteX1595" fmla="*/ 5144132 w 8243652"/>
              <a:gd name="connsiteY1595" fmla="*/ 5455344 h 6857106"/>
              <a:gd name="connsiteX1596" fmla="*/ 5139474 w 8243652"/>
              <a:gd name="connsiteY1596" fmla="*/ 5423594 h 6857106"/>
              <a:gd name="connsiteX1597" fmla="*/ 5130160 w 8243652"/>
              <a:gd name="connsiteY1597" fmla="*/ 5406131 h 6857106"/>
              <a:gd name="connsiteX1598" fmla="*/ 5127831 w 8243652"/>
              <a:gd name="connsiteY1598" fmla="*/ 5406131 h 6857106"/>
              <a:gd name="connsiteX1599" fmla="*/ 5123174 w 8243652"/>
              <a:gd name="connsiteY1599" fmla="*/ 5412481 h 6857106"/>
              <a:gd name="connsiteX1600" fmla="*/ 5118516 w 8243652"/>
              <a:gd name="connsiteY1600" fmla="*/ 5431531 h 6857106"/>
              <a:gd name="connsiteX1601" fmla="*/ 5106872 w 8243652"/>
              <a:gd name="connsiteY1601" fmla="*/ 5510906 h 6857106"/>
              <a:gd name="connsiteX1602" fmla="*/ 5095229 w 8243652"/>
              <a:gd name="connsiteY1602" fmla="*/ 5625206 h 6857106"/>
              <a:gd name="connsiteX1603" fmla="*/ 5083586 w 8243652"/>
              <a:gd name="connsiteY1603" fmla="*/ 5766494 h 6857106"/>
              <a:gd name="connsiteX1604" fmla="*/ 5067284 w 8243652"/>
              <a:gd name="connsiteY1604" fmla="*/ 6037956 h 6857106"/>
              <a:gd name="connsiteX1605" fmla="*/ 5062627 w 8243652"/>
              <a:gd name="connsiteY1605" fmla="*/ 5949056 h 6857106"/>
              <a:gd name="connsiteX1606" fmla="*/ 5062627 w 8243652"/>
              <a:gd name="connsiteY1606" fmla="*/ 5826819 h 6857106"/>
              <a:gd name="connsiteX1607" fmla="*/ 5062627 w 8243652"/>
              <a:gd name="connsiteY1607" fmla="*/ 5549006 h 6857106"/>
              <a:gd name="connsiteX1608" fmla="*/ 5062627 w 8243652"/>
              <a:gd name="connsiteY1608" fmla="*/ 5425181 h 6857106"/>
              <a:gd name="connsiteX1609" fmla="*/ 5057970 w 8243652"/>
              <a:gd name="connsiteY1609" fmla="*/ 5341044 h 6857106"/>
              <a:gd name="connsiteX1610" fmla="*/ 5055641 w 8243652"/>
              <a:gd name="connsiteY1610" fmla="*/ 5314056 h 6857106"/>
              <a:gd name="connsiteX1611" fmla="*/ 5050984 w 8243652"/>
              <a:gd name="connsiteY1611" fmla="*/ 5304531 h 6857106"/>
              <a:gd name="connsiteX1612" fmla="*/ 5046326 w 8243652"/>
              <a:gd name="connsiteY1612" fmla="*/ 5304531 h 6857106"/>
              <a:gd name="connsiteX1613" fmla="*/ 5046326 w 8243652"/>
              <a:gd name="connsiteY1613" fmla="*/ 5310881 h 6857106"/>
              <a:gd name="connsiteX1614" fmla="*/ 5039340 w 8243652"/>
              <a:gd name="connsiteY1614" fmla="*/ 5337869 h 6857106"/>
              <a:gd name="connsiteX1615" fmla="*/ 5030025 w 8243652"/>
              <a:gd name="connsiteY1615" fmla="*/ 5387081 h 6857106"/>
              <a:gd name="connsiteX1616" fmla="*/ 5023039 w 8243652"/>
              <a:gd name="connsiteY1616" fmla="*/ 5442644 h 6857106"/>
              <a:gd name="connsiteX1617" fmla="*/ 5013724 w 8243652"/>
              <a:gd name="connsiteY1617" fmla="*/ 5574406 h 6857106"/>
              <a:gd name="connsiteX1618" fmla="*/ 5013724 w 8243652"/>
              <a:gd name="connsiteY1618" fmla="*/ 5722044 h 6857106"/>
              <a:gd name="connsiteX1619" fmla="*/ 5018382 w 8243652"/>
              <a:gd name="connsiteY1619" fmla="*/ 5877619 h 6857106"/>
              <a:gd name="connsiteX1620" fmla="*/ 5027696 w 8243652"/>
              <a:gd name="connsiteY1620" fmla="*/ 6163369 h 6857106"/>
              <a:gd name="connsiteX1621" fmla="*/ 5023039 w 8243652"/>
              <a:gd name="connsiteY1621" fmla="*/ 6272906 h 6857106"/>
              <a:gd name="connsiteX1622" fmla="*/ 5018382 w 8243652"/>
              <a:gd name="connsiteY1622" fmla="*/ 6317356 h 6857106"/>
              <a:gd name="connsiteX1623" fmla="*/ 5013724 w 8243652"/>
              <a:gd name="connsiteY1623" fmla="*/ 6347519 h 6857106"/>
              <a:gd name="connsiteX1624" fmla="*/ 4990437 w 8243652"/>
              <a:gd name="connsiteY1624" fmla="*/ 5729981 h 6857106"/>
              <a:gd name="connsiteX1625" fmla="*/ 4974136 w 8243652"/>
              <a:gd name="connsiteY1625" fmla="*/ 5866506 h 6857106"/>
              <a:gd name="connsiteX1626" fmla="*/ 4967150 w 8243652"/>
              <a:gd name="connsiteY1626" fmla="*/ 5910956 h 6857106"/>
              <a:gd name="connsiteX1627" fmla="*/ 4957835 w 8243652"/>
              <a:gd name="connsiteY1627" fmla="*/ 5936356 h 6857106"/>
              <a:gd name="connsiteX1628" fmla="*/ 4953178 w 8243652"/>
              <a:gd name="connsiteY1628" fmla="*/ 5949056 h 6857106"/>
              <a:gd name="connsiteX1629" fmla="*/ 4950849 w 8243652"/>
              <a:gd name="connsiteY1629" fmla="*/ 5949056 h 6857106"/>
              <a:gd name="connsiteX1630" fmla="*/ 4946191 w 8243652"/>
              <a:gd name="connsiteY1630" fmla="*/ 5949056 h 6857106"/>
              <a:gd name="connsiteX1631" fmla="*/ 4939205 w 8243652"/>
              <a:gd name="connsiteY1631" fmla="*/ 5941119 h 6857106"/>
              <a:gd name="connsiteX1632" fmla="*/ 4934548 w 8243652"/>
              <a:gd name="connsiteY1632" fmla="*/ 5922069 h 6857106"/>
              <a:gd name="connsiteX1633" fmla="*/ 4918247 w 8243652"/>
              <a:gd name="connsiteY1633" fmla="*/ 5869681 h 6857106"/>
              <a:gd name="connsiteX1634" fmla="*/ 4906603 w 8243652"/>
              <a:gd name="connsiteY1634" fmla="*/ 5806181 h 6857106"/>
              <a:gd name="connsiteX1635" fmla="*/ 4894960 w 8243652"/>
              <a:gd name="connsiteY1635" fmla="*/ 5745856 h 6857106"/>
              <a:gd name="connsiteX1636" fmla="*/ 4878659 w 8243652"/>
              <a:gd name="connsiteY1636" fmla="*/ 5702994 h 6857106"/>
              <a:gd name="connsiteX1637" fmla="*/ 4869344 w 8243652"/>
              <a:gd name="connsiteY1637" fmla="*/ 5785544 h 6857106"/>
              <a:gd name="connsiteX1638" fmla="*/ 4864686 w 8243652"/>
              <a:gd name="connsiteY1638" fmla="*/ 5883969 h 6857106"/>
              <a:gd name="connsiteX1639" fmla="*/ 4857700 w 8243652"/>
              <a:gd name="connsiteY1639" fmla="*/ 5845869 h 6857106"/>
              <a:gd name="connsiteX1640" fmla="*/ 4853043 w 8243652"/>
              <a:gd name="connsiteY1640" fmla="*/ 5834756 h 6857106"/>
              <a:gd name="connsiteX1641" fmla="*/ 4850714 w 8243652"/>
              <a:gd name="connsiteY1641" fmla="*/ 5831581 h 6857106"/>
              <a:gd name="connsiteX1642" fmla="*/ 4846057 w 8243652"/>
              <a:gd name="connsiteY1642" fmla="*/ 5831581 h 6857106"/>
              <a:gd name="connsiteX1643" fmla="*/ 4841399 w 8243652"/>
              <a:gd name="connsiteY1643" fmla="*/ 5836344 h 6857106"/>
              <a:gd name="connsiteX1644" fmla="*/ 4834413 w 8243652"/>
              <a:gd name="connsiteY1644" fmla="*/ 5861744 h 6857106"/>
              <a:gd name="connsiteX1645" fmla="*/ 4820441 w 8243652"/>
              <a:gd name="connsiteY1645" fmla="*/ 5944294 h 6857106"/>
              <a:gd name="connsiteX1646" fmla="*/ 4806469 w 8243652"/>
              <a:gd name="connsiteY1646" fmla="*/ 6058594 h 6857106"/>
              <a:gd name="connsiteX1647" fmla="*/ 4792496 w 8243652"/>
              <a:gd name="connsiteY1647" fmla="*/ 6174481 h 6857106"/>
              <a:gd name="connsiteX1648" fmla="*/ 4776195 w 8243652"/>
              <a:gd name="connsiteY1648" fmla="*/ 6268144 h 6857106"/>
              <a:gd name="connsiteX1649" fmla="*/ 4773867 w 8243652"/>
              <a:gd name="connsiteY1649" fmla="*/ 6298306 h 6857106"/>
              <a:gd name="connsiteX1650" fmla="*/ 4764552 w 8243652"/>
              <a:gd name="connsiteY1650" fmla="*/ 6314181 h 6857106"/>
              <a:gd name="connsiteX1651" fmla="*/ 4762223 w 8243652"/>
              <a:gd name="connsiteY1651" fmla="*/ 6314181 h 6857106"/>
              <a:gd name="connsiteX1652" fmla="*/ 4762223 w 8243652"/>
              <a:gd name="connsiteY1652" fmla="*/ 6309419 h 6857106"/>
              <a:gd name="connsiteX1653" fmla="*/ 4752908 w 8243652"/>
              <a:gd name="connsiteY1653" fmla="*/ 6284019 h 6857106"/>
              <a:gd name="connsiteX1654" fmla="*/ 4757566 w 8243652"/>
              <a:gd name="connsiteY1654" fmla="*/ 6228456 h 6857106"/>
              <a:gd name="connsiteX1655" fmla="*/ 4752908 w 8243652"/>
              <a:gd name="connsiteY1655" fmla="*/ 6166544 h 6857106"/>
              <a:gd name="connsiteX1656" fmla="*/ 4748251 w 8243652"/>
              <a:gd name="connsiteY1656" fmla="*/ 6023669 h 6857106"/>
              <a:gd name="connsiteX1657" fmla="*/ 4741265 w 8243652"/>
              <a:gd name="connsiteY1657" fmla="*/ 5876031 h 6857106"/>
              <a:gd name="connsiteX1658" fmla="*/ 4731950 w 8243652"/>
              <a:gd name="connsiteY1658" fmla="*/ 5745856 h 6857106"/>
              <a:gd name="connsiteX1659" fmla="*/ 4680718 w 8243652"/>
              <a:gd name="connsiteY1659" fmla="*/ 6128444 h 6857106"/>
              <a:gd name="connsiteX1660" fmla="*/ 4687704 w 8243652"/>
              <a:gd name="connsiteY1660" fmla="*/ 6057006 h 6857106"/>
              <a:gd name="connsiteX1661" fmla="*/ 4697019 w 8243652"/>
              <a:gd name="connsiteY1661" fmla="*/ 5971281 h 6857106"/>
              <a:gd name="connsiteX1662" fmla="*/ 4701676 w 8243652"/>
              <a:gd name="connsiteY1662" fmla="*/ 5766494 h 6857106"/>
              <a:gd name="connsiteX1663" fmla="*/ 4708662 w 8243652"/>
              <a:gd name="connsiteY1663" fmla="*/ 5266431 h 6857106"/>
              <a:gd name="connsiteX1664" fmla="*/ 4701676 w 8243652"/>
              <a:gd name="connsiteY1664" fmla="*/ 5285481 h 6857106"/>
              <a:gd name="connsiteX1665" fmla="*/ 4697019 w 8243652"/>
              <a:gd name="connsiteY1665" fmla="*/ 5318819 h 6857106"/>
              <a:gd name="connsiteX1666" fmla="*/ 4687704 w 8243652"/>
              <a:gd name="connsiteY1666" fmla="*/ 5401369 h 6857106"/>
              <a:gd name="connsiteX1667" fmla="*/ 4680718 w 8243652"/>
              <a:gd name="connsiteY1667" fmla="*/ 5485506 h 6857106"/>
              <a:gd name="connsiteX1668" fmla="*/ 4673732 w 8243652"/>
              <a:gd name="connsiteY1668" fmla="*/ 5544244 h 6857106"/>
              <a:gd name="connsiteX1669" fmla="*/ 4680718 w 8243652"/>
              <a:gd name="connsiteY1669" fmla="*/ 5348981 h 6857106"/>
              <a:gd name="connsiteX1670" fmla="*/ 4680718 w 8243652"/>
              <a:gd name="connsiteY1670" fmla="*/ 5244206 h 6857106"/>
              <a:gd name="connsiteX1671" fmla="*/ 4676060 w 8243652"/>
              <a:gd name="connsiteY1671" fmla="*/ 5133081 h 6857106"/>
              <a:gd name="connsiteX1672" fmla="*/ 4620171 w 8243652"/>
              <a:gd name="connsiteY1672" fmla="*/ 5715694 h 6857106"/>
              <a:gd name="connsiteX1673" fmla="*/ 4629486 w 8243652"/>
              <a:gd name="connsiteY1673" fmla="*/ 5785544 h 6857106"/>
              <a:gd name="connsiteX1674" fmla="*/ 4636472 w 8243652"/>
              <a:gd name="connsiteY1674" fmla="*/ 5817294 h 6857106"/>
              <a:gd name="connsiteX1675" fmla="*/ 4631815 w 8243652"/>
              <a:gd name="connsiteY1675" fmla="*/ 5826819 h 6857106"/>
              <a:gd name="connsiteX1676" fmla="*/ 4624829 w 8243652"/>
              <a:gd name="connsiteY1676" fmla="*/ 5847456 h 6857106"/>
              <a:gd name="connsiteX1677" fmla="*/ 4615514 w 8243652"/>
              <a:gd name="connsiteY1677" fmla="*/ 5876031 h 6857106"/>
              <a:gd name="connsiteX1678" fmla="*/ 4608528 w 8243652"/>
              <a:gd name="connsiteY1678" fmla="*/ 5895081 h 6857106"/>
              <a:gd name="connsiteX1679" fmla="*/ 4603870 w 8243652"/>
              <a:gd name="connsiteY1679" fmla="*/ 5899844 h 6857106"/>
              <a:gd name="connsiteX1680" fmla="*/ 4599213 w 8243652"/>
              <a:gd name="connsiteY1680" fmla="*/ 5903019 h 6857106"/>
              <a:gd name="connsiteX1681" fmla="*/ 4596884 w 8243652"/>
              <a:gd name="connsiteY1681" fmla="*/ 5896669 h 6857106"/>
              <a:gd name="connsiteX1682" fmla="*/ 4587569 w 8243652"/>
              <a:gd name="connsiteY1682" fmla="*/ 5887144 h 6857106"/>
              <a:gd name="connsiteX1683" fmla="*/ 4580583 w 8243652"/>
              <a:gd name="connsiteY1683" fmla="*/ 5839519 h 6857106"/>
              <a:gd name="connsiteX1684" fmla="*/ 4571268 w 8243652"/>
              <a:gd name="connsiteY1684" fmla="*/ 5755381 h 6857106"/>
              <a:gd name="connsiteX1685" fmla="*/ 4580583 w 8243652"/>
              <a:gd name="connsiteY1685" fmla="*/ 5555356 h 6857106"/>
              <a:gd name="connsiteX1686" fmla="*/ 4585241 w 8243652"/>
              <a:gd name="connsiteY1686" fmla="*/ 5352156 h 6857106"/>
              <a:gd name="connsiteX1687" fmla="*/ 4587569 w 8243652"/>
              <a:gd name="connsiteY1687" fmla="*/ 5466456 h 6857106"/>
              <a:gd name="connsiteX1688" fmla="*/ 4596884 w 8243652"/>
              <a:gd name="connsiteY1688" fmla="*/ 5522019 h 6857106"/>
              <a:gd name="connsiteX1689" fmla="*/ 4596884 w 8243652"/>
              <a:gd name="connsiteY1689" fmla="*/ 5529956 h 6857106"/>
              <a:gd name="connsiteX1690" fmla="*/ 4599213 w 8243652"/>
              <a:gd name="connsiteY1690" fmla="*/ 5526781 h 6857106"/>
              <a:gd name="connsiteX1691" fmla="*/ 4603870 w 8243652"/>
              <a:gd name="connsiteY1691" fmla="*/ 5495031 h 6857106"/>
              <a:gd name="connsiteX1692" fmla="*/ 4613185 w 8243652"/>
              <a:gd name="connsiteY1692" fmla="*/ 5344219 h 6857106"/>
              <a:gd name="connsiteX1693" fmla="*/ 4620171 w 8243652"/>
              <a:gd name="connsiteY1693" fmla="*/ 5145781 h 6857106"/>
              <a:gd name="connsiteX1694" fmla="*/ 4613185 w 8243652"/>
              <a:gd name="connsiteY1694" fmla="*/ 5153719 h 6857106"/>
              <a:gd name="connsiteX1695" fmla="*/ 4608528 w 8243652"/>
              <a:gd name="connsiteY1695" fmla="*/ 5156894 h 6857106"/>
              <a:gd name="connsiteX1696" fmla="*/ 4603870 w 8243652"/>
              <a:gd name="connsiteY1696" fmla="*/ 5156894 h 6857106"/>
              <a:gd name="connsiteX1697" fmla="*/ 4599213 w 8243652"/>
              <a:gd name="connsiteY1697" fmla="*/ 5152131 h 6857106"/>
              <a:gd name="connsiteX1698" fmla="*/ 4596884 w 8243652"/>
              <a:gd name="connsiteY1698" fmla="*/ 5129906 h 6857106"/>
              <a:gd name="connsiteX1699" fmla="*/ 4596884 w 8243652"/>
              <a:gd name="connsiteY1699" fmla="*/ 5091806 h 6857106"/>
              <a:gd name="connsiteX1700" fmla="*/ 4596884 w 8243652"/>
              <a:gd name="connsiteY1700" fmla="*/ 4971156 h 6857106"/>
              <a:gd name="connsiteX1701" fmla="*/ 4596884 w 8243652"/>
              <a:gd name="connsiteY1701" fmla="*/ 4893369 h 6857106"/>
              <a:gd name="connsiteX1702" fmla="*/ 4592227 w 8243652"/>
              <a:gd name="connsiteY1702" fmla="*/ 4802881 h 6857106"/>
              <a:gd name="connsiteX1703" fmla="*/ 4585241 w 8243652"/>
              <a:gd name="connsiteY1703" fmla="*/ 4810819 h 6857106"/>
              <a:gd name="connsiteX1704" fmla="*/ 4580583 w 8243652"/>
              <a:gd name="connsiteY1704" fmla="*/ 4828281 h 6857106"/>
              <a:gd name="connsiteX1705" fmla="*/ 4571268 w 8243652"/>
              <a:gd name="connsiteY1705" fmla="*/ 4888606 h 6857106"/>
              <a:gd name="connsiteX1706" fmla="*/ 4568940 w 8243652"/>
              <a:gd name="connsiteY1706" fmla="*/ 4979094 h 6857106"/>
              <a:gd name="connsiteX1707" fmla="*/ 4564282 w 8243652"/>
              <a:gd name="connsiteY1707" fmla="*/ 5088631 h 6857106"/>
              <a:gd name="connsiteX1708" fmla="*/ 4554967 w 8243652"/>
              <a:gd name="connsiteY1708" fmla="*/ 5337869 h 6857106"/>
              <a:gd name="connsiteX1709" fmla="*/ 4559625 w 8243652"/>
              <a:gd name="connsiteY1709" fmla="*/ 5585519 h 6857106"/>
              <a:gd name="connsiteX1710" fmla="*/ 4540995 w 8243652"/>
              <a:gd name="connsiteY1710" fmla="*/ 5496619 h 6857106"/>
              <a:gd name="connsiteX1711" fmla="*/ 4531680 w 8243652"/>
              <a:gd name="connsiteY1711" fmla="*/ 5472806 h 6857106"/>
              <a:gd name="connsiteX1712" fmla="*/ 4527023 w 8243652"/>
              <a:gd name="connsiteY1712" fmla="*/ 5466456 h 6857106"/>
              <a:gd name="connsiteX1713" fmla="*/ 4524694 w 8243652"/>
              <a:gd name="connsiteY1713" fmla="*/ 5464869 h 6857106"/>
              <a:gd name="connsiteX1714" fmla="*/ 4520037 w 8243652"/>
              <a:gd name="connsiteY1714" fmla="*/ 5469631 h 6857106"/>
              <a:gd name="connsiteX1715" fmla="*/ 4515379 w 8243652"/>
              <a:gd name="connsiteY1715" fmla="*/ 5480744 h 6857106"/>
              <a:gd name="connsiteX1716" fmla="*/ 4508393 w 8243652"/>
              <a:gd name="connsiteY1716" fmla="*/ 5525194 h 6857106"/>
              <a:gd name="connsiteX1717" fmla="*/ 4487435 w 8243652"/>
              <a:gd name="connsiteY1717" fmla="*/ 5714106 h 6857106"/>
              <a:gd name="connsiteX1718" fmla="*/ 4496749 w 8243652"/>
              <a:gd name="connsiteY1718" fmla="*/ 5233094 h 6857106"/>
              <a:gd name="connsiteX1719" fmla="*/ 4468805 w 8243652"/>
              <a:gd name="connsiteY1719" fmla="*/ 5383906 h 6857106"/>
              <a:gd name="connsiteX1720" fmla="*/ 4487435 w 8243652"/>
              <a:gd name="connsiteY1720" fmla="*/ 4798119 h 6857106"/>
              <a:gd name="connsiteX1721" fmla="*/ 4480448 w 8243652"/>
              <a:gd name="connsiteY1721" fmla="*/ 4753669 h 6857106"/>
              <a:gd name="connsiteX1722" fmla="*/ 4475791 w 8243652"/>
              <a:gd name="connsiteY1722" fmla="*/ 4742556 h 6857106"/>
              <a:gd name="connsiteX1723" fmla="*/ 4471134 w 8243652"/>
              <a:gd name="connsiteY1723" fmla="*/ 4737794 h 6857106"/>
              <a:gd name="connsiteX1724" fmla="*/ 4471134 w 8243652"/>
              <a:gd name="connsiteY1724" fmla="*/ 4740969 h 6857106"/>
              <a:gd name="connsiteX1725" fmla="*/ 4468805 w 8243652"/>
              <a:gd name="connsiteY1725" fmla="*/ 4750494 h 6857106"/>
              <a:gd name="connsiteX1726" fmla="*/ 4464147 w 8243652"/>
              <a:gd name="connsiteY1726" fmla="*/ 4783831 h 6857106"/>
              <a:gd name="connsiteX1727" fmla="*/ 4459490 w 8243652"/>
              <a:gd name="connsiteY1727" fmla="*/ 4899719 h 6857106"/>
              <a:gd name="connsiteX1728" fmla="*/ 4454833 w 8243652"/>
              <a:gd name="connsiteY1728" fmla="*/ 5052119 h 6857106"/>
              <a:gd name="connsiteX1729" fmla="*/ 4452504 w 8243652"/>
              <a:gd name="connsiteY1729" fmla="*/ 5209281 h 6857106"/>
              <a:gd name="connsiteX1730" fmla="*/ 4447846 w 8243652"/>
              <a:gd name="connsiteY1730" fmla="*/ 5333106 h 6857106"/>
              <a:gd name="connsiteX1731" fmla="*/ 4443189 w 8243652"/>
              <a:gd name="connsiteY1731" fmla="*/ 5374381 h 6857106"/>
              <a:gd name="connsiteX1732" fmla="*/ 4436203 w 8243652"/>
              <a:gd name="connsiteY1732" fmla="*/ 5393431 h 6857106"/>
              <a:gd name="connsiteX1733" fmla="*/ 4431545 w 8243652"/>
              <a:gd name="connsiteY1733" fmla="*/ 5393431 h 6857106"/>
              <a:gd name="connsiteX1734" fmla="*/ 4426888 w 8243652"/>
              <a:gd name="connsiteY1734" fmla="*/ 5387081 h 6857106"/>
              <a:gd name="connsiteX1735" fmla="*/ 4419902 w 8243652"/>
              <a:gd name="connsiteY1735" fmla="*/ 5352156 h 6857106"/>
              <a:gd name="connsiteX1736" fmla="*/ 4419902 w 8243652"/>
              <a:gd name="connsiteY1736" fmla="*/ 4929881 h 6857106"/>
              <a:gd name="connsiteX1737" fmla="*/ 4410587 w 8243652"/>
              <a:gd name="connsiteY1737" fmla="*/ 5012431 h 6857106"/>
              <a:gd name="connsiteX1738" fmla="*/ 4403601 w 8243652"/>
              <a:gd name="connsiteY1738" fmla="*/ 5126731 h 6857106"/>
              <a:gd name="connsiteX1739" fmla="*/ 4391957 w 8243652"/>
              <a:gd name="connsiteY1739" fmla="*/ 5363269 h 6857106"/>
              <a:gd name="connsiteX1740" fmla="*/ 4387300 w 8243652"/>
              <a:gd name="connsiteY1740" fmla="*/ 5444231 h 6857106"/>
              <a:gd name="connsiteX1741" fmla="*/ 4382642 w 8243652"/>
              <a:gd name="connsiteY1741" fmla="*/ 5469631 h 6857106"/>
              <a:gd name="connsiteX1742" fmla="*/ 4380314 w 8243652"/>
              <a:gd name="connsiteY1742" fmla="*/ 5474394 h 6857106"/>
              <a:gd name="connsiteX1743" fmla="*/ 4380314 w 8243652"/>
              <a:gd name="connsiteY1743" fmla="*/ 5464869 h 6857106"/>
              <a:gd name="connsiteX1744" fmla="*/ 4375656 w 8243652"/>
              <a:gd name="connsiteY1744" fmla="*/ 5434706 h 6857106"/>
              <a:gd name="connsiteX1745" fmla="*/ 4366341 w 8243652"/>
              <a:gd name="connsiteY1745" fmla="*/ 5296594 h 6857106"/>
              <a:gd name="connsiteX1746" fmla="*/ 4364013 w 8243652"/>
              <a:gd name="connsiteY1746" fmla="*/ 5395019 h 6857106"/>
              <a:gd name="connsiteX1747" fmla="*/ 4364013 w 8243652"/>
              <a:gd name="connsiteY1747" fmla="*/ 5499794 h 6857106"/>
              <a:gd name="connsiteX1748" fmla="*/ 4375656 w 8243652"/>
              <a:gd name="connsiteY1748" fmla="*/ 5702994 h 6857106"/>
              <a:gd name="connsiteX1749" fmla="*/ 4375656 w 8243652"/>
              <a:gd name="connsiteY1749" fmla="*/ 5793481 h 6857106"/>
              <a:gd name="connsiteX1750" fmla="*/ 4375656 w 8243652"/>
              <a:gd name="connsiteY1750" fmla="*/ 5872856 h 6857106"/>
              <a:gd name="connsiteX1751" fmla="*/ 4370999 w 8243652"/>
              <a:gd name="connsiteY1751" fmla="*/ 5937944 h 6857106"/>
              <a:gd name="connsiteX1752" fmla="*/ 4364013 w 8243652"/>
              <a:gd name="connsiteY1752" fmla="*/ 5963344 h 6857106"/>
              <a:gd name="connsiteX1753" fmla="*/ 4354698 w 8243652"/>
              <a:gd name="connsiteY1753" fmla="*/ 5982394 h 6857106"/>
              <a:gd name="connsiteX1754" fmla="*/ 4347712 w 8243652"/>
              <a:gd name="connsiteY1754" fmla="*/ 5828406 h 6857106"/>
              <a:gd name="connsiteX1755" fmla="*/ 4336068 w 8243652"/>
              <a:gd name="connsiteY1755" fmla="*/ 5699819 h 6857106"/>
              <a:gd name="connsiteX1756" fmla="*/ 4322096 w 8243652"/>
              <a:gd name="connsiteY1756" fmla="*/ 5595044 h 6857106"/>
              <a:gd name="connsiteX1757" fmla="*/ 4310452 w 8243652"/>
              <a:gd name="connsiteY1757" fmla="*/ 5515669 h 6857106"/>
              <a:gd name="connsiteX1758" fmla="*/ 4305795 w 8243652"/>
              <a:gd name="connsiteY1758" fmla="*/ 5587106 h 6857106"/>
              <a:gd name="connsiteX1759" fmla="*/ 4303466 w 8243652"/>
              <a:gd name="connsiteY1759" fmla="*/ 5661719 h 6857106"/>
              <a:gd name="connsiteX1760" fmla="*/ 4310452 w 8243652"/>
              <a:gd name="connsiteY1760" fmla="*/ 5806181 h 6857106"/>
              <a:gd name="connsiteX1761" fmla="*/ 4319767 w 8243652"/>
              <a:gd name="connsiteY1761" fmla="*/ 5922069 h 6857106"/>
              <a:gd name="connsiteX1762" fmla="*/ 4326753 w 8243652"/>
              <a:gd name="connsiteY1762" fmla="*/ 5955406 h 6857106"/>
              <a:gd name="connsiteX1763" fmla="*/ 4331411 w 8243652"/>
              <a:gd name="connsiteY1763" fmla="*/ 5968106 h 6857106"/>
              <a:gd name="connsiteX1764" fmla="*/ 4322096 w 8243652"/>
              <a:gd name="connsiteY1764" fmla="*/ 5977631 h 6857106"/>
              <a:gd name="connsiteX1765" fmla="*/ 4319767 w 8243652"/>
              <a:gd name="connsiteY1765" fmla="*/ 5977631 h 6857106"/>
              <a:gd name="connsiteX1766" fmla="*/ 4315110 w 8243652"/>
              <a:gd name="connsiteY1766" fmla="*/ 5971281 h 6857106"/>
              <a:gd name="connsiteX1767" fmla="*/ 4310452 w 8243652"/>
              <a:gd name="connsiteY1767" fmla="*/ 5963344 h 6857106"/>
              <a:gd name="connsiteX1768" fmla="*/ 4303466 w 8243652"/>
              <a:gd name="connsiteY1768" fmla="*/ 5926831 h 6857106"/>
              <a:gd name="connsiteX1769" fmla="*/ 4294151 w 8243652"/>
              <a:gd name="connsiteY1769" fmla="*/ 5872856 h 6857106"/>
              <a:gd name="connsiteX1770" fmla="*/ 4282508 w 8243652"/>
              <a:gd name="connsiteY1770" fmla="*/ 5722044 h 6857106"/>
              <a:gd name="connsiteX1771" fmla="*/ 4275521 w 8243652"/>
              <a:gd name="connsiteY1771" fmla="*/ 5537894 h 6857106"/>
              <a:gd name="connsiteX1772" fmla="*/ 4261549 w 8243652"/>
              <a:gd name="connsiteY1772" fmla="*/ 5168006 h 6857106"/>
              <a:gd name="connsiteX1773" fmla="*/ 4249906 w 8243652"/>
              <a:gd name="connsiteY1773" fmla="*/ 5031481 h 6857106"/>
              <a:gd name="connsiteX1774" fmla="*/ 4247577 w 8243652"/>
              <a:gd name="connsiteY1774" fmla="*/ 4983856 h 6857106"/>
              <a:gd name="connsiteX1775" fmla="*/ 4242919 w 8243652"/>
              <a:gd name="connsiteY1775" fmla="*/ 4960044 h 6857106"/>
              <a:gd name="connsiteX1776" fmla="*/ 4254563 w 8243652"/>
              <a:gd name="connsiteY1776" fmla="*/ 5307706 h 6857106"/>
              <a:gd name="connsiteX1777" fmla="*/ 4217304 w 8243652"/>
              <a:gd name="connsiteY1777" fmla="*/ 5266431 h 6857106"/>
              <a:gd name="connsiteX1778" fmla="*/ 4217304 w 8243652"/>
              <a:gd name="connsiteY1778" fmla="*/ 5485506 h 6857106"/>
              <a:gd name="connsiteX1779" fmla="*/ 4217304 w 8243652"/>
              <a:gd name="connsiteY1779" fmla="*/ 5683944 h 6857106"/>
              <a:gd name="connsiteX1780" fmla="*/ 4217304 w 8243652"/>
              <a:gd name="connsiteY1780" fmla="*/ 5763319 h 6857106"/>
              <a:gd name="connsiteX1781" fmla="*/ 4226618 w 8243652"/>
              <a:gd name="connsiteY1781" fmla="*/ 5826819 h 6857106"/>
              <a:gd name="connsiteX1782" fmla="*/ 4231276 w 8243652"/>
              <a:gd name="connsiteY1782" fmla="*/ 5847456 h 6857106"/>
              <a:gd name="connsiteX1783" fmla="*/ 4233605 w 8243652"/>
              <a:gd name="connsiteY1783" fmla="*/ 5864919 h 6857106"/>
              <a:gd name="connsiteX1784" fmla="*/ 4242919 w 8243652"/>
              <a:gd name="connsiteY1784" fmla="*/ 5876031 h 6857106"/>
              <a:gd name="connsiteX1785" fmla="*/ 4247577 w 8243652"/>
              <a:gd name="connsiteY1785" fmla="*/ 5876031 h 6857106"/>
              <a:gd name="connsiteX1786" fmla="*/ 4249906 w 8243652"/>
              <a:gd name="connsiteY1786" fmla="*/ 5876031 h 6857106"/>
              <a:gd name="connsiteX1787" fmla="*/ 4242919 w 8243652"/>
              <a:gd name="connsiteY1787" fmla="*/ 5910956 h 6857106"/>
              <a:gd name="connsiteX1788" fmla="*/ 4238262 w 8243652"/>
              <a:gd name="connsiteY1788" fmla="*/ 5922069 h 6857106"/>
              <a:gd name="connsiteX1789" fmla="*/ 4233605 w 8243652"/>
              <a:gd name="connsiteY1789" fmla="*/ 5922069 h 6857106"/>
              <a:gd name="connsiteX1790" fmla="*/ 4233605 w 8243652"/>
              <a:gd name="connsiteY1790" fmla="*/ 5917306 h 6857106"/>
              <a:gd name="connsiteX1791" fmla="*/ 4231276 w 8243652"/>
              <a:gd name="connsiteY1791" fmla="*/ 5895081 h 6857106"/>
              <a:gd name="connsiteX1792" fmla="*/ 4217304 w 8243652"/>
              <a:gd name="connsiteY1792" fmla="*/ 5817294 h 6857106"/>
              <a:gd name="connsiteX1793" fmla="*/ 4205660 w 8243652"/>
              <a:gd name="connsiteY1793" fmla="*/ 5722044 h 6857106"/>
              <a:gd name="connsiteX1794" fmla="*/ 4198674 w 8243652"/>
              <a:gd name="connsiteY1794" fmla="*/ 5636319 h 6857106"/>
              <a:gd name="connsiteX1795" fmla="*/ 4194016 w 8243652"/>
              <a:gd name="connsiteY1795" fmla="*/ 5606156 h 6857106"/>
              <a:gd name="connsiteX1796" fmla="*/ 4187030 w 8243652"/>
              <a:gd name="connsiteY1796" fmla="*/ 5590281 h 6857106"/>
              <a:gd name="connsiteX1797" fmla="*/ 4187030 w 8243652"/>
              <a:gd name="connsiteY1797" fmla="*/ 5587106 h 6857106"/>
              <a:gd name="connsiteX1798" fmla="*/ 4182373 w 8243652"/>
              <a:gd name="connsiteY1798" fmla="*/ 5587106 h 6857106"/>
              <a:gd name="connsiteX1799" fmla="*/ 4177715 w 8243652"/>
              <a:gd name="connsiteY1799" fmla="*/ 5609331 h 6857106"/>
              <a:gd name="connsiteX1800" fmla="*/ 4170729 w 8243652"/>
              <a:gd name="connsiteY1800" fmla="*/ 5653781 h 6857106"/>
              <a:gd name="connsiteX1801" fmla="*/ 4166072 w 8243652"/>
              <a:gd name="connsiteY1801" fmla="*/ 5725219 h 6857106"/>
              <a:gd name="connsiteX1802" fmla="*/ 4187030 w 8243652"/>
              <a:gd name="connsiteY1802" fmla="*/ 5183881 h 6857106"/>
              <a:gd name="connsiteX1803" fmla="*/ 4182373 w 8243652"/>
              <a:gd name="connsiteY1803" fmla="*/ 5183881 h 6857106"/>
              <a:gd name="connsiteX1804" fmla="*/ 4182373 w 8243652"/>
              <a:gd name="connsiteY1804" fmla="*/ 5190231 h 6857106"/>
              <a:gd name="connsiteX1805" fmla="*/ 4177715 w 8243652"/>
              <a:gd name="connsiteY1805" fmla="*/ 5209281 h 6857106"/>
              <a:gd name="connsiteX1806" fmla="*/ 4170729 w 8243652"/>
              <a:gd name="connsiteY1806" fmla="*/ 5280719 h 6857106"/>
              <a:gd name="connsiteX1807" fmla="*/ 4159086 w 8243652"/>
              <a:gd name="connsiteY1807" fmla="*/ 5436294 h 6857106"/>
              <a:gd name="connsiteX1808" fmla="*/ 4159086 w 8243652"/>
              <a:gd name="connsiteY1808" fmla="*/ 5020369 h 6857106"/>
              <a:gd name="connsiteX1809" fmla="*/ 4149771 w 8243652"/>
              <a:gd name="connsiteY1809" fmla="*/ 5142606 h 6857106"/>
              <a:gd name="connsiteX1810" fmla="*/ 4145113 w 8243652"/>
              <a:gd name="connsiteY1810" fmla="*/ 5225156 h 6857106"/>
              <a:gd name="connsiteX1811" fmla="*/ 4138127 w 8243652"/>
              <a:gd name="connsiteY1811" fmla="*/ 5272781 h 6857106"/>
              <a:gd name="connsiteX1812" fmla="*/ 4128812 w 8243652"/>
              <a:gd name="connsiteY1812" fmla="*/ 5291831 h 6857106"/>
              <a:gd name="connsiteX1813" fmla="*/ 4128812 w 8243652"/>
              <a:gd name="connsiteY1813" fmla="*/ 5323581 h 6857106"/>
              <a:gd name="connsiteX1814" fmla="*/ 4133470 w 8243652"/>
              <a:gd name="connsiteY1814" fmla="*/ 5398194 h 6857106"/>
              <a:gd name="connsiteX1815" fmla="*/ 4114840 w 8243652"/>
              <a:gd name="connsiteY1815" fmla="*/ 5444231 h 6857106"/>
              <a:gd name="connsiteX1816" fmla="*/ 4110183 w 8243652"/>
              <a:gd name="connsiteY1816" fmla="*/ 5431531 h 6857106"/>
              <a:gd name="connsiteX1817" fmla="*/ 4114840 w 8243652"/>
              <a:gd name="connsiteY1817" fmla="*/ 5395019 h 6857106"/>
              <a:gd name="connsiteX1818" fmla="*/ 4121826 w 8243652"/>
              <a:gd name="connsiteY1818" fmla="*/ 5277544 h 6857106"/>
              <a:gd name="connsiteX1819" fmla="*/ 4105525 w 8243652"/>
              <a:gd name="connsiteY1819" fmla="*/ 5225156 h 6857106"/>
              <a:gd name="connsiteX1820" fmla="*/ 4098539 w 8243652"/>
              <a:gd name="connsiteY1820" fmla="*/ 5209281 h 6857106"/>
              <a:gd name="connsiteX1821" fmla="*/ 4093882 w 8243652"/>
              <a:gd name="connsiteY1821" fmla="*/ 5212456 h 6857106"/>
              <a:gd name="connsiteX1822" fmla="*/ 4084567 w 8243652"/>
              <a:gd name="connsiteY1822" fmla="*/ 5244206 h 6857106"/>
              <a:gd name="connsiteX1823" fmla="*/ 4082238 w 8243652"/>
              <a:gd name="connsiteY1823" fmla="*/ 5318819 h 6857106"/>
              <a:gd name="connsiteX1824" fmla="*/ 4077581 w 8243652"/>
              <a:gd name="connsiteY1824" fmla="*/ 5442644 h 6857106"/>
              <a:gd name="connsiteX1825" fmla="*/ 4070594 w 8243652"/>
              <a:gd name="connsiteY1825" fmla="*/ 5628381 h 6857106"/>
              <a:gd name="connsiteX1826" fmla="*/ 4072923 w 8243652"/>
              <a:gd name="connsiteY1826" fmla="*/ 5414069 h 6857106"/>
              <a:gd name="connsiteX1827" fmla="*/ 4072923 w 8243652"/>
              <a:gd name="connsiteY1827" fmla="*/ 5314056 h 6857106"/>
              <a:gd name="connsiteX1828" fmla="*/ 4070594 w 8243652"/>
              <a:gd name="connsiteY1828" fmla="*/ 5296594 h 6857106"/>
              <a:gd name="connsiteX1829" fmla="*/ 4061280 w 8243652"/>
              <a:gd name="connsiteY1829" fmla="*/ 5333106 h 6857106"/>
              <a:gd name="connsiteX1830" fmla="*/ 4054293 w 8243652"/>
              <a:gd name="connsiteY1830" fmla="*/ 5390256 h 6857106"/>
              <a:gd name="connsiteX1831" fmla="*/ 4044979 w 8243652"/>
              <a:gd name="connsiteY1831" fmla="*/ 5436294 h 6857106"/>
              <a:gd name="connsiteX1832" fmla="*/ 4040321 w 8243652"/>
              <a:gd name="connsiteY1832" fmla="*/ 5447406 h 6857106"/>
              <a:gd name="connsiteX1833" fmla="*/ 4037992 w 8243652"/>
              <a:gd name="connsiteY1833" fmla="*/ 5447406 h 6857106"/>
              <a:gd name="connsiteX1834" fmla="*/ 4037992 w 8243652"/>
              <a:gd name="connsiteY1834" fmla="*/ 5444231 h 6857106"/>
              <a:gd name="connsiteX1835" fmla="*/ 4033335 w 8243652"/>
              <a:gd name="connsiteY1835" fmla="*/ 5423594 h 6857106"/>
              <a:gd name="connsiteX1836" fmla="*/ 4028678 w 8243652"/>
              <a:gd name="connsiteY1836" fmla="*/ 5379144 h 6857106"/>
              <a:gd name="connsiteX1837" fmla="*/ 4040321 w 8243652"/>
              <a:gd name="connsiteY1837" fmla="*/ 5242619 h 6857106"/>
              <a:gd name="connsiteX1838" fmla="*/ 4021691 w 8243652"/>
              <a:gd name="connsiteY1838" fmla="*/ 5223569 h 6857106"/>
              <a:gd name="connsiteX1839" fmla="*/ 4021691 w 8243652"/>
              <a:gd name="connsiteY1839" fmla="*/ 5299769 h 6857106"/>
              <a:gd name="connsiteX1840" fmla="*/ 4012377 w 8243652"/>
              <a:gd name="connsiteY1840" fmla="*/ 5209281 h 6857106"/>
              <a:gd name="connsiteX1841" fmla="*/ 3993747 w 8243652"/>
              <a:gd name="connsiteY1841" fmla="*/ 5182294 h 6857106"/>
              <a:gd name="connsiteX1842" fmla="*/ 3984432 w 8243652"/>
              <a:gd name="connsiteY1842" fmla="*/ 5231506 h 6857106"/>
              <a:gd name="connsiteX1843" fmla="*/ 3977446 w 8243652"/>
              <a:gd name="connsiteY1843" fmla="*/ 5280719 h 6857106"/>
              <a:gd name="connsiteX1844" fmla="*/ 3968131 w 8243652"/>
              <a:gd name="connsiteY1844" fmla="*/ 5293419 h 6857106"/>
              <a:gd name="connsiteX1845" fmla="*/ 3968131 w 8243652"/>
              <a:gd name="connsiteY1845" fmla="*/ 5296594 h 6857106"/>
              <a:gd name="connsiteX1846" fmla="*/ 3965802 w 8243652"/>
              <a:gd name="connsiteY1846" fmla="*/ 5293419 h 6857106"/>
              <a:gd name="connsiteX1847" fmla="*/ 3961145 w 8243652"/>
              <a:gd name="connsiteY1847" fmla="*/ 5277544 h 6857106"/>
              <a:gd name="connsiteX1848" fmla="*/ 3956487 w 8243652"/>
              <a:gd name="connsiteY1848" fmla="*/ 5239444 h 6857106"/>
              <a:gd name="connsiteX1849" fmla="*/ 3956487 w 8243652"/>
              <a:gd name="connsiteY1849" fmla="*/ 5236269 h 6857106"/>
              <a:gd name="connsiteX1850" fmla="*/ 3961145 w 8243652"/>
              <a:gd name="connsiteY1850" fmla="*/ 5231506 h 6857106"/>
              <a:gd name="connsiteX1851" fmla="*/ 3961145 w 8243652"/>
              <a:gd name="connsiteY1851" fmla="*/ 5209281 h 6857106"/>
              <a:gd name="connsiteX1852" fmla="*/ 3965802 w 8243652"/>
              <a:gd name="connsiteY1852" fmla="*/ 5187056 h 6857106"/>
              <a:gd name="connsiteX1853" fmla="*/ 3965802 w 8243652"/>
              <a:gd name="connsiteY1853" fmla="*/ 5179119 h 6857106"/>
              <a:gd name="connsiteX1854" fmla="*/ 3968131 w 8243652"/>
              <a:gd name="connsiteY1854" fmla="*/ 5179119 h 6857106"/>
              <a:gd name="connsiteX1855" fmla="*/ 3965802 w 8243652"/>
              <a:gd name="connsiteY1855" fmla="*/ 5175944 h 6857106"/>
              <a:gd name="connsiteX1856" fmla="*/ 3961145 w 8243652"/>
              <a:gd name="connsiteY1856" fmla="*/ 5172769 h 6857106"/>
              <a:gd name="connsiteX1857" fmla="*/ 3951830 w 8243652"/>
              <a:gd name="connsiteY1857" fmla="*/ 5153719 h 6857106"/>
              <a:gd name="connsiteX1858" fmla="*/ 3940186 w 8243652"/>
              <a:gd name="connsiteY1858" fmla="*/ 5082281 h 6857106"/>
              <a:gd name="connsiteX1859" fmla="*/ 3879640 w 8243652"/>
              <a:gd name="connsiteY1859" fmla="*/ 4952106 h 6857106"/>
              <a:gd name="connsiteX1860" fmla="*/ 3879640 w 8243652"/>
              <a:gd name="connsiteY1860" fmla="*/ 5107681 h 6857106"/>
              <a:gd name="connsiteX1861" fmla="*/ 3872654 w 8243652"/>
              <a:gd name="connsiteY1861" fmla="*/ 5318819 h 6857106"/>
              <a:gd name="connsiteX1862" fmla="*/ 3861010 w 8243652"/>
              <a:gd name="connsiteY1862" fmla="*/ 5036244 h 6857106"/>
              <a:gd name="connsiteX1863" fmla="*/ 3856353 w 8243652"/>
              <a:gd name="connsiteY1863" fmla="*/ 4961631 h 6857106"/>
              <a:gd name="connsiteX1864" fmla="*/ 3849366 w 8243652"/>
              <a:gd name="connsiteY1864" fmla="*/ 4929881 h 6857106"/>
              <a:gd name="connsiteX1865" fmla="*/ 3849366 w 8243652"/>
              <a:gd name="connsiteY1865" fmla="*/ 4923531 h 6857106"/>
              <a:gd name="connsiteX1866" fmla="*/ 3844709 w 8243652"/>
              <a:gd name="connsiteY1866" fmla="*/ 4926706 h 6857106"/>
              <a:gd name="connsiteX1867" fmla="*/ 3835394 w 8243652"/>
              <a:gd name="connsiteY1867" fmla="*/ 4945756 h 6857106"/>
              <a:gd name="connsiteX1868" fmla="*/ 3823751 w 8243652"/>
              <a:gd name="connsiteY1868" fmla="*/ 5033069 h 6857106"/>
              <a:gd name="connsiteX1869" fmla="*/ 3807450 w 8243652"/>
              <a:gd name="connsiteY1869" fmla="*/ 5137844 h 6857106"/>
              <a:gd name="connsiteX1870" fmla="*/ 3800463 w 8243652"/>
              <a:gd name="connsiteY1870" fmla="*/ 5175944 h 6857106"/>
              <a:gd name="connsiteX1871" fmla="*/ 3788820 w 8243652"/>
              <a:gd name="connsiteY1871" fmla="*/ 5201344 h 6857106"/>
              <a:gd name="connsiteX1872" fmla="*/ 3784162 w 8243652"/>
              <a:gd name="connsiteY1872" fmla="*/ 5202931 h 6857106"/>
              <a:gd name="connsiteX1873" fmla="*/ 3779505 w 8243652"/>
              <a:gd name="connsiteY1873" fmla="*/ 5201344 h 6857106"/>
              <a:gd name="connsiteX1874" fmla="*/ 3774848 w 8243652"/>
              <a:gd name="connsiteY1874" fmla="*/ 5190231 h 6857106"/>
              <a:gd name="connsiteX1875" fmla="*/ 3767861 w 8243652"/>
              <a:gd name="connsiteY1875" fmla="*/ 5171181 h 6857106"/>
              <a:gd name="connsiteX1876" fmla="*/ 3756218 w 8243652"/>
              <a:gd name="connsiteY1876" fmla="*/ 5104506 h 6857106"/>
              <a:gd name="connsiteX1877" fmla="*/ 3744574 w 8243652"/>
              <a:gd name="connsiteY1877" fmla="*/ 4994969 h 6857106"/>
              <a:gd name="connsiteX1878" fmla="*/ 3751560 w 8243652"/>
              <a:gd name="connsiteY1878" fmla="*/ 4896544 h 6857106"/>
              <a:gd name="connsiteX1879" fmla="*/ 3756218 w 8243652"/>
              <a:gd name="connsiteY1879" fmla="*/ 4801294 h 6857106"/>
              <a:gd name="connsiteX1880" fmla="*/ 3739917 w 8243652"/>
              <a:gd name="connsiteY1880" fmla="*/ 4802881 h 6857106"/>
              <a:gd name="connsiteX1881" fmla="*/ 3739917 w 8243652"/>
              <a:gd name="connsiteY1881" fmla="*/ 4669531 h 6857106"/>
              <a:gd name="connsiteX1882" fmla="*/ 3730602 w 8243652"/>
              <a:gd name="connsiteY1882" fmla="*/ 4580631 h 6857106"/>
              <a:gd name="connsiteX1883" fmla="*/ 3723616 w 8243652"/>
              <a:gd name="connsiteY1883" fmla="*/ 4529831 h 6857106"/>
              <a:gd name="connsiteX1884" fmla="*/ 3716630 w 8243652"/>
              <a:gd name="connsiteY1884" fmla="*/ 4499669 h 6857106"/>
              <a:gd name="connsiteX1885" fmla="*/ 3707315 w 8243652"/>
              <a:gd name="connsiteY1885" fmla="*/ 4666356 h 6857106"/>
              <a:gd name="connsiteX1886" fmla="*/ 3702657 w 8243652"/>
              <a:gd name="connsiteY1886" fmla="*/ 4474269 h 6857106"/>
              <a:gd name="connsiteX1887" fmla="*/ 3691014 w 8243652"/>
              <a:gd name="connsiteY1887" fmla="*/ 4447281 h 6857106"/>
              <a:gd name="connsiteX1888" fmla="*/ 3674713 w 8243652"/>
              <a:gd name="connsiteY1888" fmla="*/ 4798119 h 6857106"/>
              <a:gd name="connsiteX1889" fmla="*/ 3672384 w 8243652"/>
              <a:gd name="connsiteY1889" fmla="*/ 5002906 h 6857106"/>
              <a:gd name="connsiteX1890" fmla="*/ 3663069 w 8243652"/>
              <a:gd name="connsiteY1890" fmla="*/ 5080694 h 6857106"/>
              <a:gd name="connsiteX1891" fmla="*/ 3658412 w 8243652"/>
              <a:gd name="connsiteY1891" fmla="*/ 5160069 h 6857106"/>
              <a:gd name="connsiteX1892" fmla="*/ 3628138 w 8243652"/>
              <a:gd name="connsiteY1892" fmla="*/ 5374381 h 6857106"/>
              <a:gd name="connsiteX1893" fmla="*/ 3630467 w 8243652"/>
              <a:gd name="connsiteY1893" fmla="*/ 5310881 h 6857106"/>
              <a:gd name="connsiteX1894" fmla="*/ 3630467 w 8243652"/>
              <a:gd name="connsiteY1894" fmla="*/ 5244206 h 6857106"/>
              <a:gd name="connsiteX1895" fmla="*/ 3630467 w 8243652"/>
              <a:gd name="connsiteY1895" fmla="*/ 5121969 h 6857106"/>
              <a:gd name="connsiteX1896" fmla="*/ 3614166 w 8243652"/>
              <a:gd name="connsiteY1896" fmla="*/ 4882256 h 6857106"/>
              <a:gd name="connsiteX1897" fmla="*/ 3611837 w 8243652"/>
              <a:gd name="connsiteY1897" fmla="*/ 5093394 h 6857106"/>
              <a:gd name="connsiteX1898" fmla="*/ 3607180 w 8243652"/>
              <a:gd name="connsiteY1898" fmla="*/ 5253731 h 6857106"/>
              <a:gd name="connsiteX1899" fmla="*/ 3600194 w 8243652"/>
              <a:gd name="connsiteY1899" fmla="*/ 5368031 h 6857106"/>
              <a:gd name="connsiteX1900" fmla="*/ 3590879 w 8243652"/>
              <a:gd name="connsiteY1900" fmla="*/ 5444231 h 6857106"/>
              <a:gd name="connsiteX1901" fmla="*/ 3583893 w 8243652"/>
              <a:gd name="connsiteY1901" fmla="*/ 5485506 h 6857106"/>
              <a:gd name="connsiteX1902" fmla="*/ 3579235 w 8243652"/>
              <a:gd name="connsiteY1902" fmla="*/ 5496619 h 6857106"/>
              <a:gd name="connsiteX1903" fmla="*/ 3574578 w 8243652"/>
              <a:gd name="connsiteY1903" fmla="*/ 5499794 h 6857106"/>
              <a:gd name="connsiteX1904" fmla="*/ 3569921 w 8243652"/>
              <a:gd name="connsiteY1904" fmla="*/ 5495031 h 6857106"/>
              <a:gd name="connsiteX1905" fmla="*/ 3567592 w 8243652"/>
              <a:gd name="connsiteY1905" fmla="*/ 5485506 h 6857106"/>
              <a:gd name="connsiteX1906" fmla="*/ 3555948 w 8243652"/>
              <a:gd name="connsiteY1906" fmla="*/ 5453756 h 6857106"/>
              <a:gd name="connsiteX1907" fmla="*/ 3534990 w 8243652"/>
              <a:gd name="connsiteY1907" fmla="*/ 5352156 h 6857106"/>
              <a:gd name="connsiteX1908" fmla="*/ 3511703 w 8243652"/>
              <a:gd name="connsiteY1908" fmla="*/ 5231506 h 6857106"/>
              <a:gd name="connsiteX1909" fmla="*/ 3497730 w 8243652"/>
              <a:gd name="connsiteY1909" fmla="*/ 5172769 h 6857106"/>
              <a:gd name="connsiteX1910" fmla="*/ 3486087 w 8243652"/>
              <a:gd name="connsiteY1910" fmla="*/ 5129906 h 6857106"/>
              <a:gd name="connsiteX1911" fmla="*/ 3474443 w 8243652"/>
              <a:gd name="connsiteY1911" fmla="*/ 5099744 h 6857106"/>
              <a:gd name="connsiteX1912" fmla="*/ 3469786 w 8243652"/>
              <a:gd name="connsiteY1912" fmla="*/ 5091806 h 6857106"/>
              <a:gd name="connsiteX1913" fmla="*/ 3467457 w 8243652"/>
              <a:gd name="connsiteY1913" fmla="*/ 5088631 h 6857106"/>
              <a:gd name="connsiteX1914" fmla="*/ 3451156 w 8243652"/>
              <a:gd name="connsiteY1914" fmla="*/ 5168006 h 6857106"/>
              <a:gd name="connsiteX1915" fmla="*/ 3434855 w 8243652"/>
              <a:gd name="connsiteY1915" fmla="*/ 5231506 h 6857106"/>
              <a:gd name="connsiteX1916" fmla="*/ 3423212 w 8243652"/>
              <a:gd name="connsiteY1916" fmla="*/ 5277544 h 6857106"/>
              <a:gd name="connsiteX1917" fmla="*/ 3406911 w 8243652"/>
              <a:gd name="connsiteY1917" fmla="*/ 5314056 h 6857106"/>
              <a:gd name="connsiteX1918" fmla="*/ 3390610 w 8243652"/>
              <a:gd name="connsiteY1918" fmla="*/ 5341044 h 6857106"/>
              <a:gd name="connsiteX1919" fmla="*/ 3374309 w 8243652"/>
              <a:gd name="connsiteY1919" fmla="*/ 5356919 h 6857106"/>
              <a:gd name="connsiteX1920" fmla="*/ 3362665 w 8243652"/>
              <a:gd name="connsiteY1920" fmla="*/ 5364856 h 6857106"/>
              <a:gd name="connsiteX1921" fmla="*/ 3346364 w 8243652"/>
              <a:gd name="connsiteY1921" fmla="*/ 5371206 h 6857106"/>
              <a:gd name="connsiteX1922" fmla="*/ 3313762 w 8243652"/>
              <a:gd name="connsiteY1922" fmla="*/ 5374381 h 6857106"/>
              <a:gd name="connsiteX1923" fmla="*/ 3297461 w 8243652"/>
              <a:gd name="connsiteY1923" fmla="*/ 5379144 h 6857106"/>
              <a:gd name="connsiteX1924" fmla="*/ 3281160 w 8243652"/>
              <a:gd name="connsiteY1924" fmla="*/ 5383906 h 6857106"/>
              <a:gd name="connsiteX1925" fmla="*/ 3269516 w 8243652"/>
              <a:gd name="connsiteY1925" fmla="*/ 5395019 h 6857106"/>
              <a:gd name="connsiteX1926" fmla="*/ 3253215 w 8243652"/>
              <a:gd name="connsiteY1926" fmla="*/ 5412481 h 6857106"/>
              <a:gd name="connsiteX1927" fmla="*/ 3236914 w 8243652"/>
              <a:gd name="connsiteY1927" fmla="*/ 5439469 h 6857106"/>
              <a:gd name="connsiteX1928" fmla="*/ 3225271 w 8243652"/>
              <a:gd name="connsiteY1928" fmla="*/ 5477569 h 6857106"/>
              <a:gd name="connsiteX1929" fmla="*/ 3248558 w 8243652"/>
              <a:gd name="connsiteY1929" fmla="*/ 5623619 h 6857106"/>
              <a:gd name="connsiteX1930" fmla="*/ 3246229 w 8243652"/>
              <a:gd name="connsiteY1930" fmla="*/ 5623619 h 6857106"/>
              <a:gd name="connsiteX1931" fmla="*/ 3241572 w 8243652"/>
              <a:gd name="connsiteY1931" fmla="*/ 5628381 h 6857106"/>
              <a:gd name="connsiteX1932" fmla="*/ 3232257 w 8243652"/>
              <a:gd name="connsiteY1932" fmla="*/ 5655369 h 6857106"/>
              <a:gd name="connsiteX1933" fmla="*/ 3215956 w 8243652"/>
              <a:gd name="connsiteY1933" fmla="*/ 5729981 h 6857106"/>
              <a:gd name="connsiteX1934" fmla="*/ 3204312 w 8243652"/>
              <a:gd name="connsiteY1934" fmla="*/ 5755381 h 6857106"/>
              <a:gd name="connsiteX1935" fmla="*/ 3201984 w 8243652"/>
              <a:gd name="connsiteY1935" fmla="*/ 5760144 h 6857106"/>
              <a:gd name="connsiteX1936" fmla="*/ 3192669 w 8243652"/>
              <a:gd name="connsiteY1936" fmla="*/ 5755381 h 6857106"/>
              <a:gd name="connsiteX1937" fmla="*/ 3188011 w 8243652"/>
              <a:gd name="connsiteY1937" fmla="*/ 5744269 h 6857106"/>
              <a:gd name="connsiteX1938" fmla="*/ 3185683 w 8243652"/>
              <a:gd name="connsiteY1938" fmla="*/ 5722044 h 6857106"/>
              <a:gd name="connsiteX1939" fmla="*/ 3171710 w 8243652"/>
              <a:gd name="connsiteY1939" fmla="*/ 5642669 h 6857106"/>
              <a:gd name="connsiteX1940" fmla="*/ 3185683 w 8243652"/>
              <a:gd name="connsiteY1940" fmla="*/ 5587106 h 6857106"/>
              <a:gd name="connsiteX1941" fmla="*/ 3188011 w 8243652"/>
              <a:gd name="connsiteY1941" fmla="*/ 5563294 h 6857106"/>
              <a:gd name="connsiteX1942" fmla="*/ 3188011 w 8243652"/>
              <a:gd name="connsiteY1942" fmla="*/ 5556944 h 6857106"/>
              <a:gd name="connsiteX1943" fmla="*/ 3192669 w 8243652"/>
              <a:gd name="connsiteY1943" fmla="*/ 5563294 h 6857106"/>
              <a:gd name="connsiteX1944" fmla="*/ 3188011 w 8243652"/>
              <a:gd name="connsiteY1944" fmla="*/ 5383906 h 6857106"/>
              <a:gd name="connsiteX1945" fmla="*/ 3185683 w 8243652"/>
              <a:gd name="connsiteY1945" fmla="*/ 5201344 h 6857106"/>
              <a:gd name="connsiteX1946" fmla="*/ 3176368 w 8243652"/>
              <a:gd name="connsiteY1946" fmla="*/ 5047356 h 6857106"/>
              <a:gd name="connsiteX1947" fmla="*/ 3169382 w 8243652"/>
              <a:gd name="connsiteY1947" fmla="*/ 4994969 h 6857106"/>
              <a:gd name="connsiteX1948" fmla="*/ 3164724 w 8243652"/>
              <a:gd name="connsiteY1948" fmla="*/ 4961631 h 6857106"/>
              <a:gd name="connsiteX1949" fmla="*/ 3157738 w 8243652"/>
              <a:gd name="connsiteY1949" fmla="*/ 5296594 h 6857106"/>
              <a:gd name="connsiteX1950" fmla="*/ 3148423 w 8243652"/>
              <a:gd name="connsiteY1950" fmla="*/ 5036244 h 6857106"/>
              <a:gd name="connsiteX1951" fmla="*/ 3143766 w 8243652"/>
              <a:gd name="connsiteY1951" fmla="*/ 5039419 h 6857106"/>
              <a:gd name="connsiteX1952" fmla="*/ 3141437 w 8243652"/>
              <a:gd name="connsiteY1952" fmla="*/ 5074344 h 6857106"/>
              <a:gd name="connsiteX1953" fmla="*/ 3136780 w 8243652"/>
              <a:gd name="connsiteY1953" fmla="*/ 5193406 h 6857106"/>
              <a:gd name="connsiteX1954" fmla="*/ 3141437 w 8243652"/>
              <a:gd name="connsiteY1954" fmla="*/ 5337869 h 6857106"/>
              <a:gd name="connsiteX1955" fmla="*/ 3141437 w 8243652"/>
              <a:gd name="connsiteY1955" fmla="*/ 5461694 h 6857106"/>
              <a:gd name="connsiteX1956" fmla="*/ 3136780 w 8243652"/>
              <a:gd name="connsiteY1956" fmla="*/ 5499794 h 6857106"/>
              <a:gd name="connsiteX1957" fmla="*/ 3132122 w 8243652"/>
              <a:gd name="connsiteY1957" fmla="*/ 5510906 h 6857106"/>
              <a:gd name="connsiteX1958" fmla="*/ 3127465 w 8243652"/>
              <a:gd name="connsiteY1958" fmla="*/ 5514081 h 6857106"/>
              <a:gd name="connsiteX1959" fmla="*/ 3120479 w 8243652"/>
              <a:gd name="connsiteY1959" fmla="*/ 5261669 h 6857106"/>
              <a:gd name="connsiteX1960" fmla="*/ 3113492 w 8243652"/>
              <a:gd name="connsiteY1960" fmla="*/ 5172769 h 6857106"/>
              <a:gd name="connsiteX1961" fmla="*/ 3108835 w 8243652"/>
              <a:gd name="connsiteY1961" fmla="*/ 5107681 h 6857106"/>
              <a:gd name="connsiteX1962" fmla="*/ 3108835 w 8243652"/>
              <a:gd name="connsiteY1962" fmla="*/ 5104506 h 6857106"/>
              <a:gd name="connsiteX1963" fmla="*/ 3108835 w 8243652"/>
              <a:gd name="connsiteY1963" fmla="*/ 5102919 h 6857106"/>
              <a:gd name="connsiteX1964" fmla="*/ 3099520 w 8243652"/>
              <a:gd name="connsiteY1964" fmla="*/ 5063231 h 6857106"/>
              <a:gd name="connsiteX1965" fmla="*/ 3092534 w 8243652"/>
              <a:gd name="connsiteY1965" fmla="*/ 5036244 h 6857106"/>
              <a:gd name="connsiteX1966" fmla="*/ 3087877 w 8243652"/>
              <a:gd name="connsiteY1966" fmla="*/ 5014019 h 6857106"/>
              <a:gd name="connsiteX1967" fmla="*/ 3080890 w 8243652"/>
              <a:gd name="connsiteY1967" fmla="*/ 5001319 h 6857106"/>
              <a:gd name="connsiteX1968" fmla="*/ 3043631 w 8243652"/>
              <a:gd name="connsiteY1968" fmla="*/ 5039419 h 6857106"/>
              <a:gd name="connsiteX1969" fmla="*/ 3043631 w 8243652"/>
              <a:gd name="connsiteY1969" fmla="*/ 4972744 h 6857106"/>
              <a:gd name="connsiteX1970" fmla="*/ 3036645 w 8243652"/>
              <a:gd name="connsiteY1970" fmla="*/ 4967981 h 6857106"/>
              <a:gd name="connsiteX1971" fmla="*/ 3027330 w 8243652"/>
              <a:gd name="connsiteY1971" fmla="*/ 4956869 h 6857106"/>
              <a:gd name="connsiteX1972" fmla="*/ 3020344 w 8243652"/>
              <a:gd name="connsiteY1972" fmla="*/ 4942581 h 6857106"/>
              <a:gd name="connsiteX1973" fmla="*/ 3015686 w 8243652"/>
              <a:gd name="connsiteY1973" fmla="*/ 4921944 h 6857106"/>
              <a:gd name="connsiteX1974" fmla="*/ 3004043 w 8243652"/>
              <a:gd name="connsiteY1974" fmla="*/ 4852094 h 6857106"/>
              <a:gd name="connsiteX1975" fmla="*/ 2992399 w 8243652"/>
              <a:gd name="connsiteY1975" fmla="*/ 4742556 h 6857106"/>
              <a:gd name="connsiteX1976" fmla="*/ 2980756 w 8243652"/>
              <a:gd name="connsiteY1976" fmla="*/ 4817169 h 6857106"/>
              <a:gd name="connsiteX1977" fmla="*/ 2983084 w 8243652"/>
              <a:gd name="connsiteY1977" fmla="*/ 4882256 h 6857106"/>
              <a:gd name="connsiteX1978" fmla="*/ 2992399 w 8243652"/>
              <a:gd name="connsiteY1978" fmla="*/ 4912419 h 6857106"/>
              <a:gd name="connsiteX1979" fmla="*/ 2999385 w 8243652"/>
              <a:gd name="connsiteY1979" fmla="*/ 4926706 h 6857106"/>
              <a:gd name="connsiteX1980" fmla="*/ 3008700 w 8243652"/>
              <a:gd name="connsiteY1980" fmla="*/ 4940994 h 6857106"/>
              <a:gd name="connsiteX1981" fmla="*/ 3011029 w 8243652"/>
              <a:gd name="connsiteY1981" fmla="*/ 4964806 h 6857106"/>
              <a:gd name="connsiteX1982" fmla="*/ 3015686 w 8243652"/>
              <a:gd name="connsiteY1982" fmla="*/ 5017194 h 6857106"/>
              <a:gd name="connsiteX1983" fmla="*/ 3020344 w 8243652"/>
              <a:gd name="connsiteY1983" fmla="*/ 5112444 h 6857106"/>
              <a:gd name="connsiteX1984" fmla="*/ 3015686 w 8243652"/>
              <a:gd name="connsiteY1984" fmla="*/ 5269606 h 6857106"/>
              <a:gd name="connsiteX1985" fmla="*/ 3004043 w 8243652"/>
              <a:gd name="connsiteY1985" fmla="*/ 5104506 h 6857106"/>
              <a:gd name="connsiteX1986" fmla="*/ 2994728 w 8243652"/>
              <a:gd name="connsiteY1986" fmla="*/ 5033069 h 6857106"/>
              <a:gd name="connsiteX1987" fmla="*/ 2987742 w 8243652"/>
              <a:gd name="connsiteY1987" fmla="*/ 5002906 h 6857106"/>
              <a:gd name="connsiteX1988" fmla="*/ 2983084 w 8243652"/>
              <a:gd name="connsiteY1988" fmla="*/ 4979094 h 6857106"/>
              <a:gd name="connsiteX1989" fmla="*/ 2987742 w 8243652"/>
              <a:gd name="connsiteY1989" fmla="*/ 5395019 h 6857106"/>
              <a:gd name="connsiteX1990" fmla="*/ 2966783 w 8243652"/>
              <a:gd name="connsiteY1990" fmla="*/ 5334694 h 6857106"/>
              <a:gd name="connsiteX1991" fmla="*/ 2950482 w 8243652"/>
              <a:gd name="connsiteY1991" fmla="*/ 5272781 h 6857106"/>
              <a:gd name="connsiteX1992" fmla="*/ 2920209 w 8243652"/>
              <a:gd name="connsiteY1992" fmla="*/ 5145781 h 6857106"/>
              <a:gd name="connsiteX1993" fmla="*/ 2892264 w 8243652"/>
              <a:gd name="connsiteY1993" fmla="*/ 5028306 h 6857106"/>
              <a:gd name="connsiteX1994" fmla="*/ 2875963 w 8243652"/>
              <a:gd name="connsiteY1994" fmla="*/ 4979094 h 6857106"/>
              <a:gd name="connsiteX1995" fmla="*/ 2864320 w 8243652"/>
              <a:gd name="connsiteY1995" fmla="*/ 4934644 h 6857106"/>
              <a:gd name="connsiteX1996" fmla="*/ 2848019 w 8243652"/>
              <a:gd name="connsiteY1996" fmla="*/ 5020369 h 6857106"/>
              <a:gd name="connsiteX1997" fmla="*/ 2834047 w 8243652"/>
              <a:gd name="connsiteY1997" fmla="*/ 5107681 h 6857106"/>
              <a:gd name="connsiteX1998" fmla="*/ 2834047 w 8243652"/>
              <a:gd name="connsiteY1998" fmla="*/ 5020369 h 6857106"/>
              <a:gd name="connsiteX1999" fmla="*/ 2831718 w 8243652"/>
              <a:gd name="connsiteY1999" fmla="*/ 4929881 h 6857106"/>
              <a:gd name="connsiteX2000" fmla="*/ 2822403 w 8243652"/>
              <a:gd name="connsiteY2000" fmla="*/ 5093394 h 6857106"/>
              <a:gd name="connsiteX2001" fmla="*/ 2815417 w 8243652"/>
              <a:gd name="connsiteY2001" fmla="*/ 5182294 h 6857106"/>
              <a:gd name="connsiteX2002" fmla="*/ 2810759 w 8243652"/>
              <a:gd name="connsiteY2002" fmla="*/ 5198169 h 6857106"/>
              <a:gd name="connsiteX2003" fmla="*/ 2806102 w 8243652"/>
              <a:gd name="connsiteY2003" fmla="*/ 5201344 h 6857106"/>
              <a:gd name="connsiteX2004" fmla="*/ 2799116 w 8243652"/>
              <a:gd name="connsiteY2004" fmla="*/ 5193406 h 6857106"/>
              <a:gd name="connsiteX2005" fmla="*/ 2794458 w 8243652"/>
              <a:gd name="connsiteY2005" fmla="*/ 5171181 h 6857106"/>
              <a:gd name="connsiteX2006" fmla="*/ 2782815 w 8243652"/>
              <a:gd name="connsiteY2006" fmla="*/ 5107681 h 6857106"/>
              <a:gd name="connsiteX2007" fmla="*/ 2775829 w 8243652"/>
              <a:gd name="connsiteY2007" fmla="*/ 5021956 h 6857106"/>
              <a:gd name="connsiteX2008" fmla="*/ 2754870 w 8243652"/>
              <a:gd name="connsiteY2008" fmla="*/ 4852094 h 6857106"/>
              <a:gd name="connsiteX2009" fmla="*/ 2743227 w 8243652"/>
              <a:gd name="connsiteY2009" fmla="*/ 5074344 h 6857106"/>
              <a:gd name="connsiteX2010" fmla="*/ 2743227 w 8243652"/>
              <a:gd name="connsiteY2010" fmla="*/ 4931469 h 6857106"/>
              <a:gd name="connsiteX2011" fmla="*/ 2745555 w 8243652"/>
              <a:gd name="connsiteY2011" fmla="*/ 4813994 h 6857106"/>
              <a:gd name="connsiteX2012" fmla="*/ 2743227 w 8243652"/>
              <a:gd name="connsiteY2012" fmla="*/ 4790181 h 6857106"/>
              <a:gd name="connsiteX2013" fmla="*/ 2738569 w 8243652"/>
              <a:gd name="connsiteY2013" fmla="*/ 4779069 h 6857106"/>
              <a:gd name="connsiteX2014" fmla="*/ 2731583 w 8243652"/>
              <a:gd name="connsiteY2014" fmla="*/ 4861619 h 6857106"/>
              <a:gd name="connsiteX2015" fmla="*/ 2726926 w 8243652"/>
              <a:gd name="connsiteY2015" fmla="*/ 4912419 h 6857106"/>
              <a:gd name="connsiteX2016" fmla="*/ 2722268 w 8243652"/>
              <a:gd name="connsiteY2016" fmla="*/ 5031481 h 6857106"/>
              <a:gd name="connsiteX2017" fmla="*/ 2722268 w 8243652"/>
              <a:gd name="connsiteY2017" fmla="*/ 5153719 h 6857106"/>
              <a:gd name="connsiteX2018" fmla="*/ 2731583 w 8243652"/>
              <a:gd name="connsiteY2018" fmla="*/ 5414069 h 6857106"/>
              <a:gd name="connsiteX2019" fmla="*/ 2722268 w 8243652"/>
              <a:gd name="connsiteY2019" fmla="*/ 5326756 h 6857106"/>
              <a:gd name="connsiteX2020" fmla="*/ 2717611 w 8243652"/>
              <a:gd name="connsiteY2020" fmla="*/ 5277544 h 6857106"/>
              <a:gd name="connsiteX2021" fmla="*/ 2715282 w 8243652"/>
              <a:gd name="connsiteY2021" fmla="*/ 5263256 h 6857106"/>
              <a:gd name="connsiteX2022" fmla="*/ 2710625 w 8243652"/>
              <a:gd name="connsiteY2022" fmla="*/ 5261669 h 6857106"/>
              <a:gd name="connsiteX2023" fmla="*/ 2705967 w 8243652"/>
              <a:gd name="connsiteY2023" fmla="*/ 5261669 h 6857106"/>
              <a:gd name="connsiteX2024" fmla="*/ 2701310 w 8243652"/>
              <a:gd name="connsiteY2024" fmla="*/ 5269606 h 6857106"/>
              <a:gd name="connsiteX2025" fmla="*/ 2694324 w 8243652"/>
              <a:gd name="connsiteY2025" fmla="*/ 5302944 h 6857106"/>
              <a:gd name="connsiteX2026" fmla="*/ 2687338 w 8243652"/>
              <a:gd name="connsiteY2026" fmla="*/ 5352156 h 6857106"/>
              <a:gd name="connsiteX2027" fmla="*/ 2666379 w 8243652"/>
              <a:gd name="connsiteY2027" fmla="*/ 5488681 h 6857106"/>
              <a:gd name="connsiteX2028" fmla="*/ 2638435 w 8243652"/>
              <a:gd name="connsiteY2028" fmla="*/ 5768081 h 6857106"/>
              <a:gd name="connsiteX2029" fmla="*/ 2633777 w 8243652"/>
              <a:gd name="connsiteY2029" fmla="*/ 5815706 h 6857106"/>
              <a:gd name="connsiteX2030" fmla="*/ 2629120 w 8243652"/>
              <a:gd name="connsiteY2030" fmla="*/ 5839519 h 6857106"/>
              <a:gd name="connsiteX2031" fmla="*/ 2626791 w 8243652"/>
              <a:gd name="connsiteY2031" fmla="*/ 5842694 h 6857106"/>
              <a:gd name="connsiteX2032" fmla="*/ 2626791 w 8243652"/>
              <a:gd name="connsiteY2032" fmla="*/ 5839519 h 6857106"/>
              <a:gd name="connsiteX2033" fmla="*/ 2622134 w 8243652"/>
              <a:gd name="connsiteY2033" fmla="*/ 5809356 h 6857106"/>
              <a:gd name="connsiteX2034" fmla="*/ 2617476 w 8243652"/>
              <a:gd name="connsiteY2034" fmla="*/ 5796656 h 6857106"/>
              <a:gd name="connsiteX2035" fmla="*/ 2612819 w 8243652"/>
              <a:gd name="connsiteY2035" fmla="*/ 5771256 h 6857106"/>
              <a:gd name="connsiteX2036" fmla="*/ 2610490 w 8243652"/>
              <a:gd name="connsiteY2036" fmla="*/ 5702994 h 6857106"/>
              <a:gd name="connsiteX2037" fmla="*/ 2605832 w 8243652"/>
              <a:gd name="connsiteY2037" fmla="*/ 5495031 h 6857106"/>
              <a:gd name="connsiteX2038" fmla="*/ 2605832 w 8243652"/>
              <a:gd name="connsiteY2038" fmla="*/ 5242619 h 6857106"/>
              <a:gd name="connsiteX2039" fmla="*/ 2605832 w 8243652"/>
              <a:gd name="connsiteY2039" fmla="*/ 4998144 h 6857106"/>
              <a:gd name="connsiteX2040" fmla="*/ 2598846 w 8243652"/>
              <a:gd name="connsiteY2040" fmla="*/ 5033069 h 6857106"/>
              <a:gd name="connsiteX2041" fmla="*/ 2594189 w 8243652"/>
              <a:gd name="connsiteY2041" fmla="*/ 5085456 h 6857106"/>
              <a:gd name="connsiteX2042" fmla="*/ 2589531 w 8243652"/>
              <a:gd name="connsiteY2042" fmla="*/ 5233094 h 6857106"/>
              <a:gd name="connsiteX2043" fmla="*/ 2584874 w 8243652"/>
              <a:gd name="connsiteY2043" fmla="*/ 5587106 h 6857106"/>
              <a:gd name="connsiteX2044" fmla="*/ 2584874 w 8243652"/>
              <a:gd name="connsiteY2044" fmla="*/ 5729981 h 6857106"/>
              <a:gd name="connsiteX2045" fmla="*/ 2582545 w 8243652"/>
              <a:gd name="connsiteY2045" fmla="*/ 5815706 h 6857106"/>
              <a:gd name="connsiteX2046" fmla="*/ 2582545 w 8243652"/>
              <a:gd name="connsiteY2046" fmla="*/ 5823644 h 6857106"/>
              <a:gd name="connsiteX2047" fmla="*/ 2573230 w 8243652"/>
              <a:gd name="connsiteY2047" fmla="*/ 5806181 h 6857106"/>
              <a:gd name="connsiteX2048" fmla="*/ 2561587 w 8243652"/>
              <a:gd name="connsiteY2048" fmla="*/ 5677594 h 6857106"/>
              <a:gd name="connsiteX2049" fmla="*/ 2568573 w 8243652"/>
              <a:gd name="connsiteY2049" fmla="*/ 5593456 h 6857106"/>
              <a:gd name="connsiteX2050" fmla="*/ 2573230 w 8243652"/>
              <a:gd name="connsiteY2050" fmla="*/ 5545831 h 6857106"/>
              <a:gd name="connsiteX2051" fmla="*/ 2573230 w 8243652"/>
              <a:gd name="connsiteY2051" fmla="*/ 5495031 h 6857106"/>
              <a:gd name="connsiteX2052" fmla="*/ 2566245 w 8243652"/>
              <a:gd name="connsiteY2052" fmla="*/ 5390256 h 6857106"/>
              <a:gd name="connsiteX2053" fmla="*/ 2556929 w 8243652"/>
              <a:gd name="connsiteY2053" fmla="*/ 5193406 h 6857106"/>
              <a:gd name="connsiteX2054" fmla="*/ 2538300 w 8243652"/>
              <a:gd name="connsiteY2054" fmla="*/ 4663181 h 6857106"/>
              <a:gd name="connsiteX2055" fmla="*/ 2524327 w 8243652"/>
              <a:gd name="connsiteY2055" fmla="*/ 4409181 h 6857106"/>
              <a:gd name="connsiteX2056" fmla="*/ 2517341 w 8243652"/>
              <a:gd name="connsiteY2056" fmla="*/ 4213919 h 6857106"/>
              <a:gd name="connsiteX2057" fmla="*/ 2512684 w 8243652"/>
              <a:gd name="connsiteY2057" fmla="*/ 4147244 h 6857106"/>
              <a:gd name="connsiteX2058" fmla="*/ 2505698 w 8243652"/>
              <a:gd name="connsiteY2058" fmla="*/ 4112319 h 6857106"/>
              <a:gd name="connsiteX2059" fmla="*/ 2505698 w 8243652"/>
              <a:gd name="connsiteY2059" fmla="*/ 4107556 h 6857106"/>
              <a:gd name="connsiteX2060" fmla="*/ 2501040 w 8243652"/>
              <a:gd name="connsiteY2060" fmla="*/ 4112319 h 6857106"/>
              <a:gd name="connsiteX2061" fmla="*/ 2496383 w 8243652"/>
              <a:gd name="connsiteY2061" fmla="*/ 4147244 h 6857106"/>
              <a:gd name="connsiteX2062" fmla="*/ 2512684 w 8243652"/>
              <a:gd name="connsiteY2062" fmla="*/ 4388544 h 6857106"/>
              <a:gd name="connsiteX2063" fmla="*/ 2505698 w 8243652"/>
              <a:gd name="connsiteY2063" fmla="*/ 4432994 h 6857106"/>
              <a:gd name="connsiteX2064" fmla="*/ 2501040 w 8243652"/>
              <a:gd name="connsiteY2064" fmla="*/ 4444106 h 6857106"/>
              <a:gd name="connsiteX2065" fmla="*/ 2496383 w 8243652"/>
              <a:gd name="connsiteY2065" fmla="*/ 4444106 h 6857106"/>
              <a:gd name="connsiteX2066" fmla="*/ 2489397 w 8243652"/>
              <a:gd name="connsiteY2066" fmla="*/ 4421881 h 6857106"/>
              <a:gd name="connsiteX2067" fmla="*/ 2484739 w 8243652"/>
              <a:gd name="connsiteY2067" fmla="*/ 4379019 h 6857106"/>
              <a:gd name="connsiteX2068" fmla="*/ 2468439 w 8243652"/>
              <a:gd name="connsiteY2068" fmla="*/ 4244081 h 6857106"/>
              <a:gd name="connsiteX2069" fmla="*/ 2456795 w 8243652"/>
              <a:gd name="connsiteY2069" fmla="*/ 4085331 h 6857106"/>
              <a:gd name="connsiteX2070" fmla="*/ 2445151 w 8243652"/>
              <a:gd name="connsiteY2070" fmla="*/ 3953569 h 6857106"/>
              <a:gd name="connsiteX2071" fmla="*/ 2435836 w 8243652"/>
              <a:gd name="connsiteY2071" fmla="*/ 3915469 h 6857106"/>
              <a:gd name="connsiteX2072" fmla="*/ 2433508 w 8243652"/>
              <a:gd name="connsiteY2072" fmla="*/ 3898006 h 6857106"/>
              <a:gd name="connsiteX2073" fmla="*/ 2433508 w 8243652"/>
              <a:gd name="connsiteY2073" fmla="*/ 3901181 h 6857106"/>
              <a:gd name="connsiteX2074" fmla="*/ 2428850 w 8243652"/>
              <a:gd name="connsiteY2074" fmla="*/ 3912294 h 6857106"/>
              <a:gd name="connsiteX2075" fmla="*/ 2424193 w 8243652"/>
              <a:gd name="connsiteY2075" fmla="*/ 3964681 h 6857106"/>
              <a:gd name="connsiteX2076" fmla="*/ 2421865 w 8243652"/>
              <a:gd name="connsiteY2076" fmla="*/ 4202806 h 6857106"/>
              <a:gd name="connsiteX2077" fmla="*/ 2424193 w 8243652"/>
              <a:gd name="connsiteY2077" fmla="*/ 4621906 h 6857106"/>
              <a:gd name="connsiteX2078" fmla="*/ 2405563 w 8243652"/>
              <a:gd name="connsiteY2078" fmla="*/ 4469506 h 6857106"/>
              <a:gd name="connsiteX2079" fmla="*/ 2391591 w 8243652"/>
              <a:gd name="connsiteY2079" fmla="*/ 4406006 h 6857106"/>
              <a:gd name="connsiteX2080" fmla="*/ 2389262 w 8243652"/>
              <a:gd name="connsiteY2080" fmla="*/ 4399656 h 6857106"/>
              <a:gd name="connsiteX2081" fmla="*/ 2389262 w 8243652"/>
              <a:gd name="connsiteY2081" fmla="*/ 4402831 h 6857106"/>
              <a:gd name="connsiteX2082" fmla="*/ 2379947 w 8243652"/>
              <a:gd name="connsiteY2082" fmla="*/ 4436169 h 6857106"/>
              <a:gd name="connsiteX2083" fmla="*/ 2377618 w 8243652"/>
              <a:gd name="connsiteY2083" fmla="*/ 4469506 h 6857106"/>
              <a:gd name="connsiteX2084" fmla="*/ 2372961 w 8243652"/>
              <a:gd name="connsiteY2084" fmla="*/ 4479031 h 6857106"/>
              <a:gd name="connsiteX2085" fmla="*/ 2368304 w 8243652"/>
              <a:gd name="connsiteY2085" fmla="*/ 4477444 h 6857106"/>
              <a:gd name="connsiteX2086" fmla="*/ 2363646 w 8243652"/>
              <a:gd name="connsiteY2086" fmla="*/ 4463156 h 6857106"/>
              <a:gd name="connsiteX2087" fmla="*/ 2356660 w 8243652"/>
              <a:gd name="connsiteY2087" fmla="*/ 4429819 h 6857106"/>
              <a:gd name="connsiteX2088" fmla="*/ 2335702 w 8243652"/>
              <a:gd name="connsiteY2088" fmla="*/ 4298056 h 6857106"/>
              <a:gd name="connsiteX2089" fmla="*/ 2335702 w 8243652"/>
              <a:gd name="connsiteY2089" fmla="*/ 4229794 h 6857106"/>
              <a:gd name="connsiteX2090" fmla="*/ 2333373 w 8243652"/>
              <a:gd name="connsiteY2090" fmla="*/ 4237731 h 6857106"/>
              <a:gd name="connsiteX2091" fmla="*/ 2328715 w 8243652"/>
              <a:gd name="connsiteY2091" fmla="*/ 4236144 h 6857106"/>
              <a:gd name="connsiteX2092" fmla="*/ 2319401 w 8243652"/>
              <a:gd name="connsiteY2092" fmla="*/ 4205981 h 6857106"/>
              <a:gd name="connsiteX2093" fmla="*/ 2303100 w 8243652"/>
              <a:gd name="connsiteY2093" fmla="*/ 4123431 h 6857106"/>
              <a:gd name="connsiteX2094" fmla="*/ 2300771 w 8243652"/>
              <a:gd name="connsiteY2094" fmla="*/ 4112319 h 6857106"/>
              <a:gd name="connsiteX2095" fmla="*/ 2291456 w 8243652"/>
              <a:gd name="connsiteY2095" fmla="*/ 4150419 h 6857106"/>
              <a:gd name="connsiteX2096" fmla="*/ 2289128 w 8243652"/>
              <a:gd name="connsiteY2096" fmla="*/ 4259956 h 6857106"/>
              <a:gd name="connsiteX2097" fmla="*/ 2284470 w 8243652"/>
              <a:gd name="connsiteY2097" fmla="*/ 4463156 h 6857106"/>
              <a:gd name="connsiteX2098" fmla="*/ 2291456 w 8243652"/>
              <a:gd name="connsiteY2098" fmla="*/ 4553644 h 6857106"/>
              <a:gd name="connsiteX2099" fmla="*/ 2279812 w 8243652"/>
              <a:gd name="connsiteY2099" fmla="*/ 4569519 h 6857106"/>
              <a:gd name="connsiteX2100" fmla="*/ 2272826 w 8243652"/>
              <a:gd name="connsiteY2100" fmla="*/ 4575869 h 6857106"/>
              <a:gd name="connsiteX2101" fmla="*/ 2263511 w 8243652"/>
              <a:gd name="connsiteY2101" fmla="*/ 4575869 h 6857106"/>
              <a:gd name="connsiteX2102" fmla="*/ 2256525 w 8243652"/>
              <a:gd name="connsiteY2102" fmla="*/ 4569519 h 6857106"/>
              <a:gd name="connsiteX2103" fmla="*/ 2244882 w 8243652"/>
              <a:gd name="connsiteY2103" fmla="*/ 4548881 h 6857106"/>
              <a:gd name="connsiteX2104" fmla="*/ 2230909 w 8243652"/>
              <a:gd name="connsiteY2104" fmla="*/ 4537769 h 6857106"/>
              <a:gd name="connsiteX2105" fmla="*/ 2219266 w 8243652"/>
              <a:gd name="connsiteY2105" fmla="*/ 4523481 h 6857106"/>
              <a:gd name="connsiteX2106" fmla="*/ 2214608 w 8243652"/>
              <a:gd name="connsiteY2106" fmla="*/ 4572694 h 6857106"/>
              <a:gd name="connsiteX2107" fmla="*/ 2207622 w 8243652"/>
              <a:gd name="connsiteY2107" fmla="*/ 4610794 h 6857106"/>
              <a:gd name="connsiteX2108" fmla="*/ 2202965 w 8243652"/>
              <a:gd name="connsiteY2108" fmla="*/ 4620319 h 6857106"/>
              <a:gd name="connsiteX2109" fmla="*/ 2200636 w 8243652"/>
              <a:gd name="connsiteY2109" fmla="*/ 4610794 h 6857106"/>
              <a:gd name="connsiteX2110" fmla="*/ 2200636 w 8243652"/>
              <a:gd name="connsiteY2110" fmla="*/ 4590156 h 6857106"/>
              <a:gd name="connsiteX2111" fmla="*/ 2195979 w 8243652"/>
              <a:gd name="connsiteY2111" fmla="*/ 4545706 h 6857106"/>
              <a:gd name="connsiteX2112" fmla="*/ 2191321 w 8243652"/>
              <a:gd name="connsiteY2112" fmla="*/ 4718744 h 6857106"/>
              <a:gd name="connsiteX2113" fmla="*/ 2186664 w 8243652"/>
              <a:gd name="connsiteY2113" fmla="*/ 4779069 h 6857106"/>
              <a:gd name="connsiteX2114" fmla="*/ 2184335 w 8243652"/>
              <a:gd name="connsiteY2114" fmla="*/ 4821931 h 6857106"/>
              <a:gd name="connsiteX2115" fmla="*/ 2175020 w 8243652"/>
              <a:gd name="connsiteY2115" fmla="*/ 4852094 h 6857106"/>
              <a:gd name="connsiteX2116" fmla="*/ 2168034 w 8243652"/>
              <a:gd name="connsiteY2116" fmla="*/ 4871144 h 6857106"/>
              <a:gd name="connsiteX2117" fmla="*/ 2163377 w 8243652"/>
              <a:gd name="connsiteY2117" fmla="*/ 4882256 h 6857106"/>
              <a:gd name="connsiteX2118" fmla="*/ 2158719 w 8243652"/>
              <a:gd name="connsiteY2118" fmla="*/ 4882256 h 6857106"/>
              <a:gd name="connsiteX2119" fmla="*/ 2156391 w 8243652"/>
              <a:gd name="connsiteY2119" fmla="*/ 4882256 h 6857106"/>
              <a:gd name="connsiteX2120" fmla="*/ 2147076 w 8243652"/>
              <a:gd name="connsiteY2120" fmla="*/ 4874319 h 6857106"/>
              <a:gd name="connsiteX2121" fmla="*/ 2140089 w 8243652"/>
              <a:gd name="connsiteY2121" fmla="*/ 4863206 h 6857106"/>
              <a:gd name="connsiteX2122" fmla="*/ 2123788 w 8243652"/>
              <a:gd name="connsiteY2122" fmla="*/ 4828281 h 6857106"/>
              <a:gd name="connsiteX2123" fmla="*/ 2098173 w 8243652"/>
              <a:gd name="connsiteY2123" fmla="*/ 4771131 h 6857106"/>
              <a:gd name="connsiteX2124" fmla="*/ 2112145 w 8243652"/>
              <a:gd name="connsiteY2124" fmla="*/ 4734619 h 6857106"/>
              <a:gd name="connsiteX2125" fmla="*/ 2114474 w 8243652"/>
              <a:gd name="connsiteY2125" fmla="*/ 4682231 h 6857106"/>
              <a:gd name="connsiteX2126" fmla="*/ 2114474 w 8243652"/>
              <a:gd name="connsiteY2126" fmla="*/ 4621906 h 6857106"/>
              <a:gd name="connsiteX2127" fmla="*/ 2119131 w 8243652"/>
              <a:gd name="connsiteY2127" fmla="*/ 4550469 h 6857106"/>
              <a:gd name="connsiteX2128" fmla="*/ 2114474 w 8243652"/>
              <a:gd name="connsiteY2128" fmla="*/ 4391719 h 6857106"/>
              <a:gd name="connsiteX2129" fmla="*/ 2107487 w 8243652"/>
              <a:gd name="connsiteY2129" fmla="*/ 4221856 h 6857106"/>
              <a:gd name="connsiteX2130" fmla="*/ 2095844 w 8243652"/>
              <a:gd name="connsiteY2130" fmla="*/ 4488556 h 6857106"/>
              <a:gd name="connsiteX2131" fmla="*/ 2091186 w 8243652"/>
              <a:gd name="connsiteY2131" fmla="*/ 4564756 h 6857106"/>
              <a:gd name="connsiteX2132" fmla="*/ 2086529 w 8243652"/>
              <a:gd name="connsiteY2132" fmla="*/ 4606031 h 6857106"/>
              <a:gd name="connsiteX2133" fmla="*/ 2081872 w 8243652"/>
              <a:gd name="connsiteY2133" fmla="*/ 4610794 h 6857106"/>
              <a:gd name="connsiteX2134" fmla="*/ 2079543 w 8243652"/>
              <a:gd name="connsiteY2134" fmla="*/ 4606031 h 6857106"/>
              <a:gd name="connsiteX2135" fmla="*/ 2074886 w 8243652"/>
              <a:gd name="connsiteY2135" fmla="*/ 4572694 h 6857106"/>
              <a:gd name="connsiteX2136" fmla="*/ 2058584 w 8243652"/>
              <a:gd name="connsiteY2136" fmla="*/ 4394894 h 6857106"/>
              <a:gd name="connsiteX2137" fmla="*/ 2053927 w 8243652"/>
              <a:gd name="connsiteY2137" fmla="*/ 4915594 h 6857106"/>
              <a:gd name="connsiteX2138" fmla="*/ 2046941 w 8243652"/>
              <a:gd name="connsiteY2138" fmla="*/ 5383906 h 6857106"/>
              <a:gd name="connsiteX2139" fmla="*/ 2042283 w 8243652"/>
              <a:gd name="connsiteY2139" fmla="*/ 5575994 h 6857106"/>
              <a:gd name="connsiteX2140" fmla="*/ 2035297 w 8243652"/>
              <a:gd name="connsiteY2140" fmla="*/ 5729981 h 6857106"/>
              <a:gd name="connsiteX2141" fmla="*/ 2023654 w 8243652"/>
              <a:gd name="connsiteY2141" fmla="*/ 5834756 h 6857106"/>
              <a:gd name="connsiteX2142" fmla="*/ 2014339 w 8243652"/>
              <a:gd name="connsiteY2142" fmla="*/ 5864919 h 6857106"/>
              <a:gd name="connsiteX2143" fmla="*/ 2007353 w 8243652"/>
              <a:gd name="connsiteY2143" fmla="*/ 5880794 h 6857106"/>
              <a:gd name="connsiteX2144" fmla="*/ 2018996 w 8243652"/>
              <a:gd name="connsiteY2144" fmla="*/ 5741094 h 6857106"/>
              <a:gd name="connsiteX2145" fmla="*/ 2023654 w 8243652"/>
              <a:gd name="connsiteY2145" fmla="*/ 5666481 h 6857106"/>
              <a:gd name="connsiteX2146" fmla="*/ 2018996 w 8243652"/>
              <a:gd name="connsiteY2146" fmla="*/ 5574406 h 6857106"/>
              <a:gd name="connsiteX2147" fmla="*/ 2014339 w 8243652"/>
              <a:gd name="connsiteY2147" fmla="*/ 5514081 h 6857106"/>
              <a:gd name="connsiteX2148" fmla="*/ 2014339 w 8243652"/>
              <a:gd name="connsiteY2148" fmla="*/ 5515669 h 6857106"/>
              <a:gd name="connsiteX2149" fmla="*/ 2009681 w 8243652"/>
              <a:gd name="connsiteY2149" fmla="*/ 5533131 h 6857106"/>
              <a:gd name="connsiteX2150" fmla="*/ 2002696 w 8243652"/>
              <a:gd name="connsiteY2150" fmla="*/ 5639494 h 6857106"/>
              <a:gd name="connsiteX2151" fmla="*/ 2002696 w 8243652"/>
              <a:gd name="connsiteY2151" fmla="*/ 5534719 h 6857106"/>
              <a:gd name="connsiteX2152" fmla="*/ 2007353 w 8243652"/>
              <a:gd name="connsiteY2152" fmla="*/ 5425181 h 6857106"/>
              <a:gd name="connsiteX2153" fmla="*/ 2007353 w 8243652"/>
              <a:gd name="connsiteY2153" fmla="*/ 5299769 h 6857106"/>
              <a:gd name="connsiteX2154" fmla="*/ 2007353 w 8243652"/>
              <a:gd name="connsiteY2154" fmla="*/ 5141019 h 6857106"/>
              <a:gd name="connsiteX2155" fmla="*/ 1995709 w 8243652"/>
              <a:gd name="connsiteY2155" fmla="*/ 5334694 h 6857106"/>
              <a:gd name="connsiteX2156" fmla="*/ 1986394 w 8243652"/>
              <a:gd name="connsiteY2156" fmla="*/ 5434706 h 6857106"/>
              <a:gd name="connsiteX2157" fmla="*/ 1981737 w 8243652"/>
              <a:gd name="connsiteY2157" fmla="*/ 5455344 h 6857106"/>
              <a:gd name="connsiteX2158" fmla="*/ 1974751 w 8243652"/>
              <a:gd name="connsiteY2158" fmla="*/ 5461694 h 6857106"/>
              <a:gd name="connsiteX2159" fmla="*/ 1970093 w 8243652"/>
              <a:gd name="connsiteY2159" fmla="*/ 5455344 h 6857106"/>
              <a:gd name="connsiteX2160" fmla="*/ 1965436 w 8243652"/>
              <a:gd name="connsiteY2160" fmla="*/ 5444231 h 6857106"/>
              <a:gd name="connsiteX2161" fmla="*/ 1953792 w 8243652"/>
              <a:gd name="connsiteY2161" fmla="*/ 5406131 h 6857106"/>
              <a:gd name="connsiteX2162" fmla="*/ 1942149 w 8243652"/>
              <a:gd name="connsiteY2162" fmla="*/ 5374381 h 6857106"/>
              <a:gd name="connsiteX2163" fmla="*/ 1935163 w 8243652"/>
              <a:gd name="connsiteY2163" fmla="*/ 5368031 h 6857106"/>
              <a:gd name="connsiteX2164" fmla="*/ 1930506 w 8243652"/>
              <a:gd name="connsiteY2164" fmla="*/ 5368031 h 6857106"/>
              <a:gd name="connsiteX2165" fmla="*/ 1930506 w 8243652"/>
              <a:gd name="connsiteY2165" fmla="*/ 5374381 h 6857106"/>
              <a:gd name="connsiteX2166" fmla="*/ 1921190 w 8243652"/>
              <a:gd name="connsiteY2166" fmla="*/ 5390256 h 6857106"/>
              <a:gd name="connsiteX2167" fmla="*/ 1914204 w 8243652"/>
              <a:gd name="connsiteY2167" fmla="*/ 5425181 h 6857106"/>
              <a:gd name="connsiteX2168" fmla="*/ 1918862 w 8243652"/>
              <a:gd name="connsiteY2168" fmla="*/ 5277544 h 6857106"/>
              <a:gd name="connsiteX2169" fmla="*/ 1918862 w 8243652"/>
              <a:gd name="connsiteY2169" fmla="*/ 5142606 h 6857106"/>
              <a:gd name="connsiteX2170" fmla="*/ 1909547 w 8243652"/>
              <a:gd name="connsiteY2170" fmla="*/ 4836219 h 6857106"/>
              <a:gd name="connsiteX2171" fmla="*/ 1907218 w 8243652"/>
              <a:gd name="connsiteY2171" fmla="*/ 5036244 h 6857106"/>
              <a:gd name="connsiteX2172" fmla="*/ 1902561 w 8243652"/>
              <a:gd name="connsiteY2172" fmla="*/ 5074344 h 6857106"/>
              <a:gd name="connsiteX2173" fmla="*/ 1902561 w 8243652"/>
              <a:gd name="connsiteY2173" fmla="*/ 5080694 h 6857106"/>
              <a:gd name="connsiteX2174" fmla="*/ 1897903 w 8243652"/>
              <a:gd name="connsiteY2174" fmla="*/ 5080694 h 6857106"/>
              <a:gd name="connsiteX2175" fmla="*/ 1893246 w 8243652"/>
              <a:gd name="connsiteY2175" fmla="*/ 5058469 h 6857106"/>
              <a:gd name="connsiteX2176" fmla="*/ 1890917 w 8243652"/>
              <a:gd name="connsiteY2176" fmla="*/ 5020369 h 6857106"/>
              <a:gd name="connsiteX2177" fmla="*/ 1881602 w 8243652"/>
              <a:gd name="connsiteY2177" fmla="*/ 4918769 h 6857106"/>
              <a:gd name="connsiteX2178" fmla="*/ 1874616 w 8243652"/>
              <a:gd name="connsiteY2178" fmla="*/ 4825106 h 6857106"/>
              <a:gd name="connsiteX2179" fmla="*/ 1869959 w 8243652"/>
              <a:gd name="connsiteY2179" fmla="*/ 4801294 h 6857106"/>
              <a:gd name="connsiteX2180" fmla="*/ 1869959 w 8243652"/>
              <a:gd name="connsiteY2180" fmla="*/ 4794944 h 6857106"/>
              <a:gd name="connsiteX2181" fmla="*/ 1865301 w 8243652"/>
              <a:gd name="connsiteY2181" fmla="*/ 4798119 h 6857106"/>
              <a:gd name="connsiteX2182" fmla="*/ 1865301 w 8243652"/>
              <a:gd name="connsiteY2182" fmla="*/ 4896544 h 6857106"/>
              <a:gd name="connsiteX2183" fmla="*/ 1869959 w 8243652"/>
              <a:gd name="connsiteY2183" fmla="*/ 5171181 h 6857106"/>
              <a:gd name="connsiteX2184" fmla="*/ 1849000 w 8243652"/>
              <a:gd name="connsiteY2184" fmla="*/ 5069581 h 6857106"/>
              <a:gd name="connsiteX2185" fmla="*/ 1832700 w 8243652"/>
              <a:gd name="connsiteY2185" fmla="*/ 4991794 h 6857106"/>
              <a:gd name="connsiteX2186" fmla="*/ 1818727 w 8243652"/>
              <a:gd name="connsiteY2186" fmla="*/ 4934644 h 6857106"/>
              <a:gd name="connsiteX2187" fmla="*/ 1797769 w 8243652"/>
              <a:gd name="connsiteY2187" fmla="*/ 4893369 h 6857106"/>
              <a:gd name="connsiteX2188" fmla="*/ 1781467 w 8243652"/>
              <a:gd name="connsiteY2188" fmla="*/ 4869556 h 6857106"/>
              <a:gd name="connsiteX2189" fmla="*/ 1760509 w 8243652"/>
              <a:gd name="connsiteY2189" fmla="*/ 4852094 h 6857106"/>
              <a:gd name="connsiteX2190" fmla="*/ 1744208 w 8243652"/>
              <a:gd name="connsiteY2190" fmla="*/ 4840981 h 6857106"/>
              <a:gd name="connsiteX2191" fmla="*/ 1725579 w 8243652"/>
              <a:gd name="connsiteY2191" fmla="*/ 4836219 h 6857106"/>
              <a:gd name="connsiteX2192" fmla="*/ 1709277 w 8243652"/>
              <a:gd name="connsiteY2192" fmla="*/ 4828281 h 6857106"/>
              <a:gd name="connsiteX2193" fmla="*/ 1692976 w 8243652"/>
              <a:gd name="connsiteY2193" fmla="*/ 4817169 h 6857106"/>
              <a:gd name="connsiteX2194" fmla="*/ 1676675 w 8243652"/>
              <a:gd name="connsiteY2194" fmla="*/ 4798119 h 6857106"/>
              <a:gd name="connsiteX2195" fmla="*/ 1665032 w 8243652"/>
              <a:gd name="connsiteY2195" fmla="*/ 4767956 h 6857106"/>
              <a:gd name="connsiteX2196" fmla="*/ 1648731 w 8243652"/>
              <a:gd name="connsiteY2196" fmla="*/ 4723506 h 6857106"/>
              <a:gd name="connsiteX2197" fmla="*/ 1641744 w 8243652"/>
              <a:gd name="connsiteY2197" fmla="*/ 4660006 h 6857106"/>
              <a:gd name="connsiteX2198" fmla="*/ 1627772 w 8243652"/>
              <a:gd name="connsiteY2198" fmla="*/ 4575869 h 6857106"/>
              <a:gd name="connsiteX2199" fmla="*/ 1625443 w 8243652"/>
              <a:gd name="connsiteY2199" fmla="*/ 4466331 h 6857106"/>
              <a:gd name="connsiteX2200" fmla="*/ 1620786 w 8243652"/>
              <a:gd name="connsiteY2200" fmla="*/ 4391719 h 6857106"/>
              <a:gd name="connsiteX2201" fmla="*/ 1616129 w 8243652"/>
              <a:gd name="connsiteY2201" fmla="*/ 4375844 h 6857106"/>
              <a:gd name="connsiteX2202" fmla="*/ 1611471 w 8243652"/>
              <a:gd name="connsiteY2202" fmla="*/ 4372669 h 6857106"/>
              <a:gd name="connsiteX2203" fmla="*/ 1609142 w 8243652"/>
              <a:gd name="connsiteY2203" fmla="*/ 4398069 h 6857106"/>
              <a:gd name="connsiteX2204" fmla="*/ 1599828 w 8243652"/>
              <a:gd name="connsiteY2204" fmla="*/ 4448869 h 6857106"/>
              <a:gd name="connsiteX2205" fmla="*/ 1588184 w 8243652"/>
              <a:gd name="connsiteY2205" fmla="*/ 4580631 h 6857106"/>
              <a:gd name="connsiteX2206" fmla="*/ 1581198 w 8243652"/>
              <a:gd name="connsiteY2206" fmla="*/ 4633019 h 6857106"/>
              <a:gd name="connsiteX2207" fmla="*/ 1576540 w 8243652"/>
              <a:gd name="connsiteY2207" fmla="*/ 4658419 h 6857106"/>
              <a:gd name="connsiteX2208" fmla="*/ 1576540 w 8243652"/>
              <a:gd name="connsiteY2208" fmla="*/ 4309169 h 6857106"/>
              <a:gd name="connsiteX2209" fmla="*/ 1555582 w 8243652"/>
              <a:gd name="connsiteY2209" fmla="*/ 4621906 h 6857106"/>
              <a:gd name="connsiteX2210" fmla="*/ 1548596 w 8243652"/>
              <a:gd name="connsiteY2210" fmla="*/ 4693344 h 6857106"/>
              <a:gd name="connsiteX2211" fmla="*/ 1539281 w 8243652"/>
              <a:gd name="connsiteY2211" fmla="*/ 4742556 h 6857106"/>
              <a:gd name="connsiteX2212" fmla="*/ 1522980 w 8243652"/>
              <a:gd name="connsiteY2212" fmla="*/ 4863206 h 6857106"/>
              <a:gd name="connsiteX2213" fmla="*/ 1499693 w 8243652"/>
              <a:gd name="connsiteY2213" fmla="*/ 5179119 h 6857106"/>
              <a:gd name="connsiteX2214" fmla="*/ 1509008 w 8243652"/>
              <a:gd name="connsiteY2214" fmla="*/ 4904481 h 6857106"/>
              <a:gd name="connsiteX2215" fmla="*/ 1509008 w 8243652"/>
              <a:gd name="connsiteY2215" fmla="*/ 4682231 h 6857106"/>
              <a:gd name="connsiteX2216" fmla="*/ 1504350 w 8243652"/>
              <a:gd name="connsiteY2216" fmla="*/ 4474269 h 6857106"/>
              <a:gd name="connsiteX2217" fmla="*/ 1488049 w 8243652"/>
              <a:gd name="connsiteY2217" fmla="*/ 4248844 h 6857106"/>
              <a:gd name="connsiteX2218" fmla="*/ 1455447 w 8243652"/>
              <a:gd name="connsiteY2218" fmla="*/ 4971156 h 6857106"/>
              <a:gd name="connsiteX2219" fmla="*/ 1450790 w 8243652"/>
              <a:gd name="connsiteY2219" fmla="*/ 4432994 h 6857106"/>
              <a:gd name="connsiteX2220" fmla="*/ 1443804 w 8243652"/>
              <a:gd name="connsiteY2220" fmla="*/ 4499669 h 6857106"/>
              <a:gd name="connsiteX2221" fmla="*/ 1439147 w 8243652"/>
              <a:gd name="connsiteY2221" fmla="*/ 4539356 h 6857106"/>
              <a:gd name="connsiteX2222" fmla="*/ 1434489 w 8243652"/>
              <a:gd name="connsiteY2222" fmla="*/ 4561581 h 6857106"/>
              <a:gd name="connsiteX2223" fmla="*/ 1432160 w 8243652"/>
              <a:gd name="connsiteY2223" fmla="*/ 4564756 h 6857106"/>
              <a:gd name="connsiteX2224" fmla="*/ 1427503 w 8243652"/>
              <a:gd name="connsiteY2224" fmla="*/ 4564756 h 6857106"/>
              <a:gd name="connsiteX2225" fmla="*/ 1422845 w 8243652"/>
              <a:gd name="connsiteY2225" fmla="*/ 4556819 h 6857106"/>
              <a:gd name="connsiteX2226" fmla="*/ 1420516 w 8243652"/>
              <a:gd name="connsiteY2226" fmla="*/ 4534594 h 6857106"/>
              <a:gd name="connsiteX2227" fmla="*/ 1406544 w 8243652"/>
              <a:gd name="connsiteY2227" fmla="*/ 4477444 h 6857106"/>
              <a:gd name="connsiteX2228" fmla="*/ 1399558 w 8243652"/>
              <a:gd name="connsiteY2228" fmla="*/ 4669531 h 6857106"/>
              <a:gd name="connsiteX2229" fmla="*/ 1390243 w 8243652"/>
              <a:gd name="connsiteY2229" fmla="*/ 4810819 h 6857106"/>
              <a:gd name="connsiteX2230" fmla="*/ 1378600 w 8243652"/>
              <a:gd name="connsiteY2230" fmla="*/ 4918769 h 6857106"/>
              <a:gd name="connsiteX2231" fmla="*/ 1366957 w 8243652"/>
              <a:gd name="connsiteY2231" fmla="*/ 5002906 h 6857106"/>
              <a:gd name="connsiteX2232" fmla="*/ 1345998 w 8243652"/>
              <a:gd name="connsiteY2232" fmla="*/ 5145781 h 6857106"/>
              <a:gd name="connsiteX2233" fmla="*/ 1339011 w 8243652"/>
              <a:gd name="connsiteY2233" fmla="*/ 5231506 h 6857106"/>
              <a:gd name="connsiteX2234" fmla="*/ 1334354 w 8243652"/>
              <a:gd name="connsiteY2234" fmla="*/ 5337869 h 6857106"/>
              <a:gd name="connsiteX2235" fmla="*/ 1327368 w 8243652"/>
              <a:gd name="connsiteY2235" fmla="*/ 5134669 h 6857106"/>
              <a:gd name="connsiteX2236" fmla="*/ 1322710 w 8243652"/>
              <a:gd name="connsiteY2236" fmla="*/ 5050531 h 6857106"/>
              <a:gd name="connsiteX2237" fmla="*/ 1318053 w 8243652"/>
              <a:gd name="connsiteY2237" fmla="*/ 5036244 h 6857106"/>
              <a:gd name="connsiteX2238" fmla="*/ 1315724 w 8243652"/>
              <a:gd name="connsiteY2238" fmla="*/ 5036244 h 6857106"/>
              <a:gd name="connsiteX2239" fmla="*/ 1315724 w 8243652"/>
              <a:gd name="connsiteY2239" fmla="*/ 5042594 h 6857106"/>
              <a:gd name="connsiteX2240" fmla="*/ 1306410 w 8243652"/>
              <a:gd name="connsiteY2240" fmla="*/ 5072756 h 6857106"/>
              <a:gd name="connsiteX2241" fmla="*/ 1299423 w 8243652"/>
              <a:gd name="connsiteY2241" fmla="*/ 5104506 h 6857106"/>
              <a:gd name="connsiteX2242" fmla="*/ 1299423 w 8243652"/>
              <a:gd name="connsiteY2242" fmla="*/ 5110856 h 6857106"/>
              <a:gd name="connsiteX2243" fmla="*/ 1294766 w 8243652"/>
              <a:gd name="connsiteY2243" fmla="*/ 5102919 h 6857106"/>
              <a:gd name="connsiteX2244" fmla="*/ 1287780 w 8243652"/>
              <a:gd name="connsiteY2244" fmla="*/ 5028306 h 6857106"/>
              <a:gd name="connsiteX2245" fmla="*/ 1283122 w 8243652"/>
              <a:gd name="connsiteY2245" fmla="*/ 4839394 h 6857106"/>
              <a:gd name="connsiteX2246" fmla="*/ 1273807 w 8243652"/>
              <a:gd name="connsiteY2246" fmla="*/ 4979094 h 6857106"/>
              <a:gd name="connsiteX2247" fmla="*/ 1266821 w 8243652"/>
              <a:gd name="connsiteY2247" fmla="*/ 5093394 h 6857106"/>
              <a:gd name="connsiteX2248" fmla="*/ 1271479 w 8243652"/>
              <a:gd name="connsiteY2248" fmla="*/ 5533131 h 6857106"/>
              <a:gd name="connsiteX2249" fmla="*/ 1271479 w 8243652"/>
              <a:gd name="connsiteY2249" fmla="*/ 5642669 h 6857106"/>
              <a:gd name="connsiteX2250" fmla="*/ 1266821 w 8243652"/>
              <a:gd name="connsiteY2250" fmla="*/ 5650606 h 6857106"/>
              <a:gd name="connsiteX2251" fmla="*/ 1266821 w 8243652"/>
              <a:gd name="connsiteY2251" fmla="*/ 5647431 h 6857106"/>
              <a:gd name="connsiteX2252" fmla="*/ 1262164 w 8243652"/>
              <a:gd name="connsiteY2252" fmla="*/ 5612506 h 6857106"/>
              <a:gd name="connsiteX2253" fmla="*/ 1257506 w 8243652"/>
              <a:gd name="connsiteY2253" fmla="*/ 5625206 h 6857106"/>
              <a:gd name="connsiteX2254" fmla="*/ 1255178 w 8243652"/>
              <a:gd name="connsiteY2254" fmla="*/ 5202931 h 6857106"/>
              <a:gd name="connsiteX2255" fmla="*/ 1243534 w 8243652"/>
              <a:gd name="connsiteY2255" fmla="*/ 5266431 h 6857106"/>
              <a:gd name="connsiteX2256" fmla="*/ 1234220 w 8243652"/>
              <a:gd name="connsiteY2256" fmla="*/ 5314056 h 6857106"/>
              <a:gd name="connsiteX2257" fmla="*/ 1227233 w 8243652"/>
              <a:gd name="connsiteY2257" fmla="*/ 5344219 h 6857106"/>
              <a:gd name="connsiteX2258" fmla="*/ 1217918 w 8243652"/>
              <a:gd name="connsiteY2258" fmla="*/ 5356919 h 6857106"/>
              <a:gd name="connsiteX2259" fmla="*/ 1222576 w 8243652"/>
              <a:gd name="connsiteY2259" fmla="*/ 5442644 h 6857106"/>
              <a:gd name="connsiteX2260" fmla="*/ 1229562 w 8243652"/>
              <a:gd name="connsiteY2260" fmla="*/ 5568056 h 6857106"/>
              <a:gd name="connsiteX2261" fmla="*/ 1215590 w 8243652"/>
              <a:gd name="connsiteY2261" fmla="*/ 5360094 h 6857106"/>
              <a:gd name="connsiteX2262" fmla="*/ 1210932 w 8243652"/>
              <a:gd name="connsiteY2262" fmla="*/ 5360094 h 6857106"/>
              <a:gd name="connsiteX2263" fmla="*/ 1210932 w 8243652"/>
              <a:gd name="connsiteY2263" fmla="*/ 5353744 h 6857106"/>
              <a:gd name="connsiteX2264" fmla="*/ 1215590 w 8243652"/>
              <a:gd name="connsiteY2264" fmla="*/ 5334694 h 6857106"/>
              <a:gd name="connsiteX2265" fmla="*/ 1206275 w 8243652"/>
              <a:gd name="connsiteY2265" fmla="*/ 5272781 h 6857106"/>
              <a:gd name="connsiteX2266" fmla="*/ 1199289 w 8243652"/>
              <a:gd name="connsiteY2266" fmla="*/ 5242619 h 6857106"/>
              <a:gd name="connsiteX2267" fmla="*/ 1199289 w 8243652"/>
              <a:gd name="connsiteY2267" fmla="*/ 5239444 h 6857106"/>
              <a:gd name="connsiteX2268" fmla="*/ 1194631 w 8243652"/>
              <a:gd name="connsiteY2268" fmla="*/ 5242619 h 6857106"/>
              <a:gd name="connsiteX2269" fmla="*/ 1189974 w 8243652"/>
              <a:gd name="connsiteY2269" fmla="*/ 5255319 h 6857106"/>
              <a:gd name="connsiteX2270" fmla="*/ 1182988 w 8243652"/>
              <a:gd name="connsiteY2270" fmla="*/ 5329931 h 6857106"/>
              <a:gd name="connsiteX2271" fmla="*/ 1173673 w 8243652"/>
              <a:gd name="connsiteY2271" fmla="*/ 5233094 h 6857106"/>
              <a:gd name="connsiteX2272" fmla="*/ 1166687 w 8243652"/>
              <a:gd name="connsiteY2272" fmla="*/ 5179119 h 6857106"/>
              <a:gd name="connsiteX2273" fmla="*/ 1162030 w 8243652"/>
              <a:gd name="connsiteY2273" fmla="*/ 5168006 h 6857106"/>
              <a:gd name="connsiteX2274" fmla="*/ 1157372 w 8243652"/>
              <a:gd name="connsiteY2274" fmla="*/ 5164831 h 6857106"/>
              <a:gd name="connsiteX2275" fmla="*/ 1150386 w 8243652"/>
              <a:gd name="connsiteY2275" fmla="*/ 5171181 h 6857106"/>
              <a:gd name="connsiteX2276" fmla="*/ 1145728 w 8243652"/>
              <a:gd name="connsiteY2276" fmla="*/ 5182294 h 6857106"/>
              <a:gd name="connsiteX2277" fmla="*/ 1138742 w 8243652"/>
              <a:gd name="connsiteY2277" fmla="*/ 5220394 h 6857106"/>
              <a:gd name="connsiteX2278" fmla="*/ 1127099 w 8243652"/>
              <a:gd name="connsiteY2278" fmla="*/ 5277544 h 6857106"/>
              <a:gd name="connsiteX2279" fmla="*/ 1106140 w 8243652"/>
              <a:gd name="connsiteY2279" fmla="*/ 5420419 h 6857106"/>
              <a:gd name="connsiteX2280" fmla="*/ 1085181 w 8243652"/>
              <a:gd name="connsiteY2280" fmla="*/ 5549006 h 6857106"/>
              <a:gd name="connsiteX2281" fmla="*/ 1078195 w 8243652"/>
              <a:gd name="connsiteY2281" fmla="*/ 5593456 h 6857106"/>
              <a:gd name="connsiteX2282" fmla="*/ 1068880 w 8243652"/>
              <a:gd name="connsiteY2282" fmla="*/ 5606156 h 6857106"/>
              <a:gd name="connsiteX2283" fmla="*/ 1066552 w 8243652"/>
              <a:gd name="connsiteY2283" fmla="*/ 5612506 h 6857106"/>
              <a:gd name="connsiteX2284" fmla="*/ 1061894 w 8243652"/>
              <a:gd name="connsiteY2284" fmla="*/ 5612506 h 6857106"/>
              <a:gd name="connsiteX2285" fmla="*/ 1057237 w 8243652"/>
              <a:gd name="connsiteY2285" fmla="*/ 5604569 h 6857106"/>
              <a:gd name="connsiteX2286" fmla="*/ 1045593 w 8243652"/>
              <a:gd name="connsiteY2286" fmla="*/ 5556944 h 6857106"/>
              <a:gd name="connsiteX2287" fmla="*/ 1038607 w 8243652"/>
              <a:gd name="connsiteY2287" fmla="*/ 5466456 h 6857106"/>
              <a:gd name="connsiteX2288" fmla="*/ 1024635 w 8243652"/>
              <a:gd name="connsiteY2288" fmla="*/ 5329931 h 6857106"/>
              <a:gd name="connsiteX2289" fmla="*/ 1033950 w 8243652"/>
              <a:gd name="connsiteY2289" fmla="*/ 5383906 h 6857106"/>
              <a:gd name="connsiteX2290" fmla="*/ 1038607 w 8243652"/>
              <a:gd name="connsiteY2290" fmla="*/ 5401369 h 6857106"/>
              <a:gd name="connsiteX2291" fmla="*/ 1038607 w 8243652"/>
              <a:gd name="connsiteY2291" fmla="*/ 5409306 h 6857106"/>
              <a:gd name="connsiteX2292" fmla="*/ 1040936 w 8243652"/>
              <a:gd name="connsiteY2292" fmla="*/ 5404544 h 6857106"/>
              <a:gd name="connsiteX2293" fmla="*/ 1045593 w 8243652"/>
              <a:gd name="connsiteY2293" fmla="*/ 5387081 h 6857106"/>
              <a:gd name="connsiteX2294" fmla="*/ 1050251 w 8243652"/>
              <a:gd name="connsiteY2294" fmla="*/ 5307706 h 6857106"/>
              <a:gd name="connsiteX2295" fmla="*/ 1045593 w 8243652"/>
              <a:gd name="connsiteY2295" fmla="*/ 5310881 h 6857106"/>
              <a:gd name="connsiteX2296" fmla="*/ 1040936 w 8243652"/>
              <a:gd name="connsiteY2296" fmla="*/ 5307706 h 6857106"/>
              <a:gd name="connsiteX2297" fmla="*/ 1033950 w 8243652"/>
              <a:gd name="connsiteY2297" fmla="*/ 5296594 h 6857106"/>
              <a:gd name="connsiteX2298" fmla="*/ 1024635 w 8243652"/>
              <a:gd name="connsiteY2298" fmla="*/ 5274369 h 6857106"/>
              <a:gd name="connsiteX2299" fmla="*/ 1017649 w 8243652"/>
              <a:gd name="connsiteY2299" fmla="*/ 5242619 h 6857106"/>
              <a:gd name="connsiteX2300" fmla="*/ 1001348 w 8243652"/>
              <a:gd name="connsiteY2300" fmla="*/ 5164831 h 6857106"/>
              <a:gd name="connsiteX2301" fmla="*/ 985047 w 8243652"/>
              <a:gd name="connsiteY2301" fmla="*/ 5082281 h 6857106"/>
              <a:gd name="connsiteX2302" fmla="*/ 968746 w 8243652"/>
              <a:gd name="connsiteY2302" fmla="*/ 5014019 h 6857106"/>
              <a:gd name="connsiteX2303" fmla="*/ 964088 w 8243652"/>
              <a:gd name="connsiteY2303" fmla="*/ 4990206 h 6857106"/>
              <a:gd name="connsiteX2304" fmla="*/ 957102 w 8243652"/>
              <a:gd name="connsiteY2304" fmla="*/ 4975919 h 6857106"/>
              <a:gd name="connsiteX2305" fmla="*/ 952445 w 8243652"/>
              <a:gd name="connsiteY2305" fmla="*/ 4972744 h 6857106"/>
              <a:gd name="connsiteX2306" fmla="*/ 950116 w 8243652"/>
              <a:gd name="connsiteY2306" fmla="*/ 4972744 h 6857106"/>
              <a:gd name="connsiteX2307" fmla="*/ 945459 w 8243652"/>
              <a:gd name="connsiteY2307" fmla="*/ 4987031 h 6857106"/>
              <a:gd name="connsiteX2308" fmla="*/ 936144 w 8243652"/>
              <a:gd name="connsiteY2308" fmla="*/ 5020369 h 6857106"/>
              <a:gd name="connsiteX2309" fmla="*/ 933815 w 8243652"/>
              <a:gd name="connsiteY2309" fmla="*/ 5069581 h 6857106"/>
              <a:gd name="connsiteX2310" fmla="*/ 936144 w 8243652"/>
              <a:gd name="connsiteY2310" fmla="*/ 5461694 h 6857106"/>
              <a:gd name="connsiteX2311" fmla="*/ 912857 w 8243652"/>
              <a:gd name="connsiteY2311" fmla="*/ 5585519 h 6857106"/>
              <a:gd name="connsiteX2312" fmla="*/ 891898 w 8243652"/>
              <a:gd name="connsiteY2312" fmla="*/ 5677594 h 6857106"/>
              <a:gd name="connsiteX2313" fmla="*/ 880255 w 8243652"/>
              <a:gd name="connsiteY2313" fmla="*/ 5710931 h 6857106"/>
              <a:gd name="connsiteX2314" fmla="*/ 873268 w 8243652"/>
              <a:gd name="connsiteY2314" fmla="*/ 5733156 h 6857106"/>
              <a:gd name="connsiteX2315" fmla="*/ 868611 w 8243652"/>
              <a:gd name="connsiteY2315" fmla="*/ 5741094 h 6857106"/>
              <a:gd name="connsiteX2316" fmla="*/ 861625 w 8243652"/>
              <a:gd name="connsiteY2316" fmla="*/ 5744269 h 6857106"/>
              <a:gd name="connsiteX2317" fmla="*/ 856967 w 8243652"/>
              <a:gd name="connsiteY2317" fmla="*/ 5744269 h 6857106"/>
              <a:gd name="connsiteX2318" fmla="*/ 852310 w 8243652"/>
              <a:gd name="connsiteY2318" fmla="*/ 5741094 h 6857106"/>
              <a:gd name="connsiteX2319" fmla="*/ 852310 w 8243652"/>
              <a:gd name="connsiteY2319" fmla="*/ 6188769 h 6857106"/>
              <a:gd name="connsiteX2320" fmla="*/ 845324 w 8243652"/>
              <a:gd name="connsiteY2320" fmla="*/ 6166544 h 6857106"/>
              <a:gd name="connsiteX2321" fmla="*/ 840667 w 8243652"/>
              <a:gd name="connsiteY2321" fmla="*/ 6163369 h 6857106"/>
              <a:gd name="connsiteX2322" fmla="*/ 836009 w 8243652"/>
              <a:gd name="connsiteY2322" fmla="*/ 6163369 h 6857106"/>
              <a:gd name="connsiteX2323" fmla="*/ 824365 w 8243652"/>
              <a:gd name="connsiteY2323" fmla="*/ 6171306 h 6857106"/>
              <a:gd name="connsiteX2324" fmla="*/ 817379 w 8243652"/>
              <a:gd name="connsiteY2324" fmla="*/ 6190356 h 6857106"/>
              <a:gd name="connsiteX2325" fmla="*/ 796421 w 8243652"/>
              <a:gd name="connsiteY2325" fmla="*/ 6242744 h 6857106"/>
              <a:gd name="connsiteX2326" fmla="*/ 784777 w 8243652"/>
              <a:gd name="connsiteY2326" fmla="*/ 6268144 h 6857106"/>
              <a:gd name="connsiteX2327" fmla="*/ 775463 w 8243652"/>
              <a:gd name="connsiteY2327" fmla="*/ 6288781 h 6857106"/>
              <a:gd name="connsiteX2328" fmla="*/ 763819 w 8243652"/>
              <a:gd name="connsiteY2328" fmla="*/ 6299894 h 6857106"/>
              <a:gd name="connsiteX2329" fmla="*/ 759162 w 8243652"/>
              <a:gd name="connsiteY2329" fmla="*/ 6299894 h 6857106"/>
              <a:gd name="connsiteX2330" fmla="*/ 756833 w 8243652"/>
              <a:gd name="connsiteY2330" fmla="*/ 6299894 h 6857106"/>
              <a:gd name="connsiteX2331" fmla="*/ 752175 w 8243652"/>
              <a:gd name="connsiteY2331" fmla="*/ 6291956 h 6857106"/>
              <a:gd name="connsiteX2332" fmla="*/ 742861 w 8243652"/>
              <a:gd name="connsiteY2332" fmla="*/ 6280844 h 6857106"/>
              <a:gd name="connsiteX2333" fmla="*/ 735874 w 8243652"/>
              <a:gd name="connsiteY2333" fmla="*/ 6245919 h 6857106"/>
              <a:gd name="connsiteX2334" fmla="*/ 728888 w 8243652"/>
              <a:gd name="connsiteY2334" fmla="*/ 6185594 h 6857106"/>
              <a:gd name="connsiteX2335" fmla="*/ 719573 w 8243652"/>
              <a:gd name="connsiteY2335" fmla="*/ 6098281 h 6857106"/>
              <a:gd name="connsiteX2336" fmla="*/ 714916 w 8243652"/>
              <a:gd name="connsiteY2336" fmla="*/ 5977631 h 6857106"/>
              <a:gd name="connsiteX2337" fmla="*/ 712587 w 8243652"/>
              <a:gd name="connsiteY2337" fmla="*/ 5823644 h 6857106"/>
              <a:gd name="connsiteX2338" fmla="*/ 703272 w 8243652"/>
              <a:gd name="connsiteY2338" fmla="*/ 5922069 h 6857106"/>
              <a:gd name="connsiteX2339" fmla="*/ 703272 w 8243652"/>
              <a:gd name="connsiteY2339" fmla="*/ 5947469 h 6857106"/>
              <a:gd name="connsiteX2340" fmla="*/ 698615 w 8243652"/>
              <a:gd name="connsiteY2340" fmla="*/ 5960169 h 6857106"/>
              <a:gd name="connsiteX2341" fmla="*/ 696286 w 8243652"/>
              <a:gd name="connsiteY2341" fmla="*/ 5960169 h 6857106"/>
              <a:gd name="connsiteX2342" fmla="*/ 691629 w 8243652"/>
              <a:gd name="connsiteY2342" fmla="*/ 5960169 h 6857106"/>
              <a:gd name="connsiteX2343" fmla="*/ 686971 w 8243652"/>
              <a:gd name="connsiteY2343" fmla="*/ 5952231 h 6857106"/>
              <a:gd name="connsiteX2344" fmla="*/ 679985 w 8243652"/>
              <a:gd name="connsiteY2344" fmla="*/ 5918894 h 6857106"/>
              <a:gd name="connsiteX2345" fmla="*/ 668342 w 8243652"/>
              <a:gd name="connsiteY2345" fmla="*/ 5876031 h 6857106"/>
              <a:gd name="connsiteX2346" fmla="*/ 654369 w 8243652"/>
              <a:gd name="connsiteY2346" fmla="*/ 5836344 h 6857106"/>
              <a:gd name="connsiteX2347" fmla="*/ 652041 w 8243652"/>
              <a:gd name="connsiteY2347" fmla="*/ 5823644 h 6857106"/>
              <a:gd name="connsiteX2348" fmla="*/ 647383 w 8243652"/>
              <a:gd name="connsiteY2348" fmla="*/ 5817294 h 6857106"/>
              <a:gd name="connsiteX2349" fmla="*/ 642726 w 8243652"/>
              <a:gd name="connsiteY2349" fmla="*/ 5817294 h 6857106"/>
              <a:gd name="connsiteX2350" fmla="*/ 640397 w 8243652"/>
              <a:gd name="connsiteY2350" fmla="*/ 5823644 h 6857106"/>
              <a:gd name="connsiteX2351" fmla="*/ 635740 w 8243652"/>
              <a:gd name="connsiteY2351" fmla="*/ 5836344 h 6857106"/>
              <a:gd name="connsiteX2352" fmla="*/ 631082 w 8243652"/>
              <a:gd name="connsiteY2352" fmla="*/ 5496619 h 6857106"/>
              <a:gd name="connsiteX2353" fmla="*/ 624096 w 8243652"/>
              <a:gd name="connsiteY2353" fmla="*/ 5466456 h 6857106"/>
              <a:gd name="connsiteX2354" fmla="*/ 614781 w 8243652"/>
              <a:gd name="connsiteY2354" fmla="*/ 5458519 h 6857106"/>
              <a:gd name="connsiteX2355" fmla="*/ 610124 w 8243652"/>
              <a:gd name="connsiteY2355" fmla="*/ 5453756 h 6857106"/>
              <a:gd name="connsiteX2356" fmla="*/ 607795 w 8243652"/>
              <a:gd name="connsiteY2356" fmla="*/ 5453756 h 6857106"/>
              <a:gd name="connsiteX2357" fmla="*/ 603138 w 8243652"/>
              <a:gd name="connsiteY2357" fmla="*/ 5455344 h 6857106"/>
              <a:gd name="connsiteX2358" fmla="*/ 596151 w 8243652"/>
              <a:gd name="connsiteY2358" fmla="*/ 5472806 h 6857106"/>
              <a:gd name="connsiteX2359" fmla="*/ 582179 w 8243652"/>
              <a:gd name="connsiteY2359" fmla="*/ 5533131 h 6857106"/>
              <a:gd name="connsiteX2360" fmla="*/ 570536 w 8243652"/>
              <a:gd name="connsiteY2360" fmla="*/ 5606156 h 6857106"/>
              <a:gd name="connsiteX2361" fmla="*/ 558892 w 8243652"/>
              <a:gd name="connsiteY2361" fmla="*/ 5488681 h 6857106"/>
              <a:gd name="connsiteX2362" fmla="*/ 551906 w 8243652"/>
              <a:gd name="connsiteY2362" fmla="*/ 5401369 h 6857106"/>
              <a:gd name="connsiteX2363" fmla="*/ 537934 w 8243652"/>
              <a:gd name="connsiteY2363" fmla="*/ 5341044 h 6857106"/>
              <a:gd name="connsiteX2364" fmla="*/ 526290 w 8243652"/>
              <a:gd name="connsiteY2364" fmla="*/ 5304531 h 6857106"/>
              <a:gd name="connsiteX2365" fmla="*/ 521633 w 8243652"/>
              <a:gd name="connsiteY2365" fmla="*/ 5293419 h 6857106"/>
              <a:gd name="connsiteX2366" fmla="*/ 519304 w 8243652"/>
              <a:gd name="connsiteY2366" fmla="*/ 5288656 h 6857106"/>
              <a:gd name="connsiteX2367" fmla="*/ 514646 w 8243652"/>
              <a:gd name="connsiteY2367" fmla="*/ 5285481 h 6857106"/>
              <a:gd name="connsiteX2368" fmla="*/ 507660 w 8243652"/>
              <a:gd name="connsiteY2368" fmla="*/ 5288656 h 6857106"/>
              <a:gd name="connsiteX2369" fmla="*/ 498345 w 8243652"/>
              <a:gd name="connsiteY2369" fmla="*/ 5302944 h 6857106"/>
              <a:gd name="connsiteX2370" fmla="*/ 486702 w 8243652"/>
              <a:gd name="connsiteY2370" fmla="*/ 5329931 h 6857106"/>
              <a:gd name="connsiteX2371" fmla="*/ 470401 w 8243652"/>
              <a:gd name="connsiteY2371" fmla="*/ 5401369 h 6857106"/>
              <a:gd name="connsiteX2372" fmla="*/ 449442 w 8243652"/>
              <a:gd name="connsiteY2372" fmla="*/ 5477569 h 6857106"/>
              <a:gd name="connsiteX2373" fmla="*/ 437799 w 8243652"/>
              <a:gd name="connsiteY2373" fmla="*/ 5510906 h 6857106"/>
              <a:gd name="connsiteX2374" fmla="*/ 430813 w 8243652"/>
              <a:gd name="connsiteY2374" fmla="*/ 5534719 h 6857106"/>
              <a:gd name="connsiteX2375" fmla="*/ 421498 w 8243652"/>
              <a:gd name="connsiteY2375" fmla="*/ 5549006 h 6857106"/>
              <a:gd name="connsiteX2376" fmla="*/ 419169 w 8243652"/>
              <a:gd name="connsiteY2376" fmla="*/ 5549006 h 6857106"/>
              <a:gd name="connsiteX2377" fmla="*/ 409854 w 8243652"/>
              <a:gd name="connsiteY2377" fmla="*/ 5549006 h 6857106"/>
              <a:gd name="connsiteX2378" fmla="*/ 409854 w 8243652"/>
              <a:gd name="connsiteY2378" fmla="*/ 5450581 h 6857106"/>
              <a:gd name="connsiteX2379" fmla="*/ 360951 w 8243652"/>
              <a:gd name="connsiteY2379" fmla="*/ 5695056 h 6857106"/>
              <a:gd name="connsiteX2380" fmla="*/ 365609 w 8243652"/>
              <a:gd name="connsiteY2380" fmla="*/ 5595044 h 6857106"/>
              <a:gd name="connsiteX2381" fmla="*/ 358623 w 8243652"/>
              <a:gd name="connsiteY2381" fmla="*/ 5672831 h 6857106"/>
              <a:gd name="connsiteX2382" fmla="*/ 349308 w 8243652"/>
              <a:gd name="connsiteY2382" fmla="*/ 5793481 h 6857106"/>
              <a:gd name="connsiteX2383" fmla="*/ 342322 w 8243652"/>
              <a:gd name="connsiteY2383" fmla="*/ 5828406 h 6857106"/>
              <a:gd name="connsiteX2384" fmla="*/ 342322 w 8243652"/>
              <a:gd name="connsiteY2384" fmla="*/ 5831581 h 6857106"/>
              <a:gd name="connsiteX2385" fmla="*/ 337664 w 8243652"/>
              <a:gd name="connsiteY2385" fmla="*/ 5831581 h 6857106"/>
              <a:gd name="connsiteX2386" fmla="*/ 337664 w 8243652"/>
              <a:gd name="connsiteY2386" fmla="*/ 5820469 h 6857106"/>
              <a:gd name="connsiteX2387" fmla="*/ 330678 w 8243652"/>
              <a:gd name="connsiteY2387" fmla="*/ 5872856 h 6857106"/>
              <a:gd name="connsiteX2388" fmla="*/ 321363 w 8243652"/>
              <a:gd name="connsiteY2388" fmla="*/ 5899844 h 6857106"/>
              <a:gd name="connsiteX2389" fmla="*/ 316706 w 8243652"/>
              <a:gd name="connsiteY2389" fmla="*/ 5906194 h 6857106"/>
              <a:gd name="connsiteX2390" fmla="*/ 314377 w 8243652"/>
              <a:gd name="connsiteY2390" fmla="*/ 5907781 h 6857106"/>
              <a:gd name="connsiteX2391" fmla="*/ 309719 w 8243652"/>
              <a:gd name="connsiteY2391" fmla="*/ 5903019 h 6857106"/>
              <a:gd name="connsiteX2392" fmla="*/ 305062 w 8243652"/>
              <a:gd name="connsiteY2392" fmla="*/ 5895081 h 6857106"/>
              <a:gd name="connsiteX2393" fmla="*/ 298076 w 8243652"/>
              <a:gd name="connsiteY2393" fmla="*/ 5864919 h 6857106"/>
              <a:gd name="connsiteX2394" fmla="*/ 288761 w 8243652"/>
              <a:gd name="connsiteY2394" fmla="*/ 5817294 h 6857106"/>
              <a:gd name="connsiteX2395" fmla="*/ 277117 w 8243652"/>
              <a:gd name="connsiteY2395" fmla="*/ 5677594 h 6857106"/>
              <a:gd name="connsiteX2396" fmla="*/ 244515 w 8243652"/>
              <a:gd name="connsiteY2396" fmla="*/ 5661719 h 6857106"/>
              <a:gd name="connsiteX2397" fmla="*/ 253830 w 8243652"/>
              <a:gd name="connsiteY2397" fmla="*/ 5571231 h 6857106"/>
              <a:gd name="connsiteX2398" fmla="*/ 258488 w 8243652"/>
              <a:gd name="connsiteY2398" fmla="*/ 5480744 h 6857106"/>
              <a:gd name="connsiteX2399" fmla="*/ 258488 w 8243652"/>
              <a:gd name="connsiteY2399" fmla="*/ 5382319 h 6857106"/>
              <a:gd name="connsiteX2400" fmla="*/ 258488 w 8243652"/>
              <a:gd name="connsiteY2400" fmla="*/ 5280719 h 6857106"/>
              <a:gd name="connsiteX2401" fmla="*/ 244515 w 8243652"/>
              <a:gd name="connsiteY2401" fmla="*/ 5047356 h 6857106"/>
              <a:gd name="connsiteX2402" fmla="*/ 242187 w 8243652"/>
              <a:gd name="connsiteY2402" fmla="*/ 4915594 h 6857106"/>
              <a:gd name="connsiteX2403" fmla="*/ 242187 w 8243652"/>
              <a:gd name="connsiteY2403" fmla="*/ 4775894 h 6857106"/>
              <a:gd name="connsiteX2404" fmla="*/ 216571 w 8243652"/>
              <a:gd name="connsiteY2404" fmla="*/ 5091806 h 6857106"/>
              <a:gd name="connsiteX2405" fmla="*/ 216571 w 8243652"/>
              <a:gd name="connsiteY2405" fmla="*/ 4960044 h 6857106"/>
              <a:gd name="connsiteX2406" fmla="*/ 221228 w 8243652"/>
              <a:gd name="connsiteY2406" fmla="*/ 4855269 h 6857106"/>
              <a:gd name="connsiteX2407" fmla="*/ 221228 w 8243652"/>
              <a:gd name="connsiteY2407" fmla="*/ 4767956 h 6857106"/>
              <a:gd name="connsiteX2408" fmla="*/ 221228 w 8243652"/>
              <a:gd name="connsiteY2408" fmla="*/ 4731444 h 6857106"/>
              <a:gd name="connsiteX2409" fmla="*/ 216571 w 8243652"/>
              <a:gd name="connsiteY2409" fmla="*/ 4696519 h 6857106"/>
              <a:gd name="connsiteX2410" fmla="*/ 209585 w 8243652"/>
              <a:gd name="connsiteY2410" fmla="*/ 4767956 h 6857106"/>
              <a:gd name="connsiteX2411" fmla="*/ 200270 w 8243652"/>
              <a:gd name="connsiteY2411" fmla="*/ 4821931 h 6857106"/>
              <a:gd name="connsiteX2412" fmla="*/ 183969 w 8243652"/>
              <a:gd name="connsiteY2412" fmla="*/ 4926706 h 6857106"/>
              <a:gd name="connsiteX2413" fmla="*/ 172325 w 8243652"/>
              <a:gd name="connsiteY2413" fmla="*/ 4987031 h 6857106"/>
              <a:gd name="connsiteX2414" fmla="*/ 165339 w 8243652"/>
              <a:gd name="connsiteY2414" fmla="*/ 5066406 h 6857106"/>
              <a:gd name="connsiteX2415" fmla="*/ 156024 w 8243652"/>
              <a:gd name="connsiteY2415" fmla="*/ 5168006 h 6857106"/>
              <a:gd name="connsiteX2416" fmla="*/ 149038 w 8243652"/>
              <a:gd name="connsiteY2416" fmla="*/ 5302944 h 6857106"/>
              <a:gd name="connsiteX2417" fmla="*/ 156024 w 8243652"/>
              <a:gd name="connsiteY2417" fmla="*/ 5444231 h 6857106"/>
              <a:gd name="connsiteX2418" fmla="*/ 165339 w 8243652"/>
              <a:gd name="connsiteY2418" fmla="*/ 5574406 h 6857106"/>
              <a:gd name="connsiteX2419" fmla="*/ 165339 w 8243652"/>
              <a:gd name="connsiteY2419" fmla="*/ 5579169 h 6857106"/>
              <a:gd name="connsiteX2420" fmla="*/ 165339 w 8243652"/>
              <a:gd name="connsiteY2420" fmla="*/ 5587106 h 6857106"/>
              <a:gd name="connsiteX2421" fmla="*/ 156024 w 8243652"/>
              <a:gd name="connsiteY2421" fmla="*/ 5744269 h 6857106"/>
              <a:gd name="connsiteX2422" fmla="*/ 149038 w 8243652"/>
              <a:gd name="connsiteY2422" fmla="*/ 5722044 h 6857106"/>
              <a:gd name="connsiteX2423" fmla="*/ 149038 w 8243652"/>
              <a:gd name="connsiteY2423" fmla="*/ 5718869 h 6857106"/>
              <a:gd name="connsiteX2424" fmla="*/ 144381 w 8243652"/>
              <a:gd name="connsiteY2424" fmla="*/ 5722044 h 6857106"/>
              <a:gd name="connsiteX2425" fmla="*/ 139723 w 8243652"/>
              <a:gd name="connsiteY2425" fmla="*/ 5737919 h 6857106"/>
              <a:gd name="connsiteX2426" fmla="*/ 139723 w 8243652"/>
              <a:gd name="connsiteY2426" fmla="*/ 5771256 h 6857106"/>
              <a:gd name="connsiteX2427" fmla="*/ 144381 w 8243652"/>
              <a:gd name="connsiteY2427" fmla="*/ 5996681 h 6857106"/>
              <a:gd name="connsiteX2428" fmla="*/ 132737 w 8243652"/>
              <a:gd name="connsiteY2428" fmla="*/ 5817294 h 6857106"/>
              <a:gd name="connsiteX2429" fmla="*/ 125751 w 8243652"/>
              <a:gd name="connsiteY2429" fmla="*/ 5702994 h 6857106"/>
              <a:gd name="connsiteX2430" fmla="*/ 116436 w 8243652"/>
              <a:gd name="connsiteY2430" fmla="*/ 5634731 h 6857106"/>
              <a:gd name="connsiteX2431" fmla="*/ 109450 w 8243652"/>
              <a:gd name="connsiteY2431" fmla="*/ 5585519 h 6857106"/>
              <a:gd name="connsiteX2432" fmla="*/ 100135 w 8243652"/>
              <a:gd name="connsiteY2432" fmla="*/ 5537894 h 6857106"/>
              <a:gd name="connsiteX2433" fmla="*/ 93149 w 8243652"/>
              <a:gd name="connsiteY2433" fmla="*/ 5466456 h 6857106"/>
              <a:gd name="connsiteX2434" fmla="*/ 88492 w 8243652"/>
              <a:gd name="connsiteY2434" fmla="*/ 5353744 h 6857106"/>
              <a:gd name="connsiteX2435" fmla="*/ 81505 w 8243652"/>
              <a:gd name="connsiteY2435" fmla="*/ 5179119 h 6857106"/>
              <a:gd name="connsiteX2436" fmla="*/ 81505 w 8243652"/>
              <a:gd name="connsiteY2436" fmla="*/ 5360094 h 6857106"/>
              <a:gd name="connsiteX2437" fmla="*/ 81505 w 8243652"/>
              <a:gd name="connsiteY2437" fmla="*/ 5414069 h 6857106"/>
              <a:gd name="connsiteX2438" fmla="*/ 76848 w 8243652"/>
              <a:gd name="connsiteY2438" fmla="*/ 5450581 h 6857106"/>
              <a:gd name="connsiteX2439" fmla="*/ 72191 w 8243652"/>
              <a:gd name="connsiteY2439" fmla="*/ 5469631 h 6857106"/>
              <a:gd name="connsiteX2440" fmla="*/ 67533 w 8243652"/>
              <a:gd name="connsiteY2440" fmla="*/ 5477569 h 6857106"/>
              <a:gd name="connsiteX2441" fmla="*/ 60547 w 8243652"/>
              <a:gd name="connsiteY2441" fmla="*/ 5480744 h 6857106"/>
              <a:gd name="connsiteX2442" fmla="*/ 51232 w 8243652"/>
              <a:gd name="connsiteY2442" fmla="*/ 5480744 h 6857106"/>
              <a:gd name="connsiteX2443" fmla="*/ 48903 w 8243652"/>
              <a:gd name="connsiteY2443" fmla="*/ 5480744 h 6857106"/>
              <a:gd name="connsiteX2444" fmla="*/ 39589 w 8243652"/>
              <a:gd name="connsiteY2444" fmla="*/ 5485506 h 6857106"/>
              <a:gd name="connsiteX2445" fmla="*/ 37260 w 8243652"/>
              <a:gd name="connsiteY2445" fmla="*/ 5499794 h 6857106"/>
              <a:gd name="connsiteX2446" fmla="*/ 32602 w 8243652"/>
              <a:gd name="connsiteY2446" fmla="*/ 5526781 h 6857106"/>
              <a:gd name="connsiteX2447" fmla="*/ 27945 w 8243652"/>
              <a:gd name="connsiteY2447" fmla="*/ 5574406 h 6857106"/>
              <a:gd name="connsiteX2448" fmla="*/ 27945 w 8243652"/>
              <a:gd name="connsiteY2448" fmla="*/ 5639494 h 6857106"/>
              <a:gd name="connsiteX2449" fmla="*/ 27945 w 8243652"/>
              <a:gd name="connsiteY2449" fmla="*/ 5856981 h 6857106"/>
              <a:gd name="connsiteX2450" fmla="*/ 16301 w 8243652"/>
              <a:gd name="connsiteY2450" fmla="*/ 5579169 h 6857106"/>
              <a:gd name="connsiteX2451" fmla="*/ 11644 w 8243652"/>
              <a:gd name="connsiteY2451" fmla="*/ 5544244 h 6857106"/>
              <a:gd name="connsiteX2452" fmla="*/ 11644 w 8243652"/>
              <a:gd name="connsiteY2452" fmla="*/ 5541069 h 6857106"/>
              <a:gd name="connsiteX2453" fmla="*/ 6987 w 8243652"/>
              <a:gd name="connsiteY2453" fmla="*/ 5541069 h 6857106"/>
              <a:gd name="connsiteX2454" fmla="*/ 6987 w 8243652"/>
              <a:gd name="connsiteY2454" fmla="*/ 5518844 h 6857106"/>
              <a:gd name="connsiteX2455" fmla="*/ 0 w 8243652"/>
              <a:gd name="connsiteY2455" fmla="*/ 5293419 h 6857106"/>
              <a:gd name="connsiteX2456" fmla="*/ 4658 w 8243652"/>
              <a:gd name="connsiteY2456" fmla="*/ 5318819 h 6857106"/>
              <a:gd name="connsiteX2457" fmla="*/ 6987 w 8243652"/>
              <a:gd name="connsiteY2457" fmla="*/ 5323581 h 6857106"/>
              <a:gd name="connsiteX2458" fmla="*/ 11644 w 8243652"/>
              <a:gd name="connsiteY2458" fmla="*/ 5323581 h 6857106"/>
              <a:gd name="connsiteX2459" fmla="*/ 16301 w 8243652"/>
              <a:gd name="connsiteY2459" fmla="*/ 5323581 h 6857106"/>
              <a:gd name="connsiteX2460" fmla="*/ 16301 w 8243652"/>
              <a:gd name="connsiteY2460" fmla="*/ 5318819 h 6857106"/>
              <a:gd name="connsiteX2461" fmla="*/ 23287 w 8243652"/>
              <a:gd name="connsiteY2461" fmla="*/ 5299769 h 6857106"/>
              <a:gd name="connsiteX2462" fmla="*/ 32602 w 8243652"/>
              <a:gd name="connsiteY2462" fmla="*/ 5228331 h 6857106"/>
              <a:gd name="connsiteX2463" fmla="*/ 44246 w 8243652"/>
              <a:gd name="connsiteY2463" fmla="*/ 5123556 h 6857106"/>
              <a:gd name="connsiteX2464" fmla="*/ 65204 w 8243652"/>
              <a:gd name="connsiteY2464" fmla="*/ 4866381 h 6857106"/>
              <a:gd name="connsiteX2465" fmla="*/ 83834 w 8243652"/>
              <a:gd name="connsiteY2465" fmla="*/ 4621906 h 6857106"/>
              <a:gd name="connsiteX2466" fmla="*/ 60547 w 8243652"/>
              <a:gd name="connsiteY2466" fmla="*/ 4248844 h 6857106"/>
              <a:gd name="connsiteX2467" fmla="*/ 67533 w 8243652"/>
              <a:gd name="connsiteY2467" fmla="*/ 4056756 h 6857106"/>
              <a:gd name="connsiteX2468" fmla="*/ 72191 w 8243652"/>
              <a:gd name="connsiteY2468" fmla="*/ 4010719 h 6857106"/>
              <a:gd name="connsiteX2469" fmla="*/ 76848 w 8243652"/>
              <a:gd name="connsiteY2469" fmla="*/ 3988494 h 6857106"/>
              <a:gd name="connsiteX2470" fmla="*/ 81505 w 8243652"/>
              <a:gd name="connsiteY2470" fmla="*/ 3991669 h 6857106"/>
              <a:gd name="connsiteX2471" fmla="*/ 83834 w 8243652"/>
              <a:gd name="connsiteY2471" fmla="*/ 4010719 h 6857106"/>
              <a:gd name="connsiteX2472" fmla="*/ 95477 w 8243652"/>
              <a:gd name="connsiteY2472" fmla="*/ 4086919 h 6857106"/>
              <a:gd name="connsiteX2473" fmla="*/ 111779 w 8243652"/>
              <a:gd name="connsiteY2473" fmla="*/ 4271069 h 6857106"/>
              <a:gd name="connsiteX2474" fmla="*/ 116436 w 8243652"/>
              <a:gd name="connsiteY2474" fmla="*/ 4298056 h 6857106"/>
              <a:gd name="connsiteX2475" fmla="*/ 121093 w 8243652"/>
              <a:gd name="connsiteY2475" fmla="*/ 4312344 h 6857106"/>
              <a:gd name="connsiteX2476" fmla="*/ 125751 w 8243652"/>
              <a:gd name="connsiteY2476" fmla="*/ 4309169 h 6857106"/>
              <a:gd name="connsiteX2477" fmla="*/ 125751 w 8243652"/>
              <a:gd name="connsiteY2477" fmla="*/ 4304406 h 6857106"/>
              <a:gd name="connsiteX2478" fmla="*/ 128080 w 8243652"/>
              <a:gd name="connsiteY2478" fmla="*/ 4274244 h 6857106"/>
              <a:gd name="connsiteX2479" fmla="*/ 125751 w 8243652"/>
              <a:gd name="connsiteY2479" fmla="*/ 4318694 h 6857106"/>
              <a:gd name="connsiteX2480" fmla="*/ 121093 w 8243652"/>
              <a:gd name="connsiteY2480" fmla="*/ 4339331 h 6857106"/>
              <a:gd name="connsiteX2481" fmla="*/ 116436 w 8243652"/>
              <a:gd name="connsiteY2481" fmla="*/ 4342506 h 6857106"/>
              <a:gd name="connsiteX2482" fmla="*/ 116436 w 8243652"/>
              <a:gd name="connsiteY2482" fmla="*/ 4339331 h 6857106"/>
              <a:gd name="connsiteX2483" fmla="*/ 109450 w 8243652"/>
              <a:gd name="connsiteY2483" fmla="*/ 4320281 h 6857106"/>
              <a:gd name="connsiteX2484" fmla="*/ 100135 w 8243652"/>
              <a:gd name="connsiteY2484" fmla="*/ 4247256 h 6857106"/>
              <a:gd name="connsiteX2485" fmla="*/ 95477 w 8243652"/>
              <a:gd name="connsiteY2485" fmla="*/ 4142481 h 6857106"/>
              <a:gd name="connsiteX2486" fmla="*/ 104793 w 8243652"/>
              <a:gd name="connsiteY2486" fmla="*/ 4655244 h 6857106"/>
              <a:gd name="connsiteX2487" fmla="*/ 109450 w 8243652"/>
              <a:gd name="connsiteY2487" fmla="*/ 4688581 h 6857106"/>
              <a:gd name="connsiteX2488" fmla="*/ 116436 w 8243652"/>
              <a:gd name="connsiteY2488" fmla="*/ 4707631 h 6857106"/>
              <a:gd name="connsiteX2489" fmla="*/ 121093 w 8243652"/>
              <a:gd name="connsiteY2489" fmla="*/ 4715569 h 6857106"/>
              <a:gd name="connsiteX2490" fmla="*/ 125751 w 8243652"/>
              <a:gd name="connsiteY2490" fmla="*/ 4712394 h 6857106"/>
              <a:gd name="connsiteX2491" fmla="*/ 128080 w 8243652"/>
              <a:gd name="connsiteY2491" fmla="*/ 4710806 h 6857106"/>
              <a:gd name="connsiteX2492" fmla="*/ 132737 w 8243652"/>
              <a:gd name="connsiteY2492" fmla="*/ 4693344 h 6857106"/>
              <a:gd name="connsiteX2493" fmla="*/ 139723 w 8243652"/>
              <a:gd name="connsiteY2493" fmla="*/ 4671119 h 6857106"/>
              <a:gd name="connsiteX2494" fmla="*/ 149038 w 8243652"/>
              <a:gd name="connsiteY2494" fmla="*/ 4599681 h 6857106"/>
              <a:gd name="connsiteX2495" fmla="*/ 169997 w 8243652"/>
              <a:gd name="connsiteY2495" fmla="*/ 4399656 h 6857106"/>
              <a:gd name="connsiteX2496" fmla="*/ 188626 w 8243652"/>
              <a:gd name="connsiteY2496" fmla="*/ 4183756 h 6857106"/>
              <a:gd name="connsiteX2497" fmla="*/ 183969 w 8243652"/>
              <a:gd name="connsiteY2497" fmla="*/ 4117081 h 6857106"/>
              <a:gd name="connsiteX2498" fmla="*/ 183969 w 8243652"/>
              <a:gd name="connsiteY2498" fmla="*/ 4051994 h 6857106"/>
              <a:gd name="connsiteX2499" fmla="*/ 193283 w 8243652"/>
              <a:gd name="connsiteY2499" fmla="*/ 3905944 h 6857106"/>
              <a:gd name="connsiteX2500" fmla="*/ 197941 w 8243652"/>
              <a:gd name="connsiteY2500" fmla="*/ 3821806 h 6857106"/>
              <a:gd name="connsiteX2501" fmla="*/ 200270 w 8243652"/>
              <a:gd name="connsiteY2501" fmla="*/ 3723381 h 6857106"/>
              <a:gd name="connsiteX2502" fmla="*/ 204927 w 8243652"/>
              <a:gd name="connsiteY2502" fmla="*/ 3610669 h 6857106"/>
              <a:gd name="connsiteX2503" fmla="*/ 200270 w 8243652"/>
              <a:gd name="connsiteY2503" fmla="*/ 3478906 h 6857106"/>
              <a:gd name="connsiteX2504" fmla="*/ 181640 w 8243652"/>
              <a:gd name="connsiteY2504" fmla="*/ 3543994 h 6857106"/>
              <a:gd name="connsiteX2505" fmla="*/ 181640 w 8243652"/>
              <a:gd name="connsiteY2505" fmla="*/ 3407469 h 6857106"/>
              <a:gd name="connsiteX2506" fmla="*/ 183969 w 8243652"/>
              <a:gd name="connsiteY2506" fmla="*/ 3275706 h 6857106"/>
              <a:gd name="connsiteX2507" fmla="*/ 200270 w 8243652"/>
              <a:gd name="connsiteY2507" fmla="*/ 3031231 h 6857106"/>
              <a:gd name="connsiteX2508" fmla="*/ 214242 w 8243652"/>
              <a:gd name="connsiteY2508" fmla="*/ 3097906 h 6857106"/>
              <a:gd name="connsiteX2509" fmla="*/ 225886 w 8243652"/>
              <a:gd name="connsiteY2509" fmla="*/ 3147119 h 6857106"/>
              <a:gd name="connsiteX2510" fmla="*/ 237529 w 8243652"/>
              <a:gd name="connsiteY2510" fmla="*/ 3185219 h 6857106"/>
              <a:gd name="connsiteX2511" fmla="*/ 249173 w 8243652"/>
              <a:gd name="connsiteY2511" fmla="*/ 3212206 h 6857106"/>
              <a:gd name="connsiteX2512" fmla="*/ 265474 w 8243652"/>
              <a:gd name="connsiteY2512" fmla="*/ 3229669 h 6857106"/>
              <a:gd name="connsiteX2513" fmla="*/ 277117 w 8243652"/>
              <a:gd name="connsiteY2513" fmla="*/ 3242369 h 6857106"/>
              <a:gd name="connsiteX2514" fmla="*/ 293418 w 8243652"/>
              <a:gd name="connsiteY2514" fmla="*/ 3251894 h 6857106"/>
              <a:gd name="connsiteX2515" fmla="*/ 305062 w 8243652"/>
              <a:gd name="connsiteY2515" fmla="*/ 3256656 h 6857106"/>
              <a:gd name="connsiteX2516" fmla="*/ 316706 w 8243652"/>
              <a:gd name="connsiteY2516" fmla="*/ 3264594 h 6857106"/>
              <a:gd name="connsiteX2517" fmla="*/ 330678 w 8243652"/>
              <a:gd name="connsiteY2517" fmla="*/ 3272531 h 6857106"/>
              <a:gd name="connsiteX2518" fmla="*/ 342322 w 8243652"/>
              <a:gd name="connsiteY2518" fmla="*/ 3286819 h 6857106"/>
              <a:gd name="connsiteX2519" fmla="*/ 353965 w 8243652"/>
              <a:gd name="connsiteY2519" fmla="*/ 3309044 h 6857106"/>
              <a:gd name="connsiteX2520" fmla="*/ 360951 w 8243652"/>
              <a:gd name="connsiteY2520" fmla="*/ 3339206 h 6857106"/>
              <a:gd name="connsiteX2521" fmla="*/ 370266 w 8243652"/>
              <a:gd name="connsiteY2521" fmla="*/ 3380481 h 6857106"/>
              <a:gd name="connsiteX2522" fmla="*/ 377252 w 8243652"/>
              <a:gd name="connsiteY2522" fmla="*/ 3434456 h 6857106"/>
              <a:gd name="connsiteX2523" fmla="*/ 381909 w 8243652"/>
              <a:gd name="connsiteY2523" fmla="*/ 3505894 h 6857106"/>
              <a:gd name="connsiteX2524" fmla="*/ 377252 w 8243652"/>
              <a:gd name="connsiteY2524" fmla="*/ 3464619 h 6857106"/>
              <a:gd name="connsiteX2525" fmla="*/ 374924 w 8243652"/>
              <a:gd name="connsiteY2525" fmla="*/ 3448744 h 6857106"/>
              <a:gd name="connsiteX2526" fmla="*/ 370266 w 8243652"/>
              <a:gd name="connsiteY2526" fmla="*/ 3445569 h 6857106"/>
              <a:gd name="connsiteX2527" fmla="*/ 365609 w 8243652"/>
              <a:gd name="connsiteY2527" fmla="*/ 3448744 h 6857106"/>
              <a:gd name="connsiteX2528" fmla="*/ 360951 w 8243652"/>
              <a:gd name="connsiteY2528" fmla="*/ 3464619 h 6857106"/>
              <a:gd name="connsiteX2529" fmla="*/ 349308 w 8243652"/>
              <a:gd name="connsiteY2529" fmla="*/ 3536056 h 6857106"/>
              <a:gd name="connsiteX2530" fmla="*/ 342322 w 8243652"/>
              <a:gd name="connsiteY2530" fmla="*/ 3644006 h 6857106"/>
              <a:gd name="connsiteX2531" fmla="*/ 365609 w 8243652"/>
              <a:gd name="connsiteY2531" fmla="*/ 3867844 h 6857106"/>
              <a:gd name="connsiteX2532" fmla="*/ 360951 w 8243652"/>
              <a:gd name="connsiteY2532" fmla="*/ 3866256 h 6857106"/>
              <a:gd name="connsiteX2533" fmla="*/ 358623 w 8243652"/>
              <a:gd name="connsiteY2533" fmla="*/ 3855144 h 6857106"/>
              <a:gd name="connsiteX2534" fmla="*/ 349308 w 8243652"/>
              <a:gd name="connsiteY2534" fmla="*/ 3807519 h 6857106"/>
              <a:gd name="connsiteX2535" fmla="*/ 333007 w 8243652"/>
              <a:gd name="connsiteY2535" fmla="*/ 3667819 h 6857106"/>
              <a:gd name="connsiteX2536" fmla="*/ 326020 w 8243652"/>
              <a:gd name="connsiteY2536" fmla="*/ 3602731 h 6857106"/>
              <a:gd name="connsiteX2537" fmla="*/ 316706 w 8243652"/>
              <a:gd name="connsiteY2537" fmla="*/ 3558281 h 6857106"/>
              <a:gd name="connsiteX2538" fmla="*/ 314377 w 8243652"/>
              <a:gd name="connsiteY2538" fmla="*/ 3547169 h 6857106"/>
              <a:gd name="connsiteX2539" fmla="*/ 309719 w 8243652"/>
              <a:gd name="connsiteY2539" fmla="*/ 3547169 h 6857106"/>
              <a:gd name="connsiteX2540" fmla="*/ 305062 w 8243652"/>
              <a:gd name="connsiteY2540" fmla="*/ 3550344 h 6857106"/>
              <a:gd name="connsiteX2541" fmla="*/ 302733 w 8243652"/>
              <a:gd name="connsiteY2541" fmla="*/ 3561456 h 6857106"/>
              <a:gd name="connsiteX2542" fmla="*/ 298076 w 8243652"/>
              <a:gd name="connsiteY2542" fmla="*/ 3588444 h 6857106"/>
              <a:gd name="connsiteX2543" fmla="*/ 293418 w 8243652"/>
              <a:gd name="connsiteY2543" fmla="*/ 3866256 h 6857106"/>
              <a:gd name="connsiteX2544" fmla="*/ 293418 w 8243652"/>
              <a:gd name="connsiteY2544" fmla="*/ 4177406 h 6857106"/>
              <a:gd name="connsiteX2545" fmla="*/ 293418 w 8243652"/>
              <a:gd name="connsiteY2545" fmla="*/ 4515544 h 6857106"/>
              <a:gd name="connsiteX2546" fmla="*/ 293418 w 8243652"/>
              <a:gd name="connsiteY2546" fmla="*/ 4690169 h 6857106"/>
              <a:gd name="connsiteX2547" fmla="*/ 302733 w 8243652"/>
              <a:gd name="connsiteY2547" fmla="*/ 4866381 h 6857106"/>
              <a:gd name="connsiteX2548" fmla="*/ 314377 w 8243652"/>
              <a:gd name="connsiteY2548" fmla="*/ 4942581 h 6857106"/>
              <a:gd name="connsiteX2549" fmla="*/ 321363 w 8243652"/>
              <a:gd name="connsiteY2549" fmla="*/ 4982269 h 6857106"/>
              <a:gd name="connsiteX2550" fmla="*/ 326020 w 8243652"/>
              <a:gd name="connsiteY2550" fmla="*/ 4987031 h 6857106"/>
              <a:gd name="connsiteX2551" fmla="*/ 330678 w 8243652"/>
              <a:gd name="connsiteY2551" fmla="*/ 4983856 h 6857106"/>
              <a:gd name="connsiteX2552" fmla="*/ 337664 w 8243652"/>
              <a:gd name="connsiteY2552" fmla="*/ 4953694 h 6857106"/>
              <a:gd name="connsiteX2553" fmla="*/ 342322 w 8243652"/>
              <a:gd name="connsiteY2553" fmla="*/ 4901306 h 6857106"/>
              <a:gd name="connsiteX2554" fmla="*/ 349308 w 8243652"/>
              <a:gd name="connsiteY2554" fmla="*/ 4828281 h 6857106"/>
              <a:gd name="connsiteX2555" fmla="*/ 358623 w 8243652"/>
              <a:gd name="connsiteY2555" fmla="*/ 4639369 h 6857106"/>
              <a:gd name="connsiteX2556" fmla="*/ 370266 w 8243652"/>
              <a:gd name="connsiteY2556" fmla="*/ 4429819 h 6857106"/>
              <a:gd name="connsiteX2557" fmla="*/ 386567 w 8243652"/>
              <a:gd name="connsiteY2557" fmla="*/ 4247256 h 6857106"/>
              <a:gd name="connsiteX2558" fmla="*/ 393553 w 8243652"/>
              <a:gd name="connsiteY2558" fmla="*/ 4175819 h 6857106"/>
              <a:gd name="connsiteX2559" fmla="*/ 402868 w 8243652"/>
              <a:gd name="connsiteY2559" fmla="*/ 4126606 h 6857106"/>
              <a:gd name="connsiteX2560" fmla="*/ 405197 w 8243652"/>
              <a:gd name="connsiteY2560" fmla="*/ 4109144 h 6857106"/>
              <a:gd name="connsiteX2561" fmla="*/ 414512 w 8243652"/>
              <a:gd name="connsiteY2561" fmla="*/ 4101206 h 6857106"/>
              <a:gd name="connsiteX2562" fmla="*/ 419169 w 8243652"/>
              <a:gd name="connsiteY2562" fmla="*/ 4098031 h 6857106"/>
              <a:gd name="connsiteX2563" fmla="*/ 426155 w 8243652"/>
              <a:gd name="connsiteY2563" fmla="*/ 4107556 h 6857106"/>
              <a:gd name="connsiteX2564" fmla="*/ 426155 w 8243652"/>
              <a:gd name="connsiteY2564" fmla="*/ 4147244 h 6857106"/>
              <a:gd name="connsiteX2565" fmla="*/ 426155 w 8243652"/>
              <a:gd name="connsiteY2565" fmla="*/ 4323456 h 6857106"/>
              <a:gd name="connsiteX2566" fmla="*/ 426155 w 8243652"/>
              <a:gd name="connsiteY2566" fmla="*/ 4417119 h 6857106"/>
              <a:gd name="connsiteX2567" fmla="*/ 430813 w 8243652"/>
              <a:gd name="connsiteY2567" fmla="*/ 4485381 h 6857106"/>
              <a:gd name="connsiteX2568" fmla="*/ 433141 w 8243652"/>
              <a:gd name="connsiteY2568" fmla="*/ 4504431 h 6857106"/>
              <a:gd name="connsiteX2569" fmla="*/ 437799 w 8243652"/>
              <a:gd name="connsiteY2569" fmla="*/ 4512369 h 6857106"/>
              <a:gd name="connsiteX2570" fmla="*/ 442456 w 8243652"/>
              <a:gd name="connsiteY2570" fmla="*/ 4504431 h 6857106"/>
              <a:gd name="connsiteX2571" fmla="*/ 449442 w 8243652"/>
              <a:gd name="connsiteY2571" fmla="*/ 4479031 h 6857106"/>
              <a:gd name="connsiteX2572" fmla="*/ 465743 w 8243652"/>
              <a:gd name="connsiteY2572" fmla="*/ 4331394 h 6857106"/>
              <a:gd name="connsiteX2573" fmla="*/ 486702 w 8243652"/>
              <a:gd name="connsiteY2573" fmla="*/ 4150419 h 6857106"/>
              <a:gd name="connsiteX2574" fmla="*/ 498345 w 8243652"/>
              <a:gd name="connsiteY2574" fmla="*/ 3936106 h 6857106"/>
              <a:gd name="connsiteX2575" fmla="*/ 509989 w 8243652"/>
              <a:gd name="connsiteY2575" fmla="*/ 3701156 h 6857106"/>
              <a:gd name="connsiteX2576" fmla="*/ 521633 w 8243652"/>
              <a:gd name="connsiteY2576" fmla="*/ 3445569 h 6857106"/>
              <a:gd name="connsiteX2577" fmla="*/ 530947 w 8243652"/>
              <a:gd name="connsiteY2577" fmla="*/ 3177281 h 6857106"/>
              <a:gd name="connsiteX2578" fmla="*/ 535605 w 8243652"/>
              <a:gd name="connsiteY2578" fmla="*/ 2899469 h 6857106"/>
              <a:gd name="connsiteX2579" fmla="*/ 535605 w 8243652"/>
              <a:gd name="connsiteY2579" fmla="*/ 2623244 h 6857106"/>
              <a:gd name="connsiteX2580" fmla="*/ 519304 w 8243652"/>
              <a:gd name="connsiteY2580" fmla="*/ 2807394 h 6857106"/>
              <a:gd name="connsiteX2581" fmla="*/ 507660 w 8243652"/>
              <a:gd name="connsiteY2581" fmla="*/ 2894706 h 6857106"/>
              <a:gd name="connsiteX2582" fmla="*/ 493688 w 8243652"/>
              <a:gd name="connsiteY2582" fmla="*/ 2962969 h 6857106"/>
              <a:gd name="connsiteX2583" fmla="*/ 491359 w 8243652"/>
              <a:gd name="connsiteY2583" fmla="*/ 2982019 h 6857106"/>
              <a:gd name="connsiteX2584" fmla="*/ 486702 w 8243652"/>
              <a:gd name="connsiteY2584" fmla="*/ 2993131 h 6857106"/>
              <a:gd name="connsiteX2585" fmla="*/ 482044 w 8243652"/>
              <a:gd name="connsiteY2585" fmla="*/ 2993131 h 6857106"/>
              <a:gd name="connsiteX2586" fmla="*/ 482044 w 8243652"/>
              <a:gd name="connsiteY2586" fmla="*/ 2989956 h 6857106"/>
              <a:gd name="connsiteX2587" fmla="*/ 477387 w 8243652"/>
              <a:gd name="connsiteY2587" fmla="*/ 2974081 h 6857106"/>
              <a:gd name="connsiteX2588" fmla="*/ 470401 w 8243652"/>
              <a:gd name="connsiteY2588" fmla="*/ 2894706 h 6857106"/>
              <a:gd name="connsiteX2589" fmla="*/ 465743 w 8243652"/>
              <a:gd name="connsiteY2589" fmla="*/ 2735956 h 6857106"/>
              <a:gd name="connsiteX2590" fmla="*/ 486702 w 8243652"/>
              <a:gd name="connsiteY2590" fmla="*/ 2585144 h 6857106"/>
              <a:gd name="connsiteX2591" fmla="*/ 503003 w 8243652"/>
              <a:gd name="connsiteY2591" fmla="*/ 2437506 h 6857106"/>
              <a:gd name="connsiteX2592" fmla="*/ 509989 w 8243652"/>
              <a:gd name="connsiteY2592" fmla="*/ 2354956 h 6857106"/>
              <a:gd name="connsiteX2593" fmla="*/ 519304 w 8243652"/>
              <a:gd name="connsiteY2593" fmla="*/ 2264469 h 6857106"/>
              <a:gd name="connsiteX2594" fmla="*/ 521633 w 8243652"/>
              <a:gd name="connsiteY2594" fmla="*/ 2159694 h 6857106"/>
              <a:gd name="connsiteX2595" fmla="*/ 526290 w 8243652"/>
              <a:gd name="connsiteY2595" fmla="*/ 2039044 h 6857106"/>
              <a:gd name="connsiteX2596" fmla="*/ 530947 w 8243652"/>
              <a:gd name="connsiteY2596" fmla="*/ 2226369 h 6857106"/>
              <a:gd name="connsiteX2597" fmla="*/ 530947 w 8243652"/>
              <a:gd name="connsiteY2597" fmla="*/ 2337494 h 6857106"/>
              <a:gd name="connsiteX2598" fmla="*/ 521633 w 8243652"/>
              <a:gd name="connsiteY2598" fmla="*/ 2397819 h 6857106"/>
              <a:gd name="connsiteX2599" fmla="*/ 519304 w 8243652"/>
              <a:gd name="connsiteY2599" fmla="*/ 2427981 h 6857106"/>
              <a:gd name="connsiteX2600" fmla="*/ 509989 w 8243652"/>
              <a:gd name="connsiteY2600" fmla="*/ 2456556 h 6857106"/>
              <a:gd name="connsiteX2601" fmla="*/ 507660 w 8243652"/>
              <a:gd name="connsiteY2601" fmla="*/ 2499419 h 6857106"/>
              <a:gd name="connsiteX2602" fmla="*/ 507660 w 8243652"/>
              <a:gd name="connsiteY2602" fmla="*/ 2588319 h 6857106"/>
              <a:gd name="connsiteX2603" fmla="*/ 514646 w 8243652"/>
              <a:gd name="connsiteY2603" fmla="*/ 2740719 h 6857106"/>
              <a:gd name="connsiteX2604" fmla="*/ 519304 w 8243652"/>
              <a:gd name="connsiteY2604" fmla="*/ 2728019 h 6857106"/>
              <a:gd name="connsiteX2605" fmla="*/ 521633 w 8243652"/>
              <a:gd name="connsiteY2605" fmla="*/ 2699444 h 6857106"/>
              <a:gd name="connsiteX2606" fmla="*/ 530947 w 8243652"/>
              <a:gd name="connsiteY2606" fmla="*/ 2615306 h 6857106"/>
              <a:gd name="connsiteX2607" fmla="*/ 542591 w 8243652"/>
              <a:gd name="connsiteY2607" fmla="*/ 2416869 h 6857106"/>
              <a:gd name="connsiteX2608" fmla="*/ 537934 w 8243652"/>
              <a:gd name="connsiteY2608" fmla="*/ 2510531 h 6857106"/>
              <a:gd name="connsiteX2609" fmla="*/ 537934 w 8243652"/>
              <a:gd name="connsiteY2609" fmla="*/ 2596256 h 6857106"/>
              <a:gd name="connsiteX2610" fmla="*/ 547248 w 8243652"/>
              <a:gd name="connsiteY2610" fmla="*/ 2748656 h 6857106"/>
              <a:gd name="connsiteX2611" fmla="*/ 554235 w 8243652"/>
              <a:gd name="connsiteY2611" fmla="*/ 2880419 h 6857106"/>
              <a:gd name="connsiteX2612" fmla="*/ 558892 w 8243652"/>
              <a:gd name="connsiteY2612" fmla="*/ 2996306 h 6857106"/>
              <a:gd name="connsiteX2613" fmla="*/ 565878 w 8243652"/>
              <a:gd name="connsiteY2613" fmla="*/ 2999481 h 6857106"/>
              <a:gd name="connsiteX2614" fmla="*/ 575193 w 8243652"/>
              <a:gd name="connsiteY2614" fmla="*/ 3010594 h 6857106"/>
              <a:gd name="connsiteX2615" fmla="*/ 591494 w 8243652"/>
              <a:gd name="connsiteY2615" fmla="*/ 3042344 h 6857106"/>
              <a:gd name="connsiteX2616" fmla="*/ 607795 w 8243652"/>
              <a:gd name="connsiteY2616" fmla="*/ 3089969 h 6857106"/>
              <a:gd name="connsiteX2617" fmla="*/ 624096 w 8243652"/>
              <a:gd name="connsiteY2617" fmla="*/ 3143944 h 6857106"/>
              <a:gd name="connsiteX2618" fmla="*/ 652041 w 8243652"/>
              <a:gd name="connsiteY2618" fmla="*/ 3253481 h 6857106"/>
              <a:gd name="connsiteX2619" fmla="*/ 668342 w 8243652"/>
              <a:gd name="connsiteY2619" fmla="*/ 3297931 h 6857106"/>
              <a:gd name="connsiteX2620" fmla="*/ 675328 w 8243652"/>
              <a:gd name="connsiteY2620" fmla="*/ 3313806 h 6857106"/>
              <a:gd name="connsiteX2621" fmla="*/ 684642 w 8243652"/>
              <a:gd name="connsiteY2621" fmla="*/ 3328094 h 6857106"/>
              <a:gd name="connsiteX2622" fmla="*/ 691629 w 8243652"/>
              <a:gd name="connsiteY2622" fmla="*/ 3523356 h 6857106"/>
              <a:gd name="connsiteX2623" fmla="*/ 691629 w 8243652"/>
              <a:gd name="connsiteY2623" fmla="*/ 3766244 h 6857106"/>
              <a:gd name="connsiteX2624" fmla="*/ 703272 w 8243652"/>
              <a:gd name="connsiteY2624" fmla="*/ 3670994 h 6857106"/>
              <a:gd name="connsiteX2625" fmla="*/ 712587 w 8243652"/>
              <a:gd name="connsiteY2625" fmla="*/ 3517006 h 6857106"/>
              <a:gd name="connsiteX2626" fmla="*/ 731217 w 8243652"/>
              <a:gd name="connsiteY2626" fmla="*/ 3105844 h 6857106"/>
              <a:gd name="connsiteX2627" fmla="*/ 742861 w 8243652"/>
              <a:gd name="connsiteY2627" fmla="*/ 2653406 h 6857106"/>
              <a:gd name="connsiteX2628" fmla="*/ 742861 w 8243652"/>
              <a:gd name="connsiteY2628" fmla="*/ 2450206 h 6857106"/>
              <a:gd name="connsiteX2629" fmla="*/ 742861 w 8243652"/>
              <a:gd name="connsiteY2629" fmla="*/ 2280344 h 6857106"/>
              <a:gd name="connsiteX2630" fmla="*/ 747518 w 8243652"/>
              <a:gd name="connsiteY2630" fmla="*/ 2280344 h 6857106"/>
              <a:gd name="connsiteX2631" fmla="*/ 752175 w 8243652"/>
              <a:gd name="connsiteY2631" fmla="*/ 2286694 h 6857106"/>
              <a:gd name="connsiteX2632" fmla="*/ 759162 w 8243652"/>
              <a:gd name="connsiteY2632" fmla="*/ 2310506 h 6857106"/>
              <a:gd name="connsiteX2633" fmla="*/ 773134 w 8243652"/>
              <a:gd name="connsiteY2633" fmla="*/ 2385119 h 6857106"/>
              <a:gd name="connsiteX2634" fmla="*/ 775463 w 8243652"/>
              <a:gd name="connsiteY2634" fmla="*/ 2415281 h 6857106"/>
              <a:gd name="connsiteX2635" fmla="*/ 784777 w 8243652"/>
              <a:gd name="connsiteY2635" fmla="*/ 2431156 h 6857106"/>
              <a:gd name="connsiteX2636" fmla="*/ 787106 w 8243652"/>
              <a:gd name="connsiteY2636" fmla="*/ 2431156 h 6857106"/>
              <a:gd name="connsiteX2637" fmla="*/ 791763 w 8243652"/>
              <a:gd name="connsiteY2637" fmla="*/ 2423219 h 6857106"/>
              <a:gd name="connsiteX2638" fmla="*/ 801078 w 8243652"/>
              <a:gd name="connsiteY2638" fmla="*/ 2378769 h 6857106"/>
              <a:gd name="connsiteX2639" fmla="*/ 784777 w 8243652"/>
              <a:gd name="connsiteY2639" fmla="*/ 2148581 h 6857106"/>
              <a:gd name="connsiteX2640" fmla="*/ 784777 w 8243652"/>
              <a:gd name="connsiteY2640" fmla="*/ 2132706 h 6857106"/>
              <a:gd name="connsiteX2641" fmla="*/ 787106 w 8243652"/>
              <a:gd name="connsiteY2641" fmla="*/ 2140644 h 6857106"/>
              <a:gd name="connsiteX2642" fmla="*/ 791763 w 8243652"/>
              <a:gd name="connsiteY2642" fmla="*/ 2145406 h 6857106"/>
              <a:gd name="connsiteX2643" fmla="*/ 796421 w 8243652"/>
              <a:gd name="connsiteY2643" fmla="*/ 2148581 h 6857106"/>
              <a:gd name="connsiteX2644" fmla="*/ 796421 w 8243652"/>
              <a:gd name="connsiteY2644" fmla="*/ 2143819 h 6857106"/>
              <a:gd name="connsiteX2645" fmla="*/ 801078 w 8243652"/>
              <a:gd name="connsiteY2645" fmla="*/ 2126356 h 6857106"/>
              <a:gd name="connsiteX2646" fmla="*/ 808064 w 8243652"/>
              <a:gd name="connsiteY2646" fmla="*/ 2042219 h 6857106"/>
              <a:gd name="connsiteX2647" fmla="*/ 812722 w 8243652"/>
              <a:gd name="connsiteY2647" fmla="*/ 1872356 h 6857106"/>
              <a:gd name="connsiteX2648" fmla="*/ 817379 w 8243652"/>
              <a:gd name="connsiteY2648" fmla="*/ 1864419 h 6857106"/>
              <a:gd name="connsiteX2649" fmla="*/ 819708 w 8243652"/>
              <a:gd name="connsiteY2649" fmla="*/ 1864419 h 6857106"/>
              <a:gd name="connsiteX2650" fmla="*/ 824365 w 8243652"/>
              <a:gd name="connsiteY2650" fmla="*/ 1888231 h 6857106"/>
              <a:gd name="connsiteX2651" fmla="*/ 824365 w 8243652"/>
              <a:gd name="connsiteY2651" fmla="*/ 2005706 h 6857106"/>
              <a:gd name="connsiteX2652" fmla="*/ 829023 w 8243652"/>
              <a:gd name="connsiteY2652" fmla="*/ 2166044 h 6857106"/>
              <a:gd name="connsiteX2653" fmla="*/ 829023 w 8243652"/>
              <a:gd name="connsiteY2653" fmla="*/ 2239069 h 6857106"/>
              <a:gd name="connsiteX2654" fmla="*/ 831352 w 8243652"/>
              <a:gd name="connsiteY2654" fmla="*/ 2299394 h 6857106"/>
              <a:gd name="connsiteX2655" fmla="*/ 840667 w 8243652"/>
              <a:gd name="connsiteY2655" fmla="*/ 2124769 h 6857106"/>
              <a:gd name="connsiteX2656" fmla="*/ 845324 w 8243652"/>
              <a:gd name="connsiteY2656" fmla="*/ 2000944 h 6857106"/>
              <a:gd name="connsiteX2657" fmla="*/ 845324 w 8243652"/>
              <a:gd name="connsiteY2657" fmla="*/ 1873944 h 6857106"/>
              <a:gd name="connsiteX2658" fmla="*/ 847653 w 8243652"/>
              <a:gd name="connsiteY2658" fmla="*/ 2058094 h 6857106"/>
              <a:gd name="connsiteX2659" fmla="*/ 847653 w 8243652"/>
              <a:gd name="connsiteY2659" fmla="*/ 2258119 h 6857106"/>
              <a:gd name="connsiteX2660" fmla="*/ 840667 w 8243652"/>
              <a:gd name="connsiteY2660" fmla="*/ 2702619 h 6857106"/>
              <a:gd name="connsiteX2661" fmla="*/ 831352 w 8243652"/>
              <a:gd name="connsiteY2661" fmla="*/ 3161406 h 6857106"/>
              <a:gd name="connsiteX2662" fmla="*/ 829023 w 8243652"/>
              <a:gd name="connsiteY2662" fmla="*/ 3380481 h 6857106"/>
              <a:gd name="connsiteX2663" fmla="*/ 831352 w 8243652"/>
              <a:gd name="connsiteY2663" fmla="*/ 3585269 h 6857106"/>
              <a:gd name="connsiteX2664" fmla="*/ 847653 w 8243652"/>
              <a:gd name="connsiteY2664" fmla="*/ 3874194 h 6857106"/>
              <a:gd name="connsiteX2665" fmla="*/ 873268 w 8243652"/>
              <a:gd name="connsiteY2665" fmla="*/ 4180581 h 6857106"/>
              <a:gd name="connsiteX2666" fmla="*/ 905870 w 8243652"/>
              <a:gd name="connsiteY2666" fmla="*/ 4561581 h 6857106"/>
              <a:gd name="connsiteX2667" fmla="*/ 908199 w 8243652"/>
              <a:gd name="connsiteY2667" fmla="*/ 4304406 h 6857106"/>
              <a:gd name="connsiteX2668" fmla="*/ 912857 w 8243652"/>
              <a:gd name="connsiteY2668" fmla="*/ 3934519 h 6857106"/>
              <a:gd name="connsiteX2669" fmla="*/ 912857 w 8243652"/>
              <a:gd name="connsiteY2669" fmla="*/ 2993131 h 6857106"/>
              <a:gd name="connsiteX2670" fmla="*/ 905870 w 8243652"/>
              <a:gd name="connsiteY2670" fmla="*/ 2023169 h 6857106"/>
              <a:gd name="connsiteX2671" fmla="*/ 901214 w 8243652"/>
              <a:gd name="connsiteY2671" fmla="*/ 1613594 h 6857106"/>
              <a:gd name="connsiteX2672" fmla="*/ 896556 w 8243652"/>
              <a:gd name="connsiteY2672" fmla="*/ 1300856 h 6857106"/>
              <a:gd name="connsiteX2673" fmla="*/ 896556 w 8243652"/>
              <a:gd name="connsiteY2673" fmla="*/ 1216719 h 6857106"/>
              <a:gd name="connsiteX2674" fmla="*/ 901214 w 8243652"/>
              <a:gd name="connsiteY2674" fmla="*/ 1205606 h 6857106"/>
              <a:gd name="connsiteX2675" fmla="*/ 901214 w 8243652"/>
              <a:gd name="connsiteY2675" fmla="*/ 1213544 h 6857106"/>
              <a:gd name="connsiteX2676" fmla="*/ 908199 w 8243652"/>
              <a:gd name="connsiteY2676" fmla="*/ 1361181 h 6857106"/>
              <a:gd name="connsiteX2677" fmla="*/ 919843 w 8243652"/>
              <a:gd name="connsiteY2677" fmla="*/ 1583431 h 6857106"/>
              <a:gd name="connsiteX2678" fmla="*/ 924500 w 8243652"/>
              <a:gd name="connsiteY2678" fmla="*/ 1669156 h 6857106"/>
              <a:gd name="connsiteX2679" fmla="*/ 929158 w 8243652"/>
              <a:gd name="connsiteY2679" fmla="*/ 1713606 h 6857106"/>
              <a:gd name="connsiteX2680" fmla="*/ 940801 w 8243652"/>
              <a:gd name="connsiteY2680" fmla="*/ 1854894 h 6857106"/>
              <a:gd name="connsiteX2681" fmla="*/ 950116 w 8243652"/>
              <a:gd name="connsiteY2681" fmla="*/ 1883469 h 6857106"/>
              <a:gd name="connsiteX2682" fmla="*/ 950116 w 8243652"/>
              <a:gd name="connsiteY2682" fmla="*/ 1885056 h 6857106"/>
              <a:gd name="connsiteX2683" fmla="*/ 952445 w 8243652"/>
              <a:gd name="connsiteY2683" fmla="*/ 1883469 h 6857106"/>
              <a:gd name="connsiteX2684" fmla="*/ 957102 w 8243652"/>
              <a:gd name="connsiteY2684" fmla="*/ 1866006 h 6857106"/>
              <a:gd name="connsiteX2685" fmla="*/ 961760 w 8243652"/>
              <a:gd name="connsiteY2685" fmla="*/ 1831081 h 6857106"/>
              <a:gd name="connsiteX2686" fmla="*/ 968746 w 8243652"/>
              <a:gd name="connsiteY2686" fmla="*/ 1729481 h 6857106"/>
              <a:gd name="connsiteX2687" fmla="*/ 989704 w 8243652"/>
              <a:gd name="connsiteY2687" fmla="*/ 1511994 h 6857106"/>
              <a:gd name="connsiteX2688" fmla="*/ 994362 w 8243652"/>
              <a:gd name="connsiteY2688" fmla="*/ 1480244 h 6857106"/>
              <a:gd name="connsiteX2689" fmla="*/ 996690 w 8243652"/>
              <a:gd name="connsiteY2689" fmla="*/ 1461194 h 6857106"/>
              <a:gd name="connsiteX2690" fmla="*/ 1001348 w 8243652"/>
              <a:gd name="connsiteY2690" fmla="*/ 1461194 h 6857106"/>
              <a:gd name="connsiteX2691" fmla="*/ 1001348 w 8243652"/>
              <a:gd name="connsiteY2691" fmla="*/ 1465956 h 6857106"/>
              <a:gd name="connsiteX2692" fmla="*/ 1006005 w 8243652"/>
              <a:gd name="connsiteY2692" fmla="*/ 1492944 h 6857106"/>
              <a:gd name="connsiteX2693" fmla="*/ 985047 w 8243652"/>
              <a:gd name="connsiteY2693" fmla="*/ 1808856 h 6857106"/>
              <a:gd name="connsiteX2694" fmla="*/ 989704 w 8243652"/>
              <a:gd name="connsiteY2694" fmla="*/ 1846956 h 6857106"/>
              <a:gd name="connsiteX2695" fmla="*/ 994362 w 8243652"/>
              <a:gd name="connsiteY2695" fmla="*/ 1854894 h 6857106"/>
              <a:gd name="connsiteX2696" fmla="*/ 994362 w 8243652"/>
              <a:gd name="connsiteY2696" fmla="*/ 1858069 h 6857106"/>
              <a:gd name="connsiteX2697" fmla="*/ 996690 w 8243652"/>
              <a:gd name="connsiteY2697" fmla="*/ 1854894 h 6857106"/>
              <a:gd name="connsiteX2698" fmla="*/ 1001348 w 8243652"/>
              <a:gd name="connsiteY2698" fmla="*/ 1846956 h 6857106"/>
              <a:gd name="connsiteX2699" fmla="*/ 1008334 w 8243652"/>
              <a:gd name="connsiteY2699" fmla="*/ 1816794 h 6857106"/>
              <a:gd name="connsiteX2700" fmla="*/ 1017649 w 8243652"/>
              <a:gd name="connsiteY2700" fmla="*/ 1767581 h 6857106"/>
              <a:gd name="connsiteX2701" fmla="*/ 1024635 w 8243652"/>
              <a:gd name="connsiteY2701" fmla="*/ 1707256 h 6857106"/>
              <a:gd name="connsiteX2702" fmla="*/ 1033950 w 8243652"/>
              <a:gd name="connsiteY2702" fmla="*/ 1638994 h 6857106"/>
              <a:gd name="connsiteX2703" fmla="*/ 1038607 w 8243652"/>
              <a:gd name="connsiteY2703" fmla="*/ 1564381 h 6857106"/>
              <a:gd name="connsiteX2704" fmla="*/ 1033950 w 8243652"/>
              <a:gd name="connsiteY2704" fmla="*/ 1808856 h 6857106"/>
              <a:gd name="connsiteX2705" fmla="*/ 1029292 w 8243652"/>
              <a:gd name="connsiteY2705" fmla="*/ 2173981 h 6857106"/>
              <a:gd name="connsiteX2706" fmla="*/ 1024635 w 8243652"/>
              <a:gd name="connsiteY2706" fmla="*/ 2547044 h 6857106"/>
              <a:gd name="connsiteX2707" fmla="*/ 1024635 w 8243652"/>
              <a:gd name="connsiteY2707" fmla="*/ 2697856 h 6857106"/>
              <a:gd name="connsiteX2708" fmla="*/ 1029292 w 8243652"/>
              <a:gd name="connsiteY2708" fmla="*/ 2812156 h 6857106"/>
              <a:gd name="connsiteX2709" fmla="*/ 1033950 w 8243652"/>
              <a:gd name="connsiteY2709" fmla="*/ 2818506 h 6857106"/>
              <a:gd name="connsiteX2710" fmla="*/ 1038607 w 8243652"/>
              <a:gd name="connsiteY2710" fmla="*/ 2818506 h 6857106"/>
              <a:gd name="connsiteX2711" fmla="*/ 1040936 w 8243652"/>
              <a:gd name="connsiteY2711" fmla="*/ 2808981 h 6857106"/>
              <a:gd name="connsiteX2712" fmla="*/ 1045593 w 8243652"/>
              <a:gd name="connsiteY2712" fmla="*/ 2799456 h 6857106"/>
              <a:gd name="connsiteX2713" fmla="*/ 1052579 w 8243652"/>
              <a:gd name="connsiteY2713" fmla="*/ 2755006 h 6857106"/>
              <a:gd name="connsiteX2714" fmla="*/ 1061894 w 8243652"/>
              <a:gd name="connsiteY2714" fmla="*/ 2691506 h 6857106"/>
              <a:gd name="connsiteX2715" fmla="*/ 1078195 w 8243652"/>
              <a:gd name="connsiteY2715" fmla="*/ 2516881 h 6857106"/>
              <a:gd name="connsiteX2716" fmla="*/ 1094496 w 8243652"/>
              <a:gd name="connsiteY2716" fmla="*/ 2286694 h 6857106"/>
              <a:gd name="connsiteX2717" fmla="*/ 1106140 w 8243652"/>
              <a:gd name="connsiteY2717" fmla="*/ 2023169 h 6857106"/>
              <a:gd name="connsiteX2718" fmla="*/ 1113126 w 8243652"/>
              <a:gd name="connsiteY2718" fmla="*/ 1748531 h 6857106"/>
              <a:gd name="connsiteX2719" fmla="*/ 1117784 w 8243652"/>
              <a:gd name="connsiteY2719" fmla="*/ 1481831 h 6857106"/>
              <a:gd name="connsiteX2720" fmla="*/ 1117784 w 8243652"/>
              <a:gd name="connsiteY2720" fmla="*/ 1240531 h 6857106"/>
              <a:gd name="connsiteX2721" fmla="*/ 1045593 w 8243652"/>
              <a:gd name="connsiteY2721" fmla="*/ 1853306 h 6857106"/>
              <a:gd name="connsiteX2722" fmla="*/ 1045593 w 8243652"/>
              <a:gd name="connsiteY2722" fmla="*/ 1688206 h 6857106"/>
              <a:gd name="connsiteX2723" fmla="*/ 1052579 w 8243652"/>
              <a:gd name="connsiteY2723" fmla="*/ 1559619 h 6857106"/>
              <a:gd name="connsiteX2724" fmla="*/ 1061894 w 8243652"/>
              <a:gd name="connsiteY2724" fmla="*/ 1450081 h 6857106"/>
              <a:gd name="connsiteX2725" fmla="*/ 1068880 w 8243652"/>
              <a:gd name="connsiteY2725" fmla="*/ 1348481 h 6857106"/>
              <a:gd name="connsiteX2726" fmla="*/ 1078195 w 8243652"/>
              <a:gd name="connsiteY2726" fmla="*/ 1240531 h 6857106"/>
              <a:gd name="connsiteX2727" fmla="*/ 1089839 w 8243652"/>
              <a:gd name="connsiteY2727" fmla="*/ 1118294 h 6857106"/>
              <a:gd name="connsiteX2728" fmla="*/ 1094496 w 8243652"/>
              <a:gd name="connsiteY2728" fmla="*/ 964306 h 6857106"/>
              <a:gd name="connsiteX2729" fmla="*/ 1094496 w 8243652"/>
              <a:gd name="connsiteY2729" fmla="*/ 769044 h 6857106"/>
              <a:gd name="connsiteX2730" fmla="*/ 1162030 w 8243652"/>
              <a:gd name="connsiteY2730" fmla="*/ 945256 h 6857106"/>
              <a:gd name="connsiteX2731" fmla="*/ 1155043 w 8243652"/>
              <a:gd name="connsiteY2731" fmla="*/ 980181 h 6857106"/>
              <a:gd name="connsiteX2732" fmla="*/ 1141071 w 8243652"/>
              <a:gd name="connsiteY2732" fmla="*/ 1062731 h 6857106"/>
              <a:gd name="connsiteX2733" fmla="*/ 1138742 w 8243652"/>
              <a:gd name="connsiteY2733" fmla="*/ 1191319 h 6857106"/>
              <a:gd name="connsiteX2734" fmla="*/ 1134085 w 8243652"/>
              <a:gd name="connsiteY2734" fmla="*/ 1273869 h 6857106"/>
              <a:gd name="connsiteX2735" fmla="*/ 1138742 w 8243652"/>
              <a:gd name="connsiteY2735" fmla="*/ 1370706 h 6857106"/>
              <a:gd name="connsiteX2736" fmla="*/ 1141071 w 8243652"/>
              <a:gd name="connsiteY2736" fmla="*/ 1367531 h 6857106"/>
              <a:gd name="connsiteX2737" fmla="*/ 1145728 w 8243652"/>
              <a:gd name="connsiteY2737" fmla="*/ 1367531 h 6857106"/>
              <a:gd name="connsiteX2738" fmla="*/ 1150386 w 8243652"/>
              <a:gd name="connsiteY2738" fmla="*/ 1370706 h 6857106"/>
              <a:gd name="connsiteX2739" fmla="*/ 1155043 w 8243652"/>
              <a:gd name="connsiteY2739" fmla="*/ 1375469 h 6857106"/>
              <a:gd name="connsiteX2740" fmla="*/ 1157372 w 8243652"/>
              <a:gd name="connsiteY2740" fmla="*/ 1397694 h 6857106"/>
              <a:gd name="connsiteX2741" fmla="*/ 1157372 w 8243652"/>
              <a:gd name="connsiteY2741" fmla="*/ 1432619 h 6857106"/>
              <a:gd name="connsiteX2742" fmla="*/ 1162030 w 8243652"/>
              <a:gd name="connsiteY2742" fmla="*/ 1537394 h 6857106"/>
              <a:gd name="connsiteX2743" fmla="*/ 1173673 w 8243652"/>
              <a:gd name="connsiteY2743" fmla="*/ 1685031 h 6857106"/>
              <a:gd name="connsiteX2744" fmla="*/ 1141071 w 8243652"/>
              <a:gd name="connsiteY2744" fmla="*/ 2307331 h 6857106"/>
              <a:gd name="connsiteX2745" fmla="*/ 1110797 w 8243652"/>
              <a:gd name="connsiteY2745" fmla="*/ 3124894 h 6857106"/>
              <a:gd name="connsiteX2746" fmla="*/ 1078195 w 8243652"/>
              <a:gd name="connsiteY2746" fmla="*/ 3969444 h 6857106"/>
              <a:gd name="connsiteX2747" fmla="*/ 1057237 w 8243652"/>
              <a:gd name="connsiteY2747" fmla="*/ 4669531 h 6857106"/>
              <a:gd name="connsiteX2748" fmla="*/ 1089839 w 8243652"/>
              <a:gd name="connsiteY2748" fmla="*/ 4339331 h 6857106"/>
              <a:gd name="connsiteX2749" fmla="*/ 1101483 w 8243652"/>
              <a:gd name="connsiteY2749" fmla="*/ 4628256 h 6857106"/>
              <a:gd name="connsiteX2750" fmla="*/ 1110797 w 8243652"/>
              <a:gd name="connsiteY2750" fmla="*/ 4537769 h 6857106"/>
              <a:gd name="connsiteX2751" fmla="*/ 1117784 w 8243652"/>
              <a:gd name="connsiteY2751" fmla="*/ 4417119 h 6857106"/>
              <a:gd name="connsiteX2752" fmla="*/ 1134085 w 8243652"/>
              <a:gd name="connsiteY2752" fmla="*/ 4096444 h 6857106"/>
              <a:gd name="connsiteX2753" fmla="*/ 1150386 w 8243652"/>
              <a:gd name="connsiteY2753" fmla="*/ 3697981 h 6857106"/>
              <a:gd name="connsiteX2754" fmla="*/ 1162030 w 8243652"/>
              <a:gd name="connsiteY2754" fmla="*/ 3261419 h 6857106"/>
              <a:gd name="connsiteX2755" fmla="*/ 1185316 w 8243652"/>
              <a:gd name="connsiteY2755" fmla="*/ 2407344 h 6857106"/>
              <a:gd name="connsiteX2756" fmla="*/ 1199289 w 8243652"/>
              <a:gd name="connsiteY2756" fmla="*/ 1808856 h 6857106"/>
              <a:gd name="connsiteX2757" fmla="*/ 1201617 w 8243652"/>
              <a:gd name="connsiteY2757" fmla="*/ 1842194 h 6857106"/>
              <a:gd name="connsiteX2758" fmla="*/ 1206275 w 8243652"/>
              <a:gd name="connsiteY2758" fmla="*/ 1894581 h 6857106"/>
              <a:gd name="connsiteX2759" fmla="*/ 1215590 w 8243652"/>
              <a:gd name="connsiteY2759" fmla="*/ 2046981 h 6857106"/>
              <a:gd name="connsiteX2760" fmla="*/ 1215590 w 8243652"/>
              <a:gd name="connsiteY2760" fmla="*/ 2245419 h 6857106"/>
              <a:gd name="connsiteX2761" fmla="*/ 1215590 w 8243652"/>
              <a:gd name="connsiteY2761" fmla="*/ 2467669 h 6857106"/>
              <a:gd name="connsiteX2762" fmla="*/ 1215590 w 8243652"/>
              <a:gd name="connsiteY2762" fmla="*/ 2902644 h 6857106"/>
              <a:gd name="connsiteX2763" fmla="*/ 1210932 w 8243652"/>
              <a:gd name="connsiteY2763" fmla="*/ 3188394 h 6857106"/>
              <a:gd name="connsiteX2764" fmla="*/ 1215590 w 8243652"/>
              <a:gd name="connsiteY2764" fmla="*/ 3188394 h 6857106"/>
              <a:gd name="connsiteX2765" fmla="*/ 1217918 w 8243652"/>
              <a:gd name="connsiteY2765" fmla="*/ 3180456 h 6857106"/>
              <a:gd name="connsiteX2766" fmla="*/ 1227233 w 8243652"/>
              <a:gd name="connsiteY2766" fmla="*/ 3139181 h 6857106"/>
              <a:gd name="connsiteX2767" fmla="*/ 1234220 w 8243652"/>
              <a:gd name="connsiteY2767" fmla="*/ 3070919 h 6857106"/>
              <a:gd name="connsiteX2768" fmla="*/ 1238877 w 8243652"/>
              <a:gd name="connsiteY2768" fmla="*/ 2980431 h 6857106"/>
              <a:gd name="connsiteX2769" fmla="*/ 1250520 w 8243652"/>
              <a:gd name="connsiteY2769" fmla="*/ 2747069 h 6857106"/>
              <a:gd name="connsiteX2770" fmla="*/ 1262164 w 8243652"/>
              <a:gd name="connsiteY2770" fmla="*/ 2483544 h 6857106"/>
              <a:gd name="connsiteX2771" fmla="*/ 1271479 w 8243652"/>
              <a:gd name="connsiteY2771" fmla="*/ 2223194 h 6857106"/>
              <a:gd name="connsiteX2772" fmla="*/ 1283122 w 8243652"/>
              <a:gd name="connsiteY2772" fmla="*/ 2004119 h 6857106"/>
              <a:gd name="connsiteX2773" fmla="*/ 1287780 w 8243652"/>
              <a:gd name="connsiteY2773" fmla="*/ 1924744 h 6857106"/>
              <a:gd name="connsiteX2774" fmla="*/ 1294766 w 8243652"/>
              <a:gd name="connsiteY2774" fmla="*/ 1869181 h 6857106"/>
              <a:gd name="connsiteX2775" fmla="*/ 1299423 w 8243652"/>
              <a:gd name="connsiteY2775" fmla="*/ 1850131 h 6857106"/>
              <a:gd name="connsiteX2776" fmla="*/ 1301752 w 8243652"/>
              <a:gd name="connsiteY2776" fmla="*/ 1842194 h 6857106"/>
              <a:gd name="connsiteX2777" fmla="*/ 1306410 w 8243652"/>
              <a:gd name="connsiteY2777" fmla="*/ 1842194 h 6857106"/>
              <a:gd name="connsiteX2778" fmla="*/ 1311067 w 8243652"/>
              <a:gd name="connsiteY2778" fmla="*/ 1850131 h 6857106"/>
              <a:gd name="connsiteX2779" fmla="*/ 1294766 w 8243652"/>
              <a:gd name="connsiteY2779" fmla="*/ 1623119 h 6857106"/>
              <a:gd name="connsiteX2780" fmla="*/ 1299423 w 8243652"/>
              <a:gd name="connsiteY2780" fmla="*/ 1597719 h 6857106"/>
              <a:gd name="connsiteX2781" fmla="*/ 1301752 w 8243652"/>
              <a:gd name="connsiteY2781" fmla="*/ 1594544 h 6857106"/>
              <a:gd name="connsiteX2782" fmla="*/ 1306410 w 8243652"/>
              <a:gd name="connsiteY2782" fmla="*/ 1594544 h 6857106"/>
              <a:gd name="connsiteX2783" fmla="*/ 1315724 w 8243652"/>
              <a:gd name="connsiteY2783" fmla="*/ 1605656 h 6857106"/>
              <a:gd name="connsiteX2784" fmla="*/ 1327368 w 8243652"/>
              <a:gd name="connsiteY2784" fmla="*/ 1619944 h 6857106"/>
              <a:gd name="connsiteX2785" fmla="*/ 1334354 w 8243652"/>
              <a:gd name="connsiteY2785" fmla="*/ 1627881 h 6857106"/>
              <a:gd name="connsiteX2786" fmla="*/ 1339011 w 8243652"/>
              <a:gd name="connsiteY2786" fmla="*/ 1627881 h 6857106"/>
              <a:gd name="connsiteX2787" fmla="*/ 1339011 w 8243652"/>
              <a:gd name="connsiteY2787" fmla="*/ 1623119 h 6857106"/>
              <a:gd name="connsiteX2788" fmla="*/ 1343669 w 8243652"/>
              <a:gd name="connsiteY2788" fmla="*/ 1597719 h 6857106"/>
              <a:gd name="connsiteX2789" fmla="*/ 1345998 w 8243652"/>
              <a:gd name="connsiteY2789" fmla="*/ 1542156 h 6857106"/>
              <a:gd name="connsiteX2790" fmla="*/ 1350655 w 8243652"/>
              <a:gd name="connsiteY2790" fmla="*/ 1786631 h 6857106"/>
              <a:gd name="connsiteX2791" fmla="*/ 1355312 w 8243652"/>
              <a:gd name="connsiteY2791" fmla="*/ 2088256 h 6857106"/>
              <a:gd name="connsiteX2792" fmla="*/ 1359970 w 8243652"/>
              <a:gd name="connsiteY2792" fmla="*/ 2381944 h 6857106"/>
              <a:gd name="connsiteX2793" fmla="*/ 1355312 w 8243652"/>
              <a:gd name="connsiteY2793" fmla="*/ 2608956 h 6857106"/>
              <a:gd name="connsiteX2794" fmla="*/ 1399558 w 8243652"/>
              <a:gd name="connsiteY2794" fmla="*/ 1688206 h 6857106"/>
              <a:gd name="connsiteX2795" fmla="*/ 1394901 w 8243652"/>
              <a:gd name="connsiteY2795" fmla="*/ 1902519 h 6857106"/>
              <a:gd name="connsiteX2796" fmla="*/ 1394901 w 8243652"/>
              <a:gd name="connsiteY2796" fmla="*/ 2231131 h 6857106"/>
              <a:gd name="connsiteX2797" fmla="*/ 1394901 w 8243652"/>
              <a:gd name="connsiteY2797" fmla="*/ 2769294 h 6857106"/>
              <a:gd name="connsiteX2798" fmla="*/ 1399558 w 8243652"/>
              <a:gd name="connsiteY2798" fmla="*/ 2762944 h 6857106"/>
              <a:gd name="connsiteX2799" fmla="*/ 1399558 w 8243652"/>
              <a:gd name="connsiteY2799" fmla="*/ 2739131 h 6857106"/>
              <a:gd name="connsiteX2800" fmla="*/ 1406544 w 8243652"/>
              <a:gd name="connsiteY2800" fmla="*/ 2639119 h 6857106"/>
              <a:gd name="connsiteX2801" fmla="*/ 1415859 w 8243652"/>
              <a:gd name="connsiteY2801" fmla="*/ 2313681 h 6857106"/>
              <a:gd name="connsiteX2802" fmla="*/ 1420516 w 8243652"/>
              <a:gd name="connsiteY2802" fmla="*/ 1943794 h 6857106"/>
              <a:gd name="connsiteX2803" fmla="*/ 1420516 w 8243652"/>
              <a:gd name="connsiteY2803" fmla="*/ 1789806 h 6857106"/>
              <a:gd name="connsiteX2804" fmla="*/ 1415859 w 8243652"/>
              <a:gd name="connsiteY2804" fmla="*/ 1683444 h 6857106"/>
              <a:gd name="connsiteX2805" fmla="*/ 1434489 w 8243652"/>
              <a:gd name="connsiteY2805" fmla="*/ 1975544 h 6857106"/>
              <a:gd name="connsiteX2806" fmla="*/ 1443804 w 8243652"/>
              <a:gd name="connsiteY2806" fmla="*/ 2115244 h 6857106"/>
              <a:gd name="connsiteX2807" fmla="*/ 1455447 w 8243652"/>
              <a:gd name="connsiteY2807" fmla="*/ 2280344 h 6857106"/>
              <a:gd name="connsiteX2808" fmla="*/ 1471748 w 8243652"/>
              <a:gd name="connsiteY2808" fmla="*/ 2648644 h 6857106"/>
              <a:gd name="connsiteX2809" fmla="*/ 1471748 w 8243652"/>
              <a:gd name="connsiteY2809" fmla="*/ 2593081 h 6857106"/>
              <a:gd name="connsiteX2810" fmla="*/ 1476406 w 8243652"/>
              <a:gd name="connsiteY2810" fmla="*/ 2480369 h 6857106"/>
              <a:gd name="connsiteX2811" fmla="*/ 1471748 w 8243652"/>
              <a:gd name="connsiteY2811" fmla="*/ 2167631 h 6857106"/>
              <a:gd name="connsiteX2812" fmla="*/ 1467091 w 8243652"/>
              <a:gd name="connsiteY2812" fmla="*/ 1846956 h 6857106"/>
              <a:gd name="connsiteX2813" fmla="*/ 1464762 w 8243652"/>
              <a:gd name="connsiteY2813" fmla="*/ 1662806 h 6857106"/>
              <a:gd name="connsiteX2814" fmla="*/ 1471748 w 8243652"/>
              <a:gd name="connsiteY2814" fmla="*/ 1592956 h 6857106"/>
              <a:gd name="connsiteX2815" fmla="*/ 1478734 w 8243652"/>
              <a:gd name="connsiteY2815" fmla="*/ 1548506 h 6857106"/>
              <a:gd name="connsiteX2816" fmla="*/ 1483392 w 8243652"/>
              <a:gd name="connsiteY2816" fmla="*/ 1529456 h 6857106"/>
              <a:gd name="connsiteX2817" fmla="*/ 1488049 w 8243652"/>
              <a:gd name="connsiteY2817" fmla="*/ 1526281 h 6857106"/>
              <a:gd name="connsiteX2818" fmla="*/ 1492707 w 8243652"/>
              <a:gd name="connsiteY2818" fmla="*/ 1529456 h 6857106"/>
              <a:gd name="connsiteX2819" fmla="*/ 1495035 w 8243652"/>
              <a:gd name="connsiteY2819" fmla="*/ 1542156 h 6857106"/>
              <a:gd name="connsiteX2820" fmla="*/ 1504350 w 8243652"/>
              <a:gd name="connsiteY2820" fmla="*/ 1567556 h 6857106"/>
              <a:gd name="connsiteX2821" fmla="*/ 1511337 w 8243652"/>
              <a:gd name="connsiteY2821" fmla="*/ 1632644 h 6857106"/>
              <a:gd name="connsiteX2822" fmla="*/ 1504350 w 8243652"/>
              <a:gd name="connsiteY2822" fmla="*/ 1715194 h 6857106"/>
              <a:gd name="connsiteX2823" fmla="*/ 1499693 w 8243652"/>
              <a:gd name="connsiteY2823" fmla="*/ 1819969 h 6857106"/>
              <a:gd name="connsiteX2824" fmla="*/ 1492707 w 8243652"/>
              <a:gd name="connsiteY2824" fmla="*/ 2091431 h 6857106"/>
              <a:gd name="connsiteX2825" fmla="*/ 1492707 w 8243652"/>
              <a:gd name="connsiteY2825" fmla="*/ 2423219 h 6857106"/>
              <a:gd name="connsiteX2826" fmla="*/ 1492707 w 8243652"/>
              <a:gd name="connsiteY2826" fmla="*/ 2793106 h 6857106"/>
              <a:gd name="connsiteX2827" fmla="*/ 1492707 w 8243652"/>
              <a:gd name="connsiteY2827" fmla="*/ 3550344 h 6857106"/>
              <a:gd name="connsiteX2828" fmla="*/ 1495035 w 8243652"/>
              <a:gd name="connsiteY2828" fmla="*/ 3885306 h 6857106"/>
              <a:gd name="connsiteX2829" fmla="*/ 1492707 w 8243652"/>
              <a:gd name="connsiteY2829" fmla="*/ 4164706 h 6857106"/>
              <a:gd name="connsiteX2830" fmla="*/ 1581198 w 8243652"/>
              <a:gd name="connsiteY2830" fmla="*/ 1653281 h 6857106"/>
              <a:gd name="connsiteX2831" fmla="*/ 1567226 w 8243652"/>
              <a:gd name="connsiteY2831" fmla="*/ 2702619 h 6857106"/>
              <a:gd name="connsiteX2832" fmla="*/ 1576540 w 8243652"/>
              <a:gd name="connsiteY2832" fmla="*/ 2453381 h 6857106"/>
              <a:gd name="connsiteX2833" fmla="*/ 1583527 w 8243652"/>
              <a:gd name="connsiteY2833" fmla="*/ 2348606 h 6857106"/>
              <a:gd name="connsiteX2834" fmla="*/ 1588184 w 8243652"/>
              <a:gd name="connsiteY2834" fmla="*/ 2258119 h 6857106"/>
              <a:gd name="connsiteX2835" fmla="*/ 1599828 w 8243652"/>
              <a:gd name="connsiteY2835" fmla="*/ 2178744 h 6857106"/>
              <a:gd name="connsiteX2836" fmla="*/ 1609142 w 8243652"/>
              <a:gd name="connsiteY2836" fmla="*/ 2113656 h 6857106"/>
              <a:gd name="connsiteX2837" fmla="*/ 1620786 w 8243652"/>
              <a:gd name="connsiteY2837" fmla="*/ 2058094 h 6857106"/>
              <a:gd name="connsiteX2838" fmla="*/ 1632430 w 8243652"/>
              <a:gd name="connsiteY2838" fmla="*/ 2015231 h 6857106"/>
              <a:gd name="connsiteX2839" fmla="*/ 1644073 w 8243652"/>
              <a:gd name="connsiteY2839" fmla="*/ 1978719 h 6857106"/>
              <a:gd name="connsiteX2840" fmla="*/ 1655717 w 8243652"/>
              <a:gd name="connsiteY2840" fmla="*/ 1954906 h 6857106"/>
              <a:gd name="connsiteX2841" fmla="*/ 1669689 w 8243652"/>
              <a:gd name="connsiteY2841" fmla="*/ 1937444 h 6857106"/>
              <a:gd name="connsiteX2842" fmla="*/ 1681333 w 8243652"/>
              <a:gd name="connsiteY2842" fmla="*/ 1929506 h 6857106"/>
              <a:gd name="connsiteX2843" fmla="*/ 1685990 w 8243652"/>
              <a:gd name="connsiteY2843" fmla="*/ 1929506 h 6857106"/>
              <a:gd name="connsiteX2844" fmla="*/ 1692976 w 8243652"/>
              <a:gd name="connsiteY2844" fmla="*/ 1929506 h 6857106"/>
              <a:gd name="connsiteX2845" fmla="*/ 1704620 w 8243652"/>
              <a:gd name="connsiteY2845" fmla="*/ 1934269 h 6857106"/>
              <a:gd name="connsiteX2846" fmla="*/ 1713935 w 8243652"/>
              <a:gd name="connsiteY2846" fmla="*/ 1945381 h 6857106"/>
              <a:gd name="connsiteX2847" fmla="*/ 1725579 w 8243652"/>
              <a:gd name="connsiteY2847" fmla="*/ 1962844 h 6857106"/>
              <a:gd name="connsiteX2848" fmla="*/ 1716263 w 8243652"/>
              <a:gd name="connsiteY2848" fmla="*/ 1967606 h 6857106"/>
              <a:gd name="connsiteX2849" fmla="*/ 1713935 w 8243652"/>
              <a:gd name="connsiteY2849" fmla="*/ 2061269 h 6857106"/>
              <a:gd name="connsiteX2850" fmla="*/ 1716263 w 8243652"/>
              <a:gd name="connsiteY2850" fmla="*/ 2145406 h 6857106"/>
              <a:gd name="connsiteX2851" fmla="*/ 1720921 w 8243652"/>
              <a:gd name="connsiteY2851" fmla="*/ 2215256 h 6857106"/>
              <a:gd name="connsiteX2852" fmla="*/ 1730236 w 8243652"/>
              <a:gd name="connsiteY2852" fmla="*/ 2264469 h 6857106"/>
              <a:gd name="connsiteX2853" fmla="*/ 1732564 w 8243652"/>
              <a:gd name="connsiteY2853" fmla="*/ 2280344 h 6857106"/>
              <a:gd name="connsiteX2854" fmla="*/ 1741879 w 8243652"/>
              <a:gd name="connsiteY2854" fmla="*/ 2291456 h 6857106"/>
              <a:gd name="connsiteX2855" fmla="*/ 1744208 w 8243652"/>
              <a:gd name="connsiteY2855" fmla="*/ 2291456 h 6857106"/>
              <a:gd name="connsiteX2856" fmla="*/ 1748865 w 8243652"/>
              <a:gd name="connsiteY2856" fmla="*/ 2286694 h 6857106"/>
              <a:gd name="connsiteX2857" fmla="*/ 1749114 w 8243652"/>
              <a:gd name="connsiteY2857" fmla="*/ 2285635 h 6857106"/>
              <a:gd name="connsiteX2858" fmla="*/ 1758180 w 8243652"/>
              <a:gd name="connsiteY2858" fmla="*/ 2362894 h 6857106"/>
              <a:gd name="connsiteX2859" fmla="*/ 1760509 w 8243652"/>
              <a:gd name="connsiteY2859" fmla="*/ 2397819 h 6857106"/>
              <a:gd name="connsiteX2860" fmla="*/ 1765166 w 8243652"/>
              <a:gd name="connsiteY2860" fmla="*/ 2397819 h 6857106"/>
              <a:gd name="connsiteX2861" fmla="*/ 1765166 w 8243652"/>
              <a:gd name="connsiteY2861" fmla="*/ 2393056 h 6857106"/>
              <a:gd name="connsiteX2862" fmla="*/ 1774481 w 8243652"/>
              <a:gd name="connsiteY2862" fmla="*/ 2354956 h 6857106"/>
              <a:gd name="connsiteX2863" fmla="*/ 1781467 w 8243652"/>
              <a:gd name="connsiteY2863" fmla="*/ 2205731 h 6857106"/>
              <a:gd name="connsiteX2864" fmla="*/ 1788454 w 8243652"/>
              <a:gd name="connsiteY2864" fmla="*/ 2012056 h 6857106"/>
              <a:gd name="connsiteX2865" fmla="*/ 1797769 w 8243652"/>
              <a:gd name="connsiteY2865" fmla="*/ 1819969 h 6857106"/>
              <a:gd name="connsiteX2866" fmla="*/ 1804755 w 8243652"/>
              <a:gd name="connsiteY2866" fmla="*/ 1688206 h 6857106"/>
              <a:gd name="connsiteX2867" fmla="*/ 1809412 w 8243652"/>
              <a:gd name="connsiteY2867" fmla="*/ 1658044 h 6857106"/>
              <a:gd name="connsiteX2868" fmla="*/ 1814069 w 8243652"/>
              <a:gd name="connsiteY2868" fmla="*/ 1665981 h 6857106"/>
              <a:gd name="connsiteX2869" fmla="*/ 1818727 w 8243652"/>
              <a:gd name="connsiteY2869" fmla="*/ 1715194 h 6857106"/>
              <a:gd name="connsiteX2870" fmla="*/ 1825713 w 8243652"/>
              <a:gd name="connsiteY2870" fmla="*/ 1813619 h 6857106"/>
              <a:gd name="connsiteX2871" fmla="*/ 1821056 w 8243652"/>
              <a:gd name="connsiteY2871" fmla="*/ 1804094 h 6857106"/>
              <a:gd name="connsiteX2872" fmla="*/ 1818727 w 8243652"/>
              <a:gd name="connsiteY2872" fmla="*/ 1804094 h 6857106"/>
              <a:gd name="connsiteX2873" fmla="*/ 1814069 w 8243652"/>
              <a:gd name="connsiteY2873" fmla="*/ 1804094 h 6857106"/>
              <a:gd name="connsiteX2874" fmla="*/ 1809412 w 8243652"/>
              <a:gd name="connsiteY2874" fmla="*/ 1812031 h 6857106"/>
              <a:gd name="connsiteX2875" fmla="*/ 1804755 w 8243652"/>
              <a:gd name="connsiteY2875" fmla="*/ 1824731 h 6857106"/>
              <a:gd name="connsiteX2876" fmla="*/ 1802426 w 8243652"/>
              <a:gd name="connsiteY2876" fmla="*/ 1872356 h 6857106"/>
              <a:gd name="connsiteX2877" fmla="*/ 1797769 w 8243652"/>
              <a:gd name="connsiteY2877" fmla="*/ 1937444 h 6857106"/>
              <a:gd name="connsiteX2878" fmla="*/ 1793111 w 8243652"/>
              <a:gd name="connsiteY2878" fmla="*/ 2121594 h 6857106"/>
              <a:gd name="connsiteX2879" fmla="*/ 1788454 w 8243652"/>
              <a:gd name="connsiteY2879" fmla="*/ 2337494 h 6857106"/>
              <a:gd name="connsiteX2880" fmla="*/ 1802426 w 8243652"/>
              <a:gd name="connsiteY2880" fmla="*/ 2261294 h 6857106"/>
              <a:gd name="connsiteX2881" fmla="*/ 1814069 w 8243652"/>
              <a:gd name="connsiteY2881" fmla="*/ 2215256 h 6857106"/>
              <a:gd name="connsiteX2882" fmla="*/ 1825713 w 8243652"/>
              <a:gd name="connsiteY2882" fmla="*/ 2181919 h 6857106"/>
              <a:gd name="connsiteX2883" fmla="*/ 1837357 w 8243652"/>
              <a:gd name="connsiteY2883" fmla="*/ 2140644 h 6857106"/>
              <a:gd name="connsiteX2884" fmla="*/ 1849000 w 8243652"/>
              <a:gd name="connsiteY2884" fmla="*/ 2069206 h 6857106"/>
              <a:gd name="connsiteX2885" fmla="*/ 1858316 w 8243652"/>
              <a:gd name="connsiteY2885" fmla="*/ 1951731 h 6857106"/>
              <a:gd name="connsiteX2886" fmla="*/ 1862972 w 8243652"/>
              <a:gd name="connsiteY2886" fmla="*/ 1762819 h 6857106"/>
              <a:gd name="connsiteX2887" fmla="*/ 1862972 w 8243652"/>
              <a:gd name="connsiteY2887" fmla="*/ 1485006 h 6857106"/>
              <a:gd name="connsiteX2888" fmla="*/ 1869959 w 8243652"/>
              <a:gd name="connsiteY2888" fmla="*/ 1578669 h 6857106"/>
              <a:gd name="connsiteX2889" fmla="*/ 1881602 w 8243652"/>
              <a:gd name="connsiteY2889" fmla="*/ 1643756 h 6857106"/>
              <a:gd name="connsiteX2890" fmla="*/ 1886260 w 8243652"/>
              <a:gd name="connsiteY2890" fmla="*/ 1759644 h 6857106"/>
              <a:gd name="connsiteX2891" fmla="*/ 1890917 w 8243652"/>
              <a:gd name="connsiteY2891" fmla="*/ 2000944 h 6857106"/>
              <a:gd name="connsiteX2892" fmla="*/ 1951464 w 8243652"/>
              <a:gd name="connsiteY2892" fmla="*/ 1477069 h 6857106"/>
              <a:gd name="connsiteX2893" fmla="*/ 1946806 w 8243652"/>
              <a:gd name="connsiteY2893" fmla="*/ 1570731 h 6857106"/>
              <a:gd name="connsiteX2894" fmla="*/ 1946806 w 8243652"/>
              <a:gd name="connsiteY2894" fmla="*/ 1692969 h 6857106"/>
              <a:gd name="connsiteX2895" fmla="*/ 1946806 w 8243652"/>
              <a:gd name="connsiteY2895" fmla="*/ 1812031 h 6857106"/>
              <a:gd name="connsiteX2896" fmla="*/ 1951464 w 8243652"/>
              <a:gd name="connsiteY2896" fmla="*/ 1854894 h 6857106"/>
              <a:gd name="connsiteX2897" fmla="*/ 1958450 w 8243652"/>
              <a:gd name="connsiteY2897" fmla="*/ 1888231 h 6857106"/>
              <a:gd name="connsiteX2898" fmla="*/ 1953792 w 8243652"/>
              <a:gd name="connsiteY2898" fmla="*/ 1880294 h 6857106"/>
              <a:gd name="connsiteX2899" fmla="*/ 1951464 w 8243652"/>
              <a:gd name="connsiteY2899" fmla="*/ 1877119 h 6857106"/>
              <a:gd name="connsiteX2900" fmla="*/ 1946806 w 8243652"/>
              <a:gd name="connsiteY2900" fmla="*/ 1877119 h 6857106"/>
              <a:gd name="connsiteX2901" fmla="*/ 1946806 w 8243652"/>
              <a:gd name="connsiteY2901" fmla="*/ 1883469 h 6857106"/>
              <a:gd name="connsiteX2902" fmla="*/ 1937491 w 8243652"/>
              <a:gd name="connsiteY2902" fmla="*/ 1904106 h 6857106"/>
              <a:gd name="connsiteX2903" fmla="*/ 1935163 w 8243652"/>
              <a:gd name="connsiteY2903" fmla="*/ 1940619 h 6857106"/>
              <a:gd name="connsiteX2904" fmla="*/ 1909547 w 8243652"/>
              <a:gd name="connsiteY2904" fmla="*/ 2124769 h 6857106"/>
              <a:gd name="connsiteX2905" fmla="*/ 1897903 w 8243652"/>
              <a:gd name="connsiteY2905" fmla="*/ 2197794 h 6857106"/>
              <a:gd name="connsiteX2906" fmla="*/ 1893246 w 8243652"/>
              <a:gd name="connsiteY2906" fmla="*/ 2216844 h 6857106"/>
              <a:gd name="connsiteX2907" fmla="*/ 1893246 w 8243652"/>
              <a:gd name="connsiteY2907" fmla="*/ 2220019 h 6857106"/>
              <a:gd name="connsiteX2908" fmla="*/ 1890917 w 8243652"/>
              <a:gd name="connsiteY2908" fmla="*/ 2223194 h 6857106"/>
              <a:gd name="connsiteX2909" fmla="*/ 1886260 w 8243652"/>
              <a:gd name="connsiteY2909" fmla="*/ 2205731 h 6857106"/>
              <a:gd name="connsiteX2910" fmla="*/ 1881602 w 8243652"/>
              <a:gd name="connsiteY2910" fmla="*/ 2170806 h 6857106"/>
              <a:gd name="connsiteX2911" fmla="*/ 1874616 w 8243652"/>
              <a:gd name="connsiteY2911" fmla="*/ 2015231 h 6857106"/>
              <a:gd name="connsiteX2912" fmla="*/ 1874616 w 8243652"/>
              <a:gd name="connsiteY2912" fmla="*/ 2381944 h 6857106"/>
              <a:gd name="connsiteX2913" fmla="*/ 1876945 w 8243652"/>
              <a:gd name="connsiteY2913" fmla="*/ 2694681 h 6857106"/>
              <a:gd name="connsiteX2914" fmla="*/ 1876945 w 8243652"/>
              <a:gd name="connsiteY2914" fmla="*/ 2988369 h 6857106"/>
              <a:gd name="connsiteX2915" fmla="*/ 1869959 w 8243652"/>
              <a:gd name="connsiteY2915" fmla="*/ 3309044 h 6857106"/>
              <a:gd name="connsiteX2916" fmla="*/ 1881602 w 8243652"/>
              <a:gd name="connsiteY2916" fmla="*/ 3251894 h 6857106"/>
              <a:gd name="connsiteX2917" fmla="*/ 1893246 w 8243652"/>
              <a:gd name="connsiteY2917" fmla="*/ 3182044 h 6857106"/>
              <a:gd name="connsiteX2918" fmla="*/ 1914204 w 8243652"/>
              <a:gd name="connsiteY2918" fmla="*/ 3004244 h 6857106"/>
              <a:gd name="connsiteX2919" fmla="*/ 1930506 w 8243652"/>
              <a:gd name="connsiteY2919" fmla="*/ 2788344 h 6857106"/>
              <a:gd name="connsiteX2920" fmla="*/ 1951464 w 8243652"/>
              <a:gd name="connsiteY2920" fmla="*/ 2540694 h 6857106"/>
              <a:gd name="connsiteX2921" fmla="*/ 1979408 w 8243652"/>
              <a:gd name="connsiteY2921" fmla="*/ 2005706 h 6857106"/>
              <a:gd name="connsiteX2922" fmla="*/ 2009681 w 8243652"/>
              <a:gd name="connsiteY2922" fmla="*/ 1492944 h 6857106"/>
              <a:gd name="connsiteX2923" fmla="*/ 2067899 w 8243652"/>
              <a:gd name="connsiteY2923" fmla="*/ 1885056 h 6857106"/>
              <a:gd name="connsiteX2924" fmla="*/ 2070228 w 8243652"/>
              <a:gd name="connsiteY2924" fmla="*/ 1635819 h 6857106"/>
              <a:gd name="connsiteX2925" fmla="*/ 2079543 w 8243652"/>
              <a:gd name="connsiteY2925" fmla="*/ 2261294 h 6857106"/>
              <a:gd name="connsiteX2926" fmla="*/ 2086529 w 8243652"/>
              <a:gd name="connsiteY2926" fmla="*/ 2083494 h 6857106"/>
              <a:gd name="connsiteX2927" fmla="*/ 2091186 w 8243652"/>
              <a:gd name="connsiteY2927" fmla="*/ 2042219 h 6857106"/>
              <a:gd name="connsiteX2928" fmla="*/ 2091186 w 8243652"/>
              <a:gd name="connsiteY2928" fmla="*/ 2053331 h 6857106"/>
              <a:gd name="connsiteX2929" fmla="*/ 2091186 w 8243652"/>
              <a:gd name="connsiteY2929" fmla="*/ 2154931 h 6857106"/>
              <a:gd name="connsiteX2930" fmla="*/ 2091186 w 8243652"/>
              <a:gd name="connsiteY2930" fmla="*/ 2286694 h 6857106"/>
              <a:gd name="connsiteX2931" fmla="*/ 2098173 w 8243652"/>
              <a:gd name="connsiteY2931" fmla="*/ 2220019 h 6857106"/>
              <a:gd name="connsiteX2932" fmla="*/ 2102830 w 8243652"/>
              <a:gd name="connsiteY2932" fmla="*/ 2132706 h 6857106"/>
              <a:gd name="connsiteX2933" fmla="*/ 2102830 w 8243652"/>
              <a:gd name="connsiteY2933" fmla="*/ 2386706 h 6857106"/>
              <a:gd name="connsiteX2934" fmla="*/ 2098173 w 8243652"/>
              <a:gd name="connsiteY2934" fmla="*/ 2650231 h 6857106"/>
              <a:gd name="connsiteX2935" fmla="*/ 2086529 w 8243652"/>
              <a:gd name="connsiteY2935" fmla="*/ 3180456 h 6857106"/>
              <a:gd name="connsiteX2936" fmla="*/ 2070228 w 8243652"/>
              <a:gd name="connsiteY2936" fmla="*/ 2834381 h 6857106"/>
              <a:gd name="connsiteX2937" fmla="*/ 2063242 w 8243652"/>
              <a:gd name="connsiteY2937" fmla="*/ 3070919 h 6857106"/>
              <a:gd name="connsiteX2938" fmla="*/ 2058584 w 8243652"/>
              <a:gd name="connsiteY2938" fmla="*/ 3294756 h 6857106"/>
              <a:gd name="connsiteX2939" fmla="*/ 2058584 w 8243652"/>
              <a:gd name="connsiteY2939" fmla="*/ 3504306 h 6857106"/>
              <a:gd name="connsiteX2940" fmla="*/ 2063242 w 8243652"/>
              <a:gd name="connsiteY2940" fmla="*/ 3596381 h 6857106"/>
              <a:gd name="connsiteX2941" fmla="*/ 2067899 w 8243652"/>
              <a:gd name="connsiteY2941" fmla="*/ 3678931 h 6857106"/>
              <a:gd name="connsiteX2942" fmla="*/ 2074886 w 8243652"/>
              <a:gd name="connsiteY2942" fmla="*/ 3543994 h 6857106"/>
              <a:gd name="connsiteX2943" fmla="*/ 2067899 w 8243652"/>
              <a:gd name="connsiteY2943" fmla="*/ 3856731 h 6857106"/>
              <a:gd name="connsiteX2944" fmla="*/ 2067899 w 8243652"/>
              <a:gd name="connsiteY2944" fmla="*/ 3977381 h 6857106"/>
              <a:gd name="connsiteX2945" fmla="*/ 2067899 w 8243652"/>
              <a:gd name="connsiteY2945" fmla="*/ 4063106 h 6857106"/>
              <a:gd name="connsiteX2946" fmla="*/ 2112145 w 8243652"/>
              <a:gd name="connsiteY2946" fmla="*/ 3761481 h 6857106"/>
              <a:gd name="connsiteX2947" fmla="*/ 2091186 w 8243652"/>
              <a:gd name="connsiteY2947" fmla="*/ 3294756 h 6857106"/>
              <a:gd name="connsiteX2948" fmla="*/ 2112145 w 8243652"/>
              <a:gd name="connsiteY2948" fmla="*/ 2974081 h 6857106"/>
              <a:gd name="connsiteX2949" fmla="*/ 2126117 w 8243652"/>
              <a:gd name="connsiteY2949" fmla="*/ 2634356 h 6857106"/>
              <a:gd name="connsiteX2950" fmla="*/ 2130775 w 8243652"/>
              <a:gd name="connsiteY2950" fmla="*/ 2464494 h 6857106"/>
              <a:gd name="connsiteX2951" fmla="*/ 2130775 w 8243652"/>
              <a:gd name="connsiteY2951" fmla="*/ 2294631 h 6857106"/>
              <a:gd name="connsiteX2952" fmla="*/ 2130775 w 8243652"/>
              <a:gd name="connsiteY2952" fmla="*/ 2126356 h 6857106"/>
              <a:gd name="connsiteX2953" fmla="*/ 2123788 w 8243652"/>
              <a:gd name="connsiteY2953" fmla="*/ 1964431 h 6857106"/>
              <a:gd name="connsiteX2954" fmla="*/ 2158719 w 8243652"/>
              <a:gd name="connsiteY2954" fmla="*/ 2335906 h 6857106"/>
              <a:gd name="connsiteX2955" fmla="*/ 2179678 w 8243652"/>
              <a:gd name="connsiteY2955" fmla="*/ 1989831 h 6857106"/>
              <a:gd name="connsiteX2956" fmla="*/ 2195979 w 8243652"/>
              <a:gd name="connsiteY2956" fmla="*/ 1797744 h 6857106"/>
              <a:gd name="connsiteX2957" fmla="*/ 2235567 w 8243652"/>
              <a:gd name="connsiteY2957" fmla="*/ 1381819 h 6857106"/>
              <a:gd name="connsiteX2958" fmla="*/ 2235567 w 8243652"/>
              <a:gd name="connsiteY2958" fmla="*/ 1537394 h 6857106"/>
              <a:gd name="connsiteX2959" fmla="*/ 2235567 w 8243652"/>
              <a:gd name="connsiteY2959" fmla="*/ 1683444 h 6857106"/>
              <a:gd name="connsiteX2960" fmla="*/ 2230909 w 8243652"/>
              <a:gd name="connsiteY2960" fmla="*/ 1816794 h 6857106"/>
              <a:gd name="connsiteX2961" fmla="*/ 2235567 w 8243652"/>
              <a:gd name="connsiteY2961" fmla="*/ 1940619 h 6857106"/>
              <a:gd name="connsiteX2962" fmla="*/ 2244882 w 8243652"/>
              <a:gd name="connsiteY2962" fmla="*/ 1834256 h 6857106"/>
              <a:gd name="connsiteX2963" fmla="*/ 2247210 w 8243652"/>
              <a:gd name="connsiteY2963" fmla="*/ 1773931 h 6857106"/>
              <a:gd name="connsiteX2964" fmla="*/ 2251869 w 8243652"/>
              <a:gd name="connsiteY2964" fmla="*/ 1759644 h 6857106"/>
              <a:gd name="connsiteX2965" fmla="*/ 2256525 w 8243652"/>
              <a:gd name="connsiteY2965" fmla="*/ 1751706 h 6857106"/>
              <a:gd name="connsiteX2966" fmla="*/ 2258854 w 8243652"/>
              <a:gd name="connsiteY2966" fmla="*/ 1753294 h 6857106"/>
              <a:gd name="connsiteX2967" fmla="*/ 2263511 w 8243652"/>
              <a:gd name="connsiteY2967" fmla="*/ 1762819 h 6857106"/>
              <a:gd name="connsiteX2968" fmla="*/ 2272826 w 8243652"/>
              <a:gd name="connsiteY2968" fmla="*/ 1800919 h 6857106"/>
              <a:gd name="connsiteX2969" fmla="*/ 2275155 w 8243652"/>
              <a:gd name="connsiteY2969" fmla="*/ 1858069 h 6857106"/>
              <a:gd name="connsiteX2970" fmla="*/ 2291456 w 8243652"/>
              <a:gd name="connsiteY2970" fmla="*/ 2008881 h 6857106"/>
              <a:gd name="connsiteX2971" fmla="*/ 2303100 w 8243652"/>
              <a:gd name="connsiteY2971" fmla="*/ 2166044 h 6857106"/>
              <a:gd name="connsiteX2972" fmla="*/ 2317072 w 8243652"/>
              <a:gd name="connsiteY2972" fmla="*/ 2272406 h 6857106"/>
              <a:gd name="connsiteX2973" fmla="*/ 2319401 w 8243652"/>
              <a:gd name="connsiteY2973" fmla="*/ 2294631 h 6857106"/>
              <a:gd name="connsiteX2974" fmla="*/ 2319401 w 8243652"/>
              <a:gd name="connsiteY2974" fmla="*/ 2291456 h 6857106"/>
              <a:gd name="connsiteX2975" fmla="*/ 2324059 w 8243652"/>
              <a:gd name="connsiteY2975" fmla="*/ 2283519 h 6857106"/>
              <a:gd name="connsiteX2976" fmla="*/ 2324059 w 8243652"/>
              <a:gd name="connsiteY2976" fmla="*/ 2234306 h 6857106"/>
              <a:gd name="connsiteX2977" fmla="*/ 2328715 w 8243652"/>
              <a:gd name="connsiteY2977" fmla="*/ 2143819 h 6857106"/>
              <a:gd name="connsiteX2978" fmla="*/ 2335702 w 8243652"/>
              <a:gd name="connsiteY2978" fmla="*/ 2075556 h 6857106"/>
              <a:gd name="connsiteX2979" fmla="*/ 2340359 w 8243652"/>
              <a:gd name="connsiteY2979" fmla="*/ 1989831 h 6857106"/>
              <a:gd name="connsiteX2980" fmla="*/ 2345016 w 8243652"/>
              <a:gd name="connsiteY2980" fmla="*/ 1792981 h 6857106"/>
              <a:gd name="connsiteX2981" fmla="*/ 2347345 w 8243652"/>
              <a:gd name="connsiteY2981" fmla="*/ 1592956 h 6857106"/>
              <a:gd name="connsiteX2982" fmla="*/ 2352003 w 8243652"/>
              <a:gd name="connsiteY2982" fmla="*/ 1504056 h 6857106"/>
              <a:gd name="connsiteX2983" fmla="*/ 2356660 w 8243652"/>
              <a:gd name="connsiteY2983" fmla="*/ 1431031 h 6857106"/>
              <a:gd name="connsiteX2984" fmla="*/ 2356660 w 8243652"/>
              <a:gd name="connsiteY2984" fmla="*/ 1559619 h 6857106"/>
              <a:gd name="connsiteX2985" fmla="*/ 2356660 w 8243652"/>
              <a:gd name="connsiteY2985" fmla="*/ 1616769 h 6857106"/>
              <a:gd name="connsiteX2986" fmla="*/ 2361318 w 8243652"/>
              <a:gd name="connsiteY2986" fmla="*/ 1646931 h 6857106"/>
              <a:gd name="connsiteX2987" fmla="*/ 2379947 w 8243652"/>
              <a:gd name="connsiteY2987" fmla="*/ 1200844 h 6857106"/>
              <a:gd name="connsiteX2988" fmla="*/ 2379947 w 8243652"/>
              <a:gd name="connsiteY2988" fmla="*/ 1257994 h 6857106"/>
              <a:gd name="connsiteX2989" fmla="*/ 2379947 w 8243652"/>
              <a:gd name="connsiteY2989" fmla="*/ 1318319 h 6857106"/>
              <a:gd name="connsiteX2990" fmla="*/ 2377618 w 8243652"/>
              <a:gd name="connsiteY2990" fmla="*/ 1438969 h 6857106"/>
              <a:gd name="connsiteX2991" fmla="*/ 2377618 w 8243652"/>
              <a:gd name="connsiteY2991" fmla="*/ 1564381 h 6857106"/>
              <a:gd name="connsiteX2992" fmla="*/ 2377618 w 8243652"/>
              <a:gd name="connsiteY2992" fmla="*/ 1632644 h 6857106"/>
              <a:gd name="connsiteX2993" fmla="*/ 2384605 w 8243652"/>
              <a:gd name="connsiteY2993" fmla="*/ 1702494 h 6857106"/>
              <a:gd name="connsiteX2994" fmla="*/ 2412549 w 8243652"/>
              <a:gd name="connsiteY2994" fmla="*/ 1477069 h 6857106"/>
              <a:gd name="connsiteX2995" fmla="*/ 2424193 w 8243652"/>
              <a:gd name="connsiteY2995" fmla="*/ 1386581 h 6857106"/>
              <a:gd name="connsiteX2996" fmla="*/ 2435836 w 8243652"/>
              <a:gd name="connsiteY2996" fmla="*/ 1321494 h 6857106"/>
              <a:gd name="connsiteX2997" fmla="*/ 2449809 w 8243652"/>
              <a:gd name="connsiteY2997" fmla="*/ 1280219 h 6857106"/>
              <a:gd name="connsiteX2998" fmla="*/ 2452137 w 8243652"/>
              <a:gd name="connsiteY2998" fmla="*/ 1270694 h 6857106"/>
              <a:gd name="connsiteX2999" fmla="*/ 2456795 w 8243652"/>
              <a:gd name="connsiteY2999" fmla="*/ 1269106 h 6857106"/>
              <a:gd name="connsiteX3000" fmla="*/ 2461452 w 8243652"/>
              <a:gd name="connsiteY3000" fmla="*/ 1269106 h 6857106"/>
              <a:gd name="connsiteX3001" fmla="*/ 2466110 w 8243652"/>
              <a:gd name="connsiteY3001" fmla="*/ 1277044 h 6857106"/>
              <a:gd name="connsiteX3002" fmla="*/ 2473096 w 8243652"/>
              <a:gd name="connsiteY3002" fmla="*/ 1292919 h 6857106"/>
              <a:gd name="connsiteX3003" fmla="*/ 2484739 w 8243652"/>
              <a:gd name="connsiteY3003" fmla="*/ 1353244 h 6857106"/>
              <a:gd name="connsiteX3004" fmla="*/ 2494055 w 8243652"/>
              <a:gd name="connsiteY3004" fmla="*/ 1326256 h 6857106"/>
              <a:gd name="connsiteX3005" fmla="*/ 2496383 w 8243652"/>
              <a:gd name="connsiteY3005" fmla="*/ 1284981 h 6857106"/>
              <a:gd name="connsiteX3006" fmla="*/ 2501040 w 8243652"/>
              <a:gd name="connsiteY3006" fmla="*/ 1170681 h 6857106"/>
              <a:gd name="connsiteX3007" fmla="*/ 2501040 w 8243652"/>
              <a:gd name="connsiteY3007" fmla="*/ 1027806 h 6857106"/>
              <a:gd name="connsiteX3008" fmla="*/ 2496383 w 8243652"/>
              <a:gd name="connsiteY3008" fmla="*/ 876994 h 6857106"/>
              <a:gd name="connsiteX3009" fmla="*/ 2489397 w 8243652"/>
              <a:gd name="connsiteY3009" fmla="*/ 621406 h 6857106"/>
              <a:gd name="connsiteX3010" fmla="*/ 2494055 w 8243652"/>
              <a:gd name="connsiteY3010" fmla="*/ 553144 h 6857106"/>
              <a:gd name="connsiteX3011" fmla="*/ 2496383 w 8243652"/>
              <a:gd name="connsiteY3011" fmla="*/ 542031 h 6857106"/>
              <a:gd name="connsiteX3012" fmla="*/ 2501040 w 8243652"/>
              <a:gd name="connsiteY3012" fmla="*/ 545206 h 6857106"/>
              <a:gd name="connsiteX3013" fmla="*/ 2505698 w 8243652"/>
              <a:gd name="connsiteY3013" fmla="*/ 549969 h 6857106"/>
              <a:gd name="connsiteX3014" fmla="*/ 2510355 w 8243652"/>
              <a:gd name="connsiteY3014" fmla="*/ 829369 h 6857106"/>
              <a:gd name="connsiteX3015" fmla="*/ 2512684 w 8243652"/>
              <a:gd name="connsiteY3015" fmla="*/ 1092894 h 6857106"/>
              <a:gd name="connsiteX3016" fmla="*/ 2524327 w 8243652"/>
              <a:gd name="connsiteY3016" fmla="*/ 1300856 h 6857106"/>
              <a:gd name="connsiteX3017" fmla="*/ 2533642 w 8243652"/>
              <a:gd name="connsiteY3017" fmla="*/ 1367531 h 6857106"/>
              <a:gd name="connsiteX3018" fmla="*/ 2540629 w 8243652"/>
              <a:gd name="connsiteY3018" fmla="*/ 1405631 h 6857106"/>
              <a:gd name="connsiteX3019" fmla="*/ 2549943 w 8243652"/>
              <a:gd name="connsiteY3019" fmla="*/ 1213544 h 6857106"/>
              <a:gd name="connsiteX3020" fmla="*/ 2554601 w 8243652"/>
              <a:gd name="connsiteY3020" fmla="*/ 1021456 h 6857106"/>
              <a:gd name="connsiteX3021" fmla="*/ 2561587 w 8243652"/>
              <a:gd name="connsiteY3021" fmla="*/ 846831 h 6857106"/>
              <a:gd name="connsiteX3022" fmla="*/ 2568573 w 8243652"/>
              <a:gd name="connsiteY3022" fmla="*/ 772219 h 6857106"/>
              <a:gd name="connsiteX3023" fmla="*/ 2573230 w 8243652"/>
              <a:gd name="connsiteY3023" fmla="*/ 707131 h 6857106"/>
              <a:gd name="connsiteX3024" fmla="*/ 2573230 w 8243652"/>
              <a:gd name="connsiteY3024" fmla="*/ 1265931 h 6857106"/>
              <a:gd name="connsiteX3025" fmla="*/ 2584874 w 8243652"/>
              <a:gd name="connsiteY3025" fmla="*/ 1250056 h 6857106"/>
              <a:gd name="connsiteX3026" fmla="*/ 2577888 w 8243652"/>
              <a:gd name="connsiteY3026" fmla="*/ 1134169 h 6857106"/>
              <a:gd name="connsiteX3027" fmla="*/ 2589531 w 8243652"/>
              <a:gd name="connsiteY3027" fmla="*/ 1240531 h 6857106"/>
              <a:gd name="connsiteX3028" fmla="*/ 2594189 w 8243652"/>
              <a:gd name="connsiteY3028" fmla="*/ 1238944 h 6857106"/>
              <a:gd name="connsiteX3029" fmla="*/ 2598846 w 8243652"/>
              <a:gd name="connsiteY3029" fmla="*/ 1243706 h 6857106"/>
              <a:gd name="connsiteX3030" fmla="*/ 2601176 w 8243652"/>
              <a:gd name="connsiteY3030" fmla="*/ 1257994 h 6857106"/>
              <a:gd name="connsiteX3031" fmla="*/ 2605832 w 8243652"/>
              <a:gd name="connsiteY3031" fmla="*/ 1284981 h 6857106"/>
              <a:gd name="connsiteX3032" fmla="*/ 2610490 w 8243652"/>
              <a:gd name="connsiteY3032" fmla="*/ 1383406 h 6857106"/>
              <a:gd name="connsiteX3033" fmla="*/ 2612819 w 8243652"/>
              <a:gd name="connsiteY3033" fmla="*/ 1562794 h 6857106"/>
              <a:gd name="connsiteX3034" fmla="*/ 2626791 w 8243652"/>
              <a:gd name="connsiteY3034" fmla="*/ 1432619 h 6857106"/>
              <a:gd name="connsiteX3035" fmla="*/ 2629120 w 8243652"/>
              <a:gd name="connsiteY3035" fmla="*/ 1400869 h 6857106"/>
              <a:gd name="connsiteX3036" fmla="*/ 2633777 w 8243652"/>
              <a:gd name="connsiteY3036" fmla="*/ 1383406 h 6857106"/>
              <a:gd name="connsiteX3037" fmla="*/ 2638435 w 8243652"/>
              <a:gd name="connsiteY3037" fmla="*/ 1383406 h 6857106"/>
              <a:gd name="connsiteX3038" fmla="*/ 2638435 w 8243652"/>
              <a:gd name="connsiteY3038" fmla="*/ 1386581 h 6857106"/>
              <a:gd name="connsiteX3039" fmla="*/ 2643092 w 8243652"/>
              <a:gd name="connsiteY3039" fmla="*/ 1400869 h 6857106"/>
              <a:gd name="connsiteX3040" fmla="*/ 2650078 w 8243652"/>
              <a:gd name="connsiteY3040" fmla="*/ 1454844 h 6857106"/>
              <a:gd name="connsiteX3041" fmla="*/ 2654736 w 8243652"/>
              <a:gd name="connsiteY3041" fmla="*/ 1394519 h 6857106"/>
              <a:gd name="connsiteX3042" fmla="*/ 2657064 w 8243652"/>
              <a:gd name="connsiteY3042" fmla="*/ 1321494 h 6857106"/>
              <a:gd name="connsiteX3043" fmla="*/ 2657064 w 8243652"/>
              <a:gd name="connsiteY3043" fmla="*/ 1148456 h 6857106"/>
              <a:gd name="connsiteX3044" fmla="*/ 2657064 w 8243652"/>
              <a:gd name="connsiteY3044" fmla="*/ 953194 h 6857106"/>
              <a:gd name="connsiteX3045" fmla="*/ 2650078 w 8243652"/>
              <a:gd name="connsiteY3045" fmla="*/ 748406 h 6857106"/>
              <a:gd name="connsiteX3046" fmla="*/ 2629120 w 8243652"/>
              <a:gd name="connsiteY3046" fmla="*/ 361056 h 6857106"/>
              <a:gd name="connsiteX3047" fmla="*/ 2617476 w 8243652"/>
              <a:gd name="connsiteY3047" fmla="*/ 94356 h 6857106"/>
              <a:gd name="connsiteX3048" fmla="*/ 2629120 w 8243652"/>
              <a:gd name="connsiteY3048" fmla="*/ 226119 h 6857106"/>
              <a:gd name="connsiteX3049" fmla="*/ 2643092 w 8243652"/>
              <a:gd name="connsiteY3049" fmla="*/ 311844 h 6857106"/>
              <a:gd name="connsiteX3050" fmla="*/ 2657064 w 8243652"/>
              <a:gd name="connsiteY3050" fmla="*/ 426144 h 6857106"/>
              <a:gd name="connsiteX3051" fmla="*/ 2671037 w 8243652"/>
              <a:gd name="connsiteY3051" fmla="*/ 492819 h 6857106"/>
              <a:gd name="connsiteX3052" fmla="*/ 2678023 w 8243652"/>
              <a:gd name="connsiteY3052" fmla="*/ 588069 h 6857106"/>
              <a:gd name="connsiteX3053" fmla="*/ 2682680 w 8243652"/>
              <a:gd name="connsiteY3053" fmla="*/ 737294 h 6857106"/>
              <a:gd name="connsiteX3054" fmla="*/ 2689666 w 8243652"/>
              <a:gd name="connsiteY3054" fmla="*/ 948431 h 6857106"/>
              <a:gd name="connsiteX3055" fmla="*/ 2661722 w 8243652"/>
              <a:gd name="connsiteY3055" fmla="*/ 1100831 h 6857106"/>
              <a:gd name="connsiteX3056" fmla="*/ 2673366 w 8243652"/>
              <a:gd name="connsiteY3056" fmla="*/ 1205606 h 6857106"/>
              <a:gd name="connsiteX3057" fmla="*/ 2682680 w 8243652"/>
              <a:gd name="connsiteY3057" fmla="*/ 1269106 h 6857106"/>
              <a:gd name="connsiteX3058" fmla="*/ 2687338 w 8243652"/>
              <a:gd name="connsiteY3058" fmla="*/ 1284981 h 6857106"/>
              <a:gd name="connsiteX3059" fmla="*/ 2689666 w 8243652"/>
              <a:gd name="connsiteY3059" fmla="*/ 1292919 h 6857106"/>
              <a:gd name="connsiteX3060" fmla="*/ 2694324 w 8243652"/>
              <a:gd name="connsiteY3060" fmla="*/ 1292919 h 6857106"/>
              <a:gd name="connsiteX3061" fmla="*/ 2698981 w 8243652"/>
              <a:gd name="connsiteY3061" fmla="*/ 1288156 h 6857106"/>
              <a:gd name="connsiteX3062" fmla="*/ 2701310 w 8243652"/>
              <a:gd name="connsiteY3062" fmla="*/ 1261169 h 6857106"/>
              <a:gd name="connsiteX3063" fmla="*/ 2705967 w 8243652"/>
              <a:gd name="connsiteY3063" fmla="*/ 1216719 h 6857106"/>
              <a:gd name="connsiteX3064" fmla="*/ 2717611 w 8243652"/>
              <a:gd name="connsiteY3064" fmla="*/ 1111944 h 6857106"/>
              <a:gd name="connsiteX3065" fmla="*/ 2722268 w 8243652"/>
              <a:gd name="connsiteY3065" fmla="*/ 1029394 h 6857106"/>
              <a:gd name="connsiteX3066" fmla="*/ 2726926 w 8243652"/>
              <a:gd name="connsiteY3066" fmla="*/ 1016694 h 6857106"/>
              <a:gd name="connsiteX3067" fmla="*/ 2731583 w 8243652"/>
              <a:gd name="connsiteY3067" fmla="*/ 1029394 h 6857106"/>
              <a:gd name="connsiteX3068" fmla="*/ 2738569 w 8243652"/>
              <a:gd name="connsiteY3068" fmla="*/ 1164331 h 6857106"/>
              <a:gd name="connsiteX3069" fmla="*/ 2745555 w 8243652"/>
              <a:gd name="connsiteY3069" fmla="*/ 1496119 h 6857106"/>
              <a:gd name="connsiteX3070" fmla="*/ 2743227 w 8243652"/>
              <a:gd name="connsiteY3070" fmla="*/ 1491356 h 6857106"/>
              <a:gd name="connsiteX3071" fmla="*/ 2733912 w 8243652"/>
              <a:gd name="connsiteY3071" fmla="*/ 1502469 h 6857106"/>
              <a:gd name="connsiteX3072" fmla="*/ 2726926 w 8243652"/>
              <a:gd name="connsiteY3072" fmla="*/ 1562794 h 6857106"/>
              <a:gd name="connsiteX3073" fmla="*/ 2743227 w 8243652"/>
              <a:gd name="connsiteY3073" fmla="*/ 1680269 h 6857106"/>
              <a:gd name="connsiteX3074" fmla="*/ 2754870 w 8243652"/>
              <a:gd name="connsiteY3074" fmla="*/ 1781869 h 6857106"/>
              <a:gd name="connsiteX3075" fmla="*/ 2775829 w 8243652"/>
              <a:gd name="connsiteY3075" fmla="*/ 1446906 h 6857106"/>
              <a:gd name="connsiteX3076" fmla="*/ 2775829 w 8243652"/>
              <a:gd name="connsiteY3076" fmla="*/ 1481831 h 6857106"/>
              <a:gd name="connsiteX3077" fmla="*/ 2822403 w 8243652"/>
              <a:gd name="connsiteY3077" fmla="*/ 1394519 h 6857106"/>
              <a:gd name="connsiteX3078" fmla="*/ 2820074 w 8243652"/>
              <a:gd name="connsiteY3078" fmla="*/ 1442144 h 6857106"/>
              <a:gd name="connsiteX3079" fmla="*/ 2820074 w 8243652"/>
              <a:gd name="connsiteY3079" fmla="*/ 1502469 h 6857106"/>
              <a:gd name="connsiteX3080" fmla="*/ 2820074 w 8243652"/>
              <a:gd name="connsiteY3080" fmla="*/ 1562794 h 6857106"/>
              <a:gd name="connsiteX3081" fmla="*/ 2822403 w 8243652"/>
              <a:gd name="connsiteY3081" fmla="*/ 1594544 h 6857106"/>
              <a:gd name="connsiteX3082" fmla="*/ 2859662 w 8243652"/>
              <a:gd name="connsiteY3082" fmla="*/ 1299269 h 6857106"/>
              <a:gd name="connsiteX3083" fmla="*/ 2855005 w 8243652"/>
              <a:gd name="connsiteY3083" fmla="*/ 1408806 h 6857106"/>
              <a:gd name="connsiteX3084" fmla="*/ 2859662 w 8243652"/>
              <a:gd name="connsiteY3084" fmla="*/ 1521519 h 6857106"/>
              <a:gd name="connsiteX3085" fmla="*/ 2864320 w 8243652"/>
              <a:gd name="connsiteY3085" fmla="*/ 1623119 h 6857106"/>
              <a:gd name="connsiteX3086" fmla="*/ 2875963 w 8243652"/>
              <a:gd name="connsiteY3086" fmla="*/ 1704081 h 6857106"/>
              <a:gd name="connsiteX3087" fmla="*/ 2878292 w 8243652"/>
              <a:gd name="connsiteY3087" fmla="*/ 1715194 h 6857106"/>
              <a:gd name="connsiteX3088" fmla="*/ 2882950 w 8243652"/>
              <a:gd name="connsiteY3088" fmla="*/ 1718369 h 6857106"/>
              <a:gd name="connsiteX3089" fmla="*/ 2887607 w 8243652"/>
              <a:gd name="connsiteY3089" fmla="*/ 1713606 h 6857106"/>
              <a:gd name="connsiteX3090" fmla="*/ 2892264 w 8243652"/>
              <a:gd name="connsiteY3090" fmla="*/ 1702494 h 6857106"/>
              <a:gd name="connsiteX3091" fmla="*/ 2894593 w 8243652"/>
              <a:gd name="connsiteY3091" fmla="*/ 1654869 h 6857106"/>
              <a:gd name="connsiteX3092" fmla="*/ 2899251 w 8243652"/>
              <a:gd name="connsiteY3092" fmla="*/ 1589781 h 6857106"/>
              <a:gd name="connsiteX3093" fmla="*/ 2906237 w 8243652"/>
              <a:gd name="connsiteY3093" fmla="*/ 1411981 h 6857106"/>
              <a:gd name="connsiteX3094" fmla="*/ 2915552 w 8243652"/>
              <a:gd name="connsiteY3094" fmla="*/ 1208781 h 6857106"/>
              <a:gd name="connsiteX3095" fmla="*/ 2920209 w 8243652"/>
              <a:gd name="connsiteY3095" fmla="*/ 1027806 h 6857106"/>
              <a:gd name="connsiteX3096" fmla="*/ 2927195 w 8243652"/>
              <a:gd name="connsiteY3096" fmla="*/ 903981 h 6857106"/>
              <a:gd name="connsiteX3097" fmla="*/ 2931853 w 8243652"/>
              <a:gd name="connsiteY3097" fmla="*/ 878581 h 6857106"/>
              <a:gd name="connsiteX3098" fmla="*/ 2936510 w 8243652"/>
              <a:gd name="connsiteY3098" fmla="*/ 884931 h 6857106"/>
              <a:gd name="connsiteX3099" fmla="*/ 2938839 w 8243652"/>
              <a:gd name="connsiteY3099" fmla="*/ 929381 h 6857106"/>
              <a:gd name="connsiteX3100" fmla="*/ 2948154 w 8243652"/>
              <a:gd name="connsiteY3100" fmla="*/ 1013519 h 6857106"/>
              <a:gd name="connsiteX3101" fmla="*/ 2943496 w 8243652"/>
              <a:gd name="connsiteY3101" fmla="*/ 1010344 h 6857106"/>
              <a:gd name="connsiteX3102" fmla="*/ 2943496 w 8243652"/>
              <a:gd name="connsiteY3102" fmla="*/ 1016694 h 6857106"/>
              <a:gd name="connsiteX3103" fmla="*/ 2938839 w 8243652"/>
              <a:gd name="connsiteY3103" fmla="*/ 1035744 h 6857106"/>
              <a:gd name="connsiteX3104" fmla="*/ 2938839 w 8243652"/>
              <a:gd name="connsiteY3104" fmla="*/ 1054794 h 6857106"/>
              <a:gd name="connsiteX3105" fmla="*/ 2936510 w 8243652"/>
              <a:gd name="connsiteY3105" fmla="*/ 1059556 h 6857106"/>
              <a:gd name="connsiteX3106" fmla="*/ 2950482 w 8243652"/>
              <a:gd name="connsiteY3106" fmla="*/ 1310381 h 6857106"/>
              <a:gd name="connsiteX3107" fmla="*/ 2955140 w 8243652"/>
              <a:gd name="connsiteY3107" fmla="*/ 1111944 h 6857106"/>
              <a:gd name="connsiteX3108" fmla="*/ 2959797 w 8243652"/>
              <a:gd name="connsiteY3108" fmla="*/ 961131 h 6857106"/>
              <a:gd name="connsiteX3109" fmla="*/ 2964455 w 8243652"/>
              <a:gd name="connsiteY3109" fmla="*/ 848419 h 6857106"/>
              <a:gd name="connsiteX3110" fmla="*/ 2971441 w 8243652"/>
              <a:gd name="connsiteY3110" fmla="*/ 769044 h 6857106"/>
              <a:gd name="connsiteX3111" fmla="*/ 2980756 w 8243652"/>
              <a:gd name="connsiteY3111" fmla="*/ 718244 h 6857106"/>
              <a:gd name="connsiteX3112" fmla="*/ 2987742 w 8243652"/>
              <a:gd name="connsiteY3112" fmla="*/ 688081 h 6857106"/>
              <a:gd name="connsiteX3113" fmla="*/ 2999385 w 8243652"/>
              <a:gd name="connsiteY3113" fmla="*/ 667444 h 6857106"/>
              <a:gd name="connsiteX3114" fmla="*/ 3008700 w 8243652"/>
              <a:gd name="connsiteY3114" fmla="*/ 654744 h 6857106"/>
              <a:gd name="connsiteX3115" fmla="*/ 3020344 w 8243652"/>
              <a:gd name="connsiteY3115" fmla="*/ 643631 h 6857106"/>
              <a:gd name="connsiteX3116" fmla="*/ 3027330 w 8243652"/>
              <a:gd name="connsiteY3116" fmla="*/ 624581 h 6857106"/>
              <a:gd name="connsiteX3117" fmla="*/ 3036645 w 8243652"/>
              <a:gd name="connsiteY3117" fmla="*/ 591244 h 6857106"/>
              <a:gd name="connsiteX3118" fmla="*/ 3043631 w 8243652"/>
              <a:gd name="connsiteY3118" fmla="*/ 538856 h 6857106"/>
              <a:gd name="connsiteX3119" fmla="*/ 3052946 w 8243652"/>
              <a:gd name="connsiteY3119" fmla="*/ 459481 h 6857106"/>
              <a:gd name="connsiteX3120" fmla="*/ 3055275 w 8243652"/>
              <a:gd name="connsiteY3120" fmla="*/ 346769 h 6857106"/>
              <a:gd name="connsiteX3121" fmla="*/ 3059932 w 8243652"/>
              <a:gd name="connsiteY3121" fmla="*/ 195956 h 68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</a:cxnLst>
            <a:rect l="l" t="t" r="r" b="b"/>
            <a:pathLst>
              <a:path w="8243652" h="6857106">
                <a:moveTo>
                  <a:pt x="1748865" y="2283519"/>
                </a:moveTo>
                <a:lnTo>
                  <a:pt x="1749611" y="2283519"/>
                </a:lnTo>
                <a:lnTo>
                  <a:pt x="1749114" y="2285635"/>
                </a:lnTo>
                <a:close/>
                <a:moveTo>
                  <a:pt x="1765166" y="2170806"/>
                </a:moveTo>
                <a:lnTo>
                  <a:pt x="1760509" y="2250181"/>
                </a:lnTo>
                <a:lnTo>
                  <a:pt x="1760509" y="2280344"/>
                </a:lnTo>
                <a:lnTo>
                  <a:pt x="1758180" y="2283519"/>
                </a:lnTo>
                <a:lnTo>
                  <a:pt x="1753523" y="2283519"/>
                </a:lnTo>
                <a:lnTo>
                  <a:pt x="1749611" y="2283519"/>
                </a:lnTo>
                <a:lnTo>
                  <a:pt x="1758180" y="2247006"/>
                </a:lnTo>
                <a:close/>
                <a:moveTo>
                  <a:pt x="6988474" y="1284981"/>
                </a:moveTo>
                <a:lnTo>
                  <a:pt x="7004776" y="1496119"/>
                </a:lnTo>
                <a:lnTo>
                  <a:pt x="6997790" y="1413569"/>
                </a:lnTo>
                <a:close/>
                <a:moveTo>
                  <a:pt x="3064568" y="0"/>
                </a:moveTo>
                <a:lnTo>
                  <a:pt x="3064614" y="0"/>
                </a:lnTo>
                <a:lnTo>
                  <a:pt x="3071576" y="254694"/>
                </a:lnTo>
                <a:lnTo>
                  <a:pt x="3071576" y="330894"/>
                </a:lnTo>
                <a:lnTo>
                  <a:pt x="3069247" y="391219"/>
                </a:lnTo>
                <a:lnTo>
                  <a:pt x="3055275" y="545206"/>
                </a:lnTo>
                <a:lnTo>
                  <a:pt x="3043631" y="667444"/>
                </a:lnTo>
                <a:lnTo>
                  <a:pt x="3031987" y="846831"/>
                </a:lnTo>
                <a:lnTo>
                  <a:pt x="3059932" y="1189731"/>
                </a:lnTo>
                <a:lnTo>
                  <a:pt x="3055275" y="1200844"/>
                </a:lnTo>
                <a:lnTo>
                  <a:pt x="3052946" y="1202431"/>
                </a:lnTo>
                <a:lnTo>
                  <a:pt x="3043631" y="1197669"/>
                </a:lnTo>
                <a:lnTo>
                  <a:pt x="3038974" y="1200844"/>
                </a:lnTo>
                <a:lnTo>
                  <a:pt x="3036645" y="1205606"/>
                </a:lnTo>
                <a:lnTo>
                  <a:pt x="3031987" y="1224656"/>
                </a:lnTo>
                <a:lnTo>
                  <a:pt x="3027330" y="1261169"/>
                </a:lnTo>
                <a:lnTo>
                  <a:pt x="3038974" y="1397694"/>
                </a:lnTo>
                <a:lnTo>
                  <a:pt x="3048288" y="1432619"/>
                </a:lnTo>
                <a:lnTo>
                  <a:pt x="3052946" y="1446906"/>
                </a:lnTo>
                <a:lnTo>
                  <a:pt x="3055275" y="1446906"/>
                </a:lnTo>
                <a:lnTo>
                  <a:pt x="3059932" y="1443731"/>
                </a:lnTo>
                <a:lnTo>
                  <a:pt x="3064589" y="1421506"/>
                </a:lnTo>
                <a:lnTo>
                  <a:pt x="3076233" y="1345306"/>
                </a:lnTo>
                <a:lnTo>
                  <a:pt x="3087877" y="1227831"/>
                </a:lnTo>
                <a:lnTo>
                  <a:pt x="3099520" y="1089719"/>
                </a:lnTo>
                <a:lnTo>
                  <a:pt x="3115821" y="818256"/>
                </a:lnTo>
                <a:lnTo>
                  <a:pt x="3120479" y="907156"/>
                </a:lnTo>
                <a:lnTo>
                  <a:pt x="3120479" y="1027806"/>
                </a:lnTo>
                <a:lnTo>
                  <a:pt x="3120479" y="1307206"/>
                </a:lnTo>
                <a:lnTo>
                  <a:pt x="3120479" y="1427856"/>
                </a:lnTo>
                <a:lnTo>
                  <a:pt x="3125136" y="1515169"/>
                </a:lnTo>
                <a:lnTo>
                  <a:pt x="3127465" y="1540569"/>
                </a:lnTo>
                <a:lnTo>
                  <a:pt x="3132122" y="1551681"/>
                </a:lnTo>
                <a:lnTo>
                  <a:pt x="3136780" y="1548506"/>
                </a:lnTo>
                <a:lnTo>
                  <a:pt x="3136780" y="1542156"/>
                </a:lnTo>
                <a:lnTo>
                  <a:pt x="3143766" y="1515169"/>
                </a:lnTo>
                <a:lnTo>
                  <a:pt x="3153081" y="1469131"/>
                </a:lnTo>
                <a:lnTo>
                  <a:pt x="3160067" y="1411981"/>
                </a:lnTo>
                <a:lnTo>
                  <a:pt x="3164724" y="1280219"/>
                </a:lnTo>
                <a:lnTo>
                  <a:pt x="3169382" y="1130994"/>
                </a:lnTo>
                <a:lnTo>
                  <a:pt x="3164724" y="978594"/>
                </a:lnTo>
                <a:lnTo>
                  <a:pt x="3157738" y="689669"/>
                </a:lnTo>
                <a:lnTo>
                  <a:pt x="3160067" y="580131"/>
                </a:lnTo>
                <a:lnTo>
                  <a:pt x="3160067" y="538856"/>
                </a:lnTo>
                <a:lnTo>
                  <a:pt x="3169382" y="507106"/>
                </a:lnTo>
                <a:lnTo>
                  <a:pt x="3192669" y="1123056"/>
                </a:lnTo>
                <a:lnTo>
                  <a:pt x="3204312" y="986531"/>
                </a:lnTo>
                <a:lnTo>
                  <a:pt x="3213627" y="945256"/>
                </a:lnTo>
                <a:lnTo>
                  <a:pt x="3220613" y="918269"/>
                </a:lnTo>
                <a:lnTo>
                  <a:pt x="3229928" y="907156"/>
                </a:lnTo>
                <a:lnTo>
                  <a:pt x="3232257" y="903981"/>
                </a:lnTo>
                <a:lnTo>
                  <a:pt x="3241572" y="915094"/>
                </a:lnTo>
                <a:lnTo>
                  <a:pt x="3248558" y="930969"/>
                </a:lnTo>
                <a:lnTo>
                  <a:pt x="3260201" y="983356"/>
                </a:lnTo>
                <a:lnTo>
                  <a:pt x="3274174" y="1050031"/>
                </a:lnTo>
                <a:lnTo>
                  <a:pt x="3290475" y="1110356"/>
                </a:lnTo>
                <a:lnTo>
                  <a:pt x="3302118" y="1150044"/>
                </a:lnTo>
                <a:lnTo>
                  <a:pt x="3309105" y="1069081"/>
                </a:lnTo>
                <a:lnTo>
                  <a:pt x="3313762" y="972244"/>
                </a:lnTo>
                <a:lnTo>
                  <a:pt x="3320748" y="1008756"/>
                </a:lnTo>
                <a:lnTo>
                  <a:pt x="3325406" y="1019869"/>
                </a:lnTo>
                <a:lnTo>
                  <a:pt x="3330063" y="1021456"/>
                </a:lnTo>
                <a:lnTo>
                  <a:pt x="3334720" y="1021456"/>
                </a:lnTo>
                <a:lnTo>
                  <a:pt x="3337049" y="1016694"/>
                </a:lnTo>
                <a:lnTo>
                  <a:pt x="3341707" y="994469"/>
                </a:lnTo>
                <a:lnTo>
                  <a:pt x="3358008" y="908744"/>
                </a:lnTo>
                <a:lnTo>
                  <a:pt x="3374309" y="797619"/>
                </a:lnTo>
                <a:lnTo>
                  <a:pt x="3385952" y="678556"/>
                </a:lnTo>
                <a:lnTo>
                  <a:pt x="3397596" y="586481"/>
                </a:lnTo>
                <a:lnTo>
                  <a:pt x="3406911" y="556319"/>
                </a:lnTo>
                <a:lnTo>
                  <a:pt x="3409239" y="542031"/>
                </a:lnTo>
                <a:lnTo>
                  <a:pt x="3413897" y="542031"/>
                </a:lnTo>
                <a:lnTo>
                  <a:pt x="3418554" y="545206"/>
                </a:lnTo>
                <a:lnTo>
                  <a:pt x="3423212" y="572194"/>
                </a:lnTo>
                <a:lnTo>
                  <a:pt x="3423212" y="624581"/>
                </a:lnTo>
                <a:lnTo>
                  <a:pt x="3423212" y="688081"/>
                </a:lnTo>
                <a:lnTo>
                  <a:pt x="3430198" y="832544"/>
                </a:lnTo>
                <a:lnTo>
                  <a:pt x="3437184" y="980181"/>
                </a:lnTo>
                <a:lnTo>
                  <a:pt x="3441841" y="1110356"/>
                </a:lnTo>
                <a:lnTo>
                  <a:pt x="3495402" y="727769"/>
                </a:lnTo>
                <a:lnTo>
                  <a:pt x="3486087" y="797619"/>
                </a:lnTo>
                <a:lnTo>
                  <a:pt x="3481429" y="881756"/>
                </a:lnTo>
                <a:lnTo>
                  <a:pt x="3474443" y="1089719"/>
                </a:lnTo>
                <a:lnTo>
                  <a:pt x="3469786" y="1589781"/>
                </a:lnTo>
                <a:lnTo>
                  <a:pt x="3474443" y="1567556"/>
                </a:lnTo>
                <a:lnTo>
                  <a:pt x="3479101" y="1537394"/>
                </a:lnTo>
                <a:lnTo>
                  <a:pt x="3486087" y="1451669"/>
                </a:lnTo>
                <a:lnTo>
                  <a:pt x="3495402" y="1370706"/>
                </a:lnTo>
                <a:lnTo>
                  <a:pt x="3502388" y="1311969"/>
                </a:lnTo>
                <a:lnTo>
                  <a:pt x="3495402" y="1504056"/>
                </a:lnTo>
                <a:lnTo>
                  <a:pt x="3495402" y="1608831"/>
                </a:lnTo>
                <a:lnTo>
                  <a:pt x="3497730" y="1723131"/>
                </a:lnTo>
                <a:lnTo>
                  <a:pt x="3551291" y="1137344"/>
                </a:lnTo>
                <a:lnTo>
                  <a:pt x="3546633" y="1070669"/>
                </a:lnTo>
                <a:lnTo>
                  <a:pt x="3539647" y="1038919"/>
                </a:lnTo>
                <a:lnTo>
                  <a:pt x="3541976" y="1027806"/>
                </a:lnTo>
                <a:lnTo>
                  <a:pt x="3551291" y="1005581"/>
                </a:lnTo>
                <a:lnTo>
                  <a:pt x="3558277" y="980181"/>
                </a:lnTo>
                <a:lnTo>
                  <a:pt x="3567592" y="959544"/>
                </a:lnTo>
                <a:lnTo>
                  <a:pt x="3569921" y="953194"/>
                </a:lnTo>
                <a:lnTo>
                  <a:pt x="3574578" y="953194"/>
                </a:lnTo>
                <a:lnTo>
                  <a:pt x="3579235" y="956369"/>
                </a:lnTo>
                <a:lnTo>
                  <a:pt x="3583893" y="967481"/>
                </a:lnTo>
                <a:lnTo>
                  <a:pt x="3590879" y="1013519"/>
                </a:lnTo>
                <a:lnTo>
                  <a:pt x="3600194" y="1100831"/>
                </a:lnTo>
                <a:lnTo>
                  <a:pt x="3595536" y="1300856"/>
                </a:lnTo>
                <a:lnTo>
                  <a:pt x="3590879" y="1502469"/>
                </a:lnTo>
                <a:lnTo>
                  <a:pt x="3583893" y="1389756"/>
                </a:lnTo>
                <a:lnTo>
                  <a:pt x="3579235" y="1331019"/>
                </a:lnTo>
                <a:lnTo>
                  <a:pt x="3574578" y="1323081"/>
                </a:lnTo>
                <a:lnTo>
                  <a:pt x="3574578" y="1326256"/>
                </a:lnTo>
                <a:lnTo>
                  <a:pt x="3569921" y="1359594"/>
                </a:lnTo>
                <a:lnTo>
                  <a:pt x="3562934" y="1510406"/>
                </a:lnTo>
                <a:lnTo>
                  <a:pt x="3555948" y="1710431"/>
                </a:lnTo>
                <a:lnTo>
                  <a:pt x="3567592" y="1696144"/>
                </a:lnTo>
                <a:lnTo>
                  <a:pt x="3569921" y="1696144"/>
                </a:lnTo>
                <a:lnTo>
                  <a:pt x="3574578" y="1702494"/>
                </a:lnTo>
                <a:lnTo>
                  <a:pt x="3574578" y="1723131"/>
                </a:lnTo>
                <a:lnTo>
                  <a:pt x="3574578" y="1762819"/>
                </a:lnTo>
                <a:lnTo>
                  <a:pt x="3574578" y="1883469"/>
                </a:lnTo>
                <a:lnTo>
                  <a:pt x="3579235" y="1962844"/>
                </a:lnTo>
                <a:lnTo>
                  <a:pt x="3583893" y="2050156"/>
                </a:lnTo>
                <a:lnTo>
                  <a:pt x="3586222" y="2045394"/>
                </a:lnTo>
                <a:lnTo>
                  <a:pt x="3590879" y="2024756"/>
                </a:lnTo>
                <a:lnTo>
                  <a:pt x="3600194" y="1964431"/>
                </a:lnTo>
                <a:lnTo>
                  <a:pt x="3607180" y="1877119"/>
                </a:lnTo>
                <a:lnTo>
                  <a:pt x="3611837" y="1767581"/>
                </a:lnTo>
                <a:lnTo>
                  <a:pt x="3614166" y="1515169"/>
                </a:lnTo>
                <a:lnTo>
                  <a:pt x="3614166" y="1269106"/>
                </a:lnTo>
                <a:lnTo>
                  <a:pt x="3630467" y="1356419"/>
                </a:lnTo>
                <a:lnTo>
                  <a:pt x="3639782" y="1381819"/>
                </a:lnTo>
                <a:lnTo>
                  <a:pt x="3644439" y="1389756"/>
                </a:lnTo>
                <a:lnTo>
                  <a:pt x="3646768" y="1389756"/>
                </a:lnTo>
                <a:lnTo>
                  <a:pt x="3651426" y="1383406"/>
                </a:lnTo>
                <a:lnTo>
                  <a:pt x="3656083" y="1372294"/>
                </a:lnTo>
                <a:lnTo>
                  <a:pt x="3663069" y="1329431"/>
                </a:lnTo>
                <a:lnTo>
                  <a:pt x="3684028" y="1140519"/>
                </a:lnTo>
                <a:lnTo>
                  <a:pt x="3674713" y="1623119"/>
                </a:lnTo>
                <a:lnTo>
                  <a:pt x="3702657" y="1469131"/>
                </a:lnTo>
                <a:lnTo>
                  <a:pt x="3684028" y="2054919"/>
                </a:lnTo>
                <a:lnTo>
                  <a:pt x="3695671" y="2110481"/>
                </a:lnTo>
                <a:lnTo>
                  <a:pt x="3700329" y="2115244"/>
                </a:lnTo>
                <a:lnTo>
                  <a:pt x="3702657" y="2110481"/>
                </a:lnTo>
                <a:lnTo>
                  <a:pt x="3711972" y="2015231"/>
                </a:lnTo>
                <a:lnTo>
                  <a:pt x="3716630" y="1816794"/>
                </a:lnTo>
                <a:lnTo>
                  <a:pt x="3718958" y="1605656"/>
                </a:lnTo>
                <a:lnTo>
                  <a:pt x="3723616" y="1526281"/>
                </a:lnTo>
                <a:lnTo>
                  <a:pt x="3728273" y="1473894"/>
                </a:lnTo>
                <a:lnTo>
                  <a:pt x="3735259" y="1462781"/>
                </a:lnTo>
                <a:lnTo>
                  <a:pt x="3735259" y="1461194"/>
                </a:lnTo>
                <a:lnTo>
                  <a:pt x="3739917" y="1462781"/>
                </a:lnTo>
                <a:lnTo>
                  <a:pt x="3744574" y="1473894"/>
                </a:lnTo>
                <a:lnTo>
                  <a:pt x="3751560" y="1502469"/>
                </a:lnTo>
                <a:lnTo>
                  <a:pt x="3751560" y="1926331"/>
                </a:lnTo>
                <a:lnTo>
                  <a:pt x="3760875" y="1842194"/>
                </a:lnTo>
                <a:lnTo>
                  <a:pt x="3767861" y="1729481"/>
                </a:lnTo>
                <a:lnTo>
                  <a:pt x="3779505" y="1491356"/>
                </a:lnTo>
                <a:lnTo>
                  <a:pt x="3784162" y="1408806"/>
                </a:lnTo>
                <a:lnTo>
                  <a:pt x="3788820" y="1386581"/>
                </a:lnTo>
                <a:lnTo>
                  <a:pt x="3788820" y="1378644"/>
                </a:lnTo>
                <a:lnTo>
                  <a:pt x="3791149" y="1389756"/>
                </a:lnTo>
                <a:lnTo>
                  <a:pt x="3795806" y="1419919"/>
                </a:lnTo>
                <a:lnTo>
                  <a:pt x="3800463" y="1556444"/>
                </a:lnTo>
                <a:lnTo>
                  <a:pt x="3805121" y="1458019"/>
                </a:lnTo>
                <a:lnTo>
                  <a:pt x="3805121" y="1353244"/>
                </a:lnTo>
                <a:lnTo>
                  <a:pt x="3795806" y="1150044"/>
                </a:lnTo>
                <a:lnTo>
                  <a:pt x="3791149" y="1059556"/>
                </a:lnTo>
                <a:lnTo>
                  <a:pt x="3791149" y="980181"/>
                </a:lnTo>
                <a:lnTo>
                  <a:pt x="3800463" y="918269"/>
                </a:lnTo>
                <a:lnTo>
                  <a:pt x="3807450" y="892869"/>
                </a:lnTo>
                <a:lnTo>
                  <a:pt x="3816764" y="873819"/>
                </a:lnTo>
                <a:lnTo>
                  <a:pt x="3823751" y="1024631"/>
                </a:lnTo>
                <a:lnTo>
                  <a:pt x="3835394" y="1153219"/>
                </a:lnTo>
                <a:lnTo>
                  <a:pt x="3849366" y="1261169"/>
                </a:lnTo>
                <a:lnTo>
                  <a:pt x="3861010" y="1337369"/>
                </a:lnTo>
                <a:lnTo>
                  <a:pt x="3863339" y="1265931"/>
                </a:lnTo>
                <a:lnTo>
                  <a:pt x="3863339" y="1191319"/>
                </a:lnTo>
                <a:lnTo>
                  <a:pt x="3861010" y="1046856"/>
                </a:lnTo>
                <a:lnTo>
                  <a:pt x="3849366" y="934144"/>
                </a:lnTo>
                <a:lnTo>
                  <a:pt x="3844709" y="899219"/>
                </a:lnTo>
                <a:lnTo>
                  <a:pt x="3840052" y="888106"/>
                </a:lnTo>
                <a:lnTo>
                  <a:pt x="3844709" y="878581"/>
                </a:lnTo>
                <a:lnTo>
                  <a:pt x="3849366" y="876994"/>
                </a:lnTo>
                <a:lnTo>
                  <a:pt x="3851695" y="878581"/>
                </a:lnTo>
                <a:lnTo>
                  <a:pt x="3856353" y="888106"/>
                </a:lnTo>
                <a:lnTo>
                  <a:pt x="3863339" y="918269"/>
                </a:lnTo>
                <a:lnTo>
                  <a:pt x="3872654" y="961131"/>
                </a:lnTo>
                <a:lnTo>
                  <a:pt x="3879640" y="1089719"/>
                </a:lnTo>
                <a:lnTo>
                  <a:pt x="3888955" y="1251644"/>
                </a:lnTo>
                <a:lnTo>
                  <a:pt x="3905256" y="1602481"/>
                </a:lnTo>
                <a:lnTo>
                  <a:pt x="3907584" y="1751706"/>
                </a:lnTo>
                <a:lnTo>
                  <a:pt x="3916899" y="1854894"/>
                </a:lnTo>
                <a:lnTo>
                  <a:pt x="3907584" y="1545331"/>
                </a:lnTo>
                <a:lnTo>
                  <a:pt x="3949501" y="1594544"/>
                </a:lnTo>
                <a:lnTo>
                  <a:pt x="3949501" y="1372294"/>
                </a:lnTo>
                <a:lnTo>
                  <a:pt x="3949501" y="1172269"/>
                </a:lnTo>
                <a:lnTo>
                  <a:pt x="3949501" y="1092894"/>
                </a:lnTo>
                <a:lnTo>
                  <a:pt x="3940186" y="1029394"/>
                </a:lnTo>
                <a:lnTo>
                  <a:pt x="3937858" y="1005581"/>
                </a:lnTo>
                <a:lnTo>
                  <a:pt x="3933200" y="989706"/>
                </a:lnTo>
                <a:lnTo>
                  <a:pt x="3923885" y="980181"/>
                </a:lnTo>
                <a:lnTo>
                  <a:pt x="3921557" y="978594"/>
                </a:lnTo>
                <a:lnTo>
                  <a:pt x="3916899" y="978594"/>
                </a:lnTo>
                <a:lnTo>
                  <a:pt x="3923885" y="942081"/>
                </a:lnTo>
                <a:lnTo>
                  <a:pt x="3928543" y="930969"/>
                </a:lnTo>
                <a:lnTo>
                  <a:pt x="3933200" y="934144"/>
                </a:lnTo>
                <a:lnTo>
                  <a:pt x="3933200" y="938906"/>
                </a:lnTo>
                <a:lnTo>
                  <a:pt x="3937858" y="961131"/>
                </a:lnTo>
                <a:lnTo>
                  <a:pt x="3949501" y="1038919"/>
                </a:lnTo>
                <a:lnTo>
                  <a:pt x="3956487" y="1130994"/>
                </a:lnTo>
                <a:lnTo>
                  <a:pt x="3968131" y="1219894"/>
                </a:lnTo>
                <a:lnTo>
                  <a:pt x="3972788" y="1250056"/>
                </a:lnTo>
                <a:lnTo>
                  <a:pt x="3982103" y="1265931"/>
                </a:lnTo>
                <a:lnTo>
                  <a:pt x="3982103" y="1269106"/>
                </a:lnTo>
                <a:lnTo>
                  <a:pt x="3984432" y="1265931"/>
                </a:lnTo>
                <a:lnTo>
                  <a:pt x="3989089" y="1246881"/>
                </a:lnTo>
                <a:lnTo>
                  <a:pt x="3993747" y="1202431"/>
                </a:lnTo>
                <a:lnTo>
                  <a:pt x="4000733" y="1129406"/>
                </a:lnTo>
                <a:lnTo>
                  <a:pt x="3982103" y="1669156"/>
                </a:lnTo>
                <a:lnTo>
                  <a:pt x="3984432" y="1669156"/>
                </a:lnTo>
                <a:lnTo>
                  <a:pt x="3984432" y="1665981"/>
                </a:lnTo>
                <a:lnTo>
                  <a:pt x="3989089" y="1643756"/>
                </a:lnTo>
                <a:lnTo>
                  <a:pt x="3996076" y="1572319"/>
                </a:lnTo>
                <a:lnTo>
                  <a:pt x="4010048" y="1419919"/>
                </a:lnTo>
                <a:lnTo>
                  <a:pt x="4005390" y="1834256"/>
                </a:lnTo>
                <a:lnTo>
                  <a:pt x="4021691" y="1638994"/>
                </a:lnTo>
                <a:lnTo>
                  <a:pt x="4026349" y="1589781"/>
                </a:lnTo>
                <a:lnTo>
                  <a:pt x="4033335" y="1567556"/>
                </a:lnTo>
                <a:lnTo>
                  <a:pt x="4033335" y="1532631"/>
                </a:lnTo>
                <a:lnTo>
                  <a:pt x="4028678" y="1458019"/>
                </a:lnTo>
                <a:lnTo>
                  <a:pt x="4049636" y="1408806"/>
                </a:lnTo>
                <a:lnTo>
                  <a:pt x="4054293" y="1421506"/>
                </a:lnTo>
                <a:lnTo>
                  <a:pt x="4054293" y="1458019"/>
                </a:lnTo>
                <a:lnTo>
                  <a:pt x="4044979" y="1572319"/>
                </a:lnTo>
                <a:lnTo>
                  <a:pt x="4056622" y="1624706"/>
                </a:lnTo>
                <a:lnTo>
                  <a:pt x="4065937" y="1643756"/>
                </a:lnTo>
                <a:lnTo>
                  <a:pt x="4070594" y="1646931"/>
                </a:lnTo>
                <a:lnTo>
                  <a:pt x="4070594" y="1643756"/>
                </a:lnTo>
                <a:lnTo>
                  <a:pt x="4077581" y="1612006"/>
                </a:lnTo>
                <a:lnTo>
                  <a:pt x="4082238" y="1540569"/>
                </a:lnTo>
                <a:lnTo>
                  <a:pt x="4089224" y="1413569"/>
                </a:lnTo>
                <a:lnTo>
                  <a:pt x="4093882" y="1224656"/>
                </a:lnTo>
                <a:lnTo>
                  <a:pt x="4089224" y="1438969"/>
                </a:lnTo>
                <a:lnTo>
                  <a:pt x="4089224" y="1540569"/>
                </a:lnTo>
                <a:lnTo>
                  <a:pt x="4093882" y="1556444"/>
                </a:lnTo>
                <a:lnTo>
                  <a:pt x="4093882" y="1559619"/>
                </a:lnTo>
                <a:lnTo>
                  <a:pt x="4098539" y="1556444"/>
                </a:lnTo>
                <a:lnTo>
                  <a:pt x="4100868" y="1521519"/>
                </a:lnTo>
                <a:lnTo>
                  <a:pt x="4110183" y="1465956"/>
                </a:lnTo>
                <a:lnTo>
                  <a:pt x="4117169" y="1416744"/>
                </a:lnTo>
                <a:lnTo>
                  <a:pt x="4121826" y="1405631"/>
                </a:lnTo>
                <a:lnTo>
                  <a:pt x="4126484" y="1405631"/>
                </a:lnTo>
                <a:lnTo>
                  <a:pt x="4126484" y="1411981"/>
                </a:lnTo>
                <a:lnTo>
                  <a:pt x="4128812" y="1431031"/>
                </a:lnTo>
                <a:lnTo>
                  <a:pt x="4133470" y="1473894"/>
                </a:lnTo>
                <a:lnTo>
                  <a:pt x="4121826" y="1612006"/>
                </a:lnTo>
                <a:lnTo>
                  <a:pt x="4142785" y="1627881"/>
                </a:lnTo>
                <a:lnTo>
                  <a:pt x="4142785" y="1553269"/>
                </a:lnTo>
                <a:lnTo>
                  <a:pt x="4149771" y="1638994"/>
                </a:lnTo>
                <a:lnTo>
                  <a:pt x="4170729" y="1669156"/>
                </a:lnTo>
                <a:lnTo>
                  <a:pt x="4187030" y="1570731"/>
                </a:lnTo>
                <a:lnTo>
                  <a:pt x="4189359" y="1559619"/>
                </a:lnTo>
                <a:lnTo>
                  <a:pt x="4194016" y="1556444"/>
                </a:lnTo>
                <a:lnTo>
                  <a:pt x="4198674" y="1559619"/>
                </a:lnTo>
                <a:lnTo>
                  <a:pt x="4203331" y="1578669"/>
                </a:lnTo>
                <a:lnTo>
                  <a:pt x="4205660" y="1616769"/>
                </a:lnTo>
                <a:lnTo>
                  <a:pt x="4203331" y="1624706"/>
                </a:lnTo>
                <a:lnTo>
                  <a:pt x="4198674" y="1646931"/>
                </a:lnTo>
                <a:lnTo>
                  <a:pt x="4198674" y="1669156"/>
                </a:lnTo>
                <a:lnTo>
                  <a:pt x="4194016" y="1673919"/>
                </a:lnTo>
                <a:lnTo>
                  <a:pt x="4194016" y="1677094"/>
                </a:lnTo>
                <a:lnTo>
                  <a:pt x="4198674" y="1677094"/>
                </a:lnTo>
                <a:lnTo>
                  <a:pt x="4203331" y="1680269"/>
                </a:lnTo>
                <a:lnTo>
                  <a:pt x="4205660" y="1696144"/>
                </a:lnTo>
                <a:lnTo>
                  <a:pt x="4217304" y="1756469"/>
                </a:lnTo>
                <a:lnTo>
                  <a:pt x="4277850" y="1888231"/>
                </a:lnTo>
                <a:lnTo>
                  <a:pt x="4282508" y="1734244"/>
                </a:lnTo>
                <a:lnTo>
                  <a:pt x="4287165" y="1534219"/>
                </a:lnTo>
                <a:lnTo>
                  <a:pt x="4298809" y="1819969"/>
                </a:lnTo>
                <a:lnTo>
                  <a:pt x="4303466" y="1891406"/>
                </a:lnTo>
                <a:lnTo>
                  <a:pt x="4310452" y="1924744"/>
                </a:lnTo>
                <a:lnTo>
                  <a:pt x="4315110" y="1929506"/>
                </a:lnTo>
                <a:lnTo>
                  <a:pt x="4322096" y="1907281"/>
                </a:lnTo>
                <a:lnTo>
                  <a:pt x="4336068" y="1819969"/>
                </a:lnTo>
                <a:lnTo>
                  <a:pt x="4350040" y="1718369"/>
                </a:lnTo>
                <a:lnTo>
                  <a:pt x="4359355" y="1677094"/>
                </a:lnTo>
                <a:lnTo>
                  <a:pt x="4370999" y="1653281"/>
                </a:lnTo>
                <a:lnTo>
                  <a:pt x="4375656" y="1650106"/>
                </a:lnTo>
                <a:lnTo>
                  <a:pt x="4380314" y="1653281"/>
                </a:lnTo>
                <a:lnTo>
                  <a:pt x="4382642" y="1662806"/>
                </a:lnTo>
                <a:lnTo>
                  <a:pt x="4391957" y="1683444"/>
                </a:lnTo>
                <a:lnTo>
                  <a:pt x="4398943" y="1748531"/>
                </a:lnTo>
                <a:lnTo>
                  <a:pt x="4410587" y="1858069"/>
                </a:lnTo>
                <a:lnTo>
                  <a:pt x="4408258" y="1956494"/>
                </a:lnTo>
                <a:lnTo>
                  <a:pt x="4403601" y="2050156"/>
                </a:lnTo>
                <a:lnTo>
                  <a:pt x="4415244" y="2053331"/>
                </a:lnTo>
                <a:lnTo>
                  <a:pt x="4431545" y="2050156"/>
                </a:lnTo>
                <a:lnTo>
                  <a:pt x="4431545" y="2148581"/>
                </a:lnTo>
                <a:lnTo>
                  <a:pt x="4436203" y="2223194"/>
                </a:lnTo>
                <a:lnTo>
                  <a:pt x="4438532" y="2277169"/>
                </a:lnTo>
                <a:lnTo>
                  <a:pt x="4443189" y="2313681"/>
                </a:lnTo>
                <a:lnTo>
                  <a:pt x="4447846" y="2189856"/>
                </a:lnTo>
                <a:lnTo>
                  <a:pt x="4454833" y="2348606"/>
                </a:lnTo>
                <a:lnTo>
                  <a:pt x="4468805" y="2374006"/>
                </a:lnTo>
                <a:lnTo>
                  <a:pt x="4480448" y="2042219"/>
                </a:lnTo>
                <a:lnTo>
                  <a:pt x="4487435" y="1843781"/>
                </a:lnTo>
                <a:lnTo>
                  <a:pt x="4492092" y="1770756"/>
                </a:lnTo>
                <a:lnTo>
                  <a:pt x="4499078" y="1691381"/>
                </a:lnTo>
                <a:lnTo>
                  <a:pt x="4527023" y="1480244"/>
                </a:lnTo>
                <a:lnTo>
                  <a:pt x="4524694" y="1572319"/>
                </a:lnTo>
                <a:lnTo>
                  <a:pt x="4524694" y="1662806"/>
                </a:lnTo>
                <a:lnTo>
                  <a:pt x="4531680" y="1839019"/>
                </a:lnTo>
                <a:lnTo>
                  <a:pt x="4540995" y="2008881"/>
                </a:lnTo>
                <a:lnTo>
                  <a:pt x="4540995" y="2094606"/>
                </a:lnTo>
                <a:lnTo>
                  <a:pt x="4536338" y="2178744"/>
                </a:lnTo>
                <a:lnTo>
                  <a:pt x="4540995" y="2181919"/>
                </a:lnTo>
                <a:lnTo>
                  <a:pt x="4554967" y="2045394"/>
                </a:lnTo>
                <a:lnTo>
                  <a:pt x="4564282" y="1672331"/>
                </a:lnTo>
                <a:lnTo>
                  <a:pt x="4568940" y="1545331"/>
                </a:lnTo>
                <a:lnTo>
                  <a:pt x="4575926" y="1454844"/>
                </a:lnTo>
                <a:lnTo>
                  <a:pt x="4585241" y="1394519"/>
                </a:lnTo>
                <a:lnTo>
                  <a:pt x="4592227" y="1364356"/>
                </a:lnTo>
                <a:lnTo>
                  <a:pt x="4596884" y="1356419"/>
                </a:lnTo>
                <a:lnTo>
                  <a:pt x="4599213" y="1356419"/>
                </a:lnTo>
                <a:lnTo>
                  <a:pt x="4603870" y="1359594"/>
                </a:lnTo>
                <a:lnTo>
                  <a:pt x="4608528" y="1367531"/>
                </a:lnTo>
                <a:lnTo>
                  <a:pt x="4620171" y="1397694"/>
                </a:lnTo>
                <a:lnTo>
                  <a:pt x="4629486" y="1438969"/>
                </a:lnTo>
                <a:lnTo>
                  <a:pt x="4648116" y="1542156"/>
                </a:lnTo>
                <a:lnTo>
                  <a:pt x="4673732" y="1653281"/>
                </a:lnTo>
                <a:lnTo>
                  <a:pt x="4680718" y="1702494"/>
                </a:lnTo>
                <a:lnTo>
                  <a:pt x="4692361" y="1737419"/>
                </a:lnTo>
                <a:lnTo>
                  <a:pt x="4704005" y="1665981"/>
                </a:lnTo>
                <a:lnTo>
                  <a:pt x="4720306" y="1608831"/>
                </a:lnTo>
                <a:lnTo>
                  <a:pt x="4731950" y="1564381"/>
                </a:lnTo>
                <a:lnTo>
                  <a:pt x="4748251" y="1532631"/>
                </a:lnTo>
                <a:lnTo>
                  <a:pt x="4764552" y="1510406"/>
                </a:lnTo>
                <a:lnTo>
                  <a:pt x="4776195" y="1496119"/>
                </a:lnTo>
                <a:lnTo>
                  <a:pt x="4792496" y="1488181"/>
                </a:lnTo>
                <a:lnTo>
                  <a:pt x="4808797" y="1481831"/>
                </a:lnTo>
                <a:lnTo>
                  <a:pt x="4836742" y="1480244"/>
                </a:lnTo>
                <a:lnTo>
                  <a:pt x="4853043" y="1477069"/>
                </a:lnTo>
                <a:lnTo>
                  <a:pt x="4864686" y="1469131"/>
                </a:lnTo>
                <a:lnTo>
                  <a:pt x="4880987" y="1458019"/>
                </a:lnTo>
                <a:lnTo>
                  <a:pt x="4897288" y="1442144"/>
                </a:lnTo>
                <a:lnTo>
                  <a:pt x="4908932" y="1413569"/>
                </a:lnTo>
                <a:lnTo>
                  <a:pt x="4925233" y="1375469"/>
                </a:lnTo>
                <a:lnTo>
                  <a:pt x="4901946" y="1231006"/>
                </a:lnTo>
                <a:lnTo>
                  <a:pt x="4906603" y="1224656"/>
                </a:lnTo>
                <a:lnTo>
                  <a:pt x="4913589" y="1200844"/>
                </a:lnTo>
                <a:lnTo>
                  <a:pt x="4934548" y="1126231"/>
                </a:lnTo>
                <a:lnTo>
                  <a:pt x="4941534" y="1099244"/>
                </a:lnTo>
                <a:lnTo>
                  <a:pt x="4950849" y="1096069"/>
                </a:lnTo>
                <a:lnTo>
                  <a:pt x="4953178" y="1099244"/>
                </a:lnTo>
                <a:lnTo>
                  <a:pt x="4957835" y="1110356"/>
                </a:lnTo>
                <a:lnTo>
                  <a:pt x="4962492" y="1130994"/>
                </a:lnTo>
                <a:lnTo>
                  <a:pt x="4974136" y="1210369"/>
                </a:lnTo>
                <a:lnTo>
                  <a:pt x="4962492" y="1269106"/>
                </a:lnTo>
                <a:lnTo>
                  <a:pt x="4957835" y="1292919"/>
                </a:lnTo>
                <a:lnTo>
                  <a:pt x="4957835" y="1296094"/>
                </a:lnTo>
                <a:lnTo>
                  <a:pt x="4953178" y="1291331"/>
                </a:lnTo>
                <a:lnTo>
                  <a:pt x="4957835" y="1472306"/>
                </a:lnTo>
                <a:lnTo>
                  <a:pt x="4962492" y="1653281"/>
                </a:lnTo>
                <a:lnTo>
                  <a:pt x="4969479" y="1805681"/>
                </a:lnTo>
                <a:lnTo>
                  <a:pt x="4978793" y="1861244"/>
                </a:lnTo>
                <a:lnTo>
                  <a:pt x="4983451" y="1891406"/>
                </a:lnTo>
                <a:lnTo>
                  <a:pt x="4990437" y="1556444"/>
                </a:lnTo>
                <a:lnTo>
                  <a:pt x="4997423" y="1816794"/>
                </a:lnTo>
                <a:lnTo>
                  <a:pt x="5002080" y="1812031"/>
                </a:lnTo>
                <a:lnTo>
                  <a:pt x="5006738" y="1797744"/>
                </a:lnTo>
                <a:lnTo>
                  <a:pt x="5011395" y="1745356"/>
                </a:lnTo>
                <a:lnTo>
                  <a:pt x="5006738" y="1578669"/>
                </a:lnTo>
                <a:lnTo>
                  <a:pt x="5006738" y="1413569"/>
                </a:lnTo>
                <a:lnTo>
                  <a:pt x="5011395" y="1361181"/>
                </a:lnTo>
                <a:lnTo>
                  <a:pt x="5013724" y="1345306"/>
                </a:lnTo>
                <a:lnTo>
                  <a:pt x="5013724" y="1342131"/>
                </a:lnTo>
                <a:lnTo>
                  <a:pt x="5018382" y="1342131"/>
                </a:lnTo>
                <a:lnTo>
                  <a:pt x="5023039" y="1502469"/>
                </a:lnTo>
                <a:lnTo>
                  <a:pt x="5027696" y="1624706"/>
                </a:lnTo>
                <a:lnTo>
                  <a:pt x="5034682" y="1715194"/>
                </a:lnTo>
                <a:lnTo>
                  <a:pt x="5041668" y="1781869"/>
                </a:lnTo>
                <a:lnTo>
                  <a:pt x="5050984" y="1751706"/>
                </a:lnTo>
                <a:lnTo>
                  <a:pt x="5057970" y="1737419"/>
                </a:lnTo>
                <a:lnTo>
                  <a:pt x="5062627" y="1734244"/>
                </a:lnTo>
                <a:lnTo>
                  <a:pt x="5067284" y="1734244"/>
                </a:lnTo>
                <a:lnTo>
                  <a:pt x="5074270" y="1748531"/>
                </a:lnTo>
                <a:lnTo>
                  <a:pt x="5074270" y="1864419"/>
                </a:lnTo>
                <a:lnTo>
                  <a:pt x="5085914" y="1872356"/>
                </a:lnTo>
                <a:lnTo>
                  <a:pt x="5127831" y="1827906"/>
                </a:lnTo>
                <a:lnTo>
                  <a:pt x="5127831" y="1734244"/>
                </a:lnTo>
                <a:lnTo>
                  <a:pt x="5130160" y="1583431"/>
                </a:lnTo>
                <a:lnTo>
                  <a:pt x="5139474" y="1748531"/>
                </a:lnTo>
                <a:lnTo>
                  <a:pt x="5146460" y="1819969"/>
                </a:lnTo>
                <a:lnTo>
                  <a:pt x="5155776" y="1850131"/>
                </a:lnTo>
                <a:lnTo>
                  <a:pt x="5160433" y="1873944"/>
                </a:lnTo>
                <a:lnTo>
                  <a:pt x="5155776" y="1461194"/>
                </a:lnTo>
                <a:lnTo>
                  <a:pt x="5179062" y="1540569"/>
                </a:lnTo>
                <a:lnTo>
                  <a:pt x="5204678" y="1623119"/>
                </a:lnTo>
                <a:lnTo>
                  <a:pt x="5239610" y="1786631"/>
                </a:lnTo>
                <a:lnTo>
                  <a:pt x="5260568" y="1854894"/>
                </a:lnTo>
                <a:lnTo>
                  <a:pt x="5276869" y="1915219"/>
                </a:lnTo>
                <a:lnTo>
                  <a:pt x="5295498" y="1956494"/>
                </a:lnTo>
                <a:lnTo>
                  <a:pt x="5304814" y="1967606"/>
                </a:lnTo>
                <a:lnTo>
                  <a:pt x="5316457" y="1975544"/>
                </a:lnTo>
                <a:lnTo>
                  <a:pt x="5337416" y="1861244"/>
                </a:lnTo>
                <a:lnTo>
                  <a:pt x="5351388" y="1745356"/>
                </a:lnTo>
                <a:lnTo>
                  <a:pt x="5351388" y="1834256"/>
                </a:lnTo>
                <a:lnTo>
                  <a:pt x="5356045" y="1926331"/>
                </a:lnTo>
                <a:lnTo>
                  <a:pt x="5365360" y="1778694"/>
                </a:lnTo>
                <a:lnTo>
                  <a:pt x="5372346" y="1692969"/>
                </a:lnTo>
                <a:lnTo>
                  <a:pt x="5377004" y="1669156"/>
                </a:lnTo>
                <a:lnTo>
                  <a:pt x="5379332" y="1654869"/>
                </a:lnTo>
                <a:lnTo>
                  <a:pt x="5379332" y="1653281"/>
                </a:lnTo>
                <a:lnTo>
                  <a:pt x="5383990" y="1653281"/>
                </a:lnTo>
                <a:lnTo>
                  <a:pt x="5388647" y="1661219"/>
                </a:lnTo>
                <a:lnTo>
                  <a:pt x="5395633" y="1696144"/>
                </a:lnTo>
                <a:lnTo>
                  <a:pt x="5404948" y="1753294"/>
                </a:lnTo>
                <a:lnTo>
                  <a:pt x="5423578" y="1904106"/>
                </a:lnTo>
                <a:lnTo>
                  <a:pt x="5428236" y="1907281"/>
                </a:lnTo>
                <a:lnTo>
                  <a:pt x="5432892" y="1915219"/>
                </a:lnTo>
                <a:lnTo>
                  <a:pt x="5439879" y="1951731"/>
                </a:lnTo>
                <a:lnTo>
                  <a:pt x="5453851" y="2075556"/>
                </a:lnTo>
                <a:lnTo>
                  <a:pt x="5456180" y="2069206"/>
                </a:lnTo>
                <a:lnTo>
                  <a:pt x="5460838" y="2004119"/>
                </a:lnTo>
                <a:lnTo>
                  <a:pt x="5465494" y="1932681"/>
                </a:lnTo>
                <a:lnTo>
                  <a:pt x="5467824" y="1775519"/>
                </a:lnTo>
                <a:lnTo>
                  <a:pt x="5465494" y="1612006"/>
                </a:lnTo>
                <a:lnTo>
                  <a:pt x="5460838" y="1438969"/>
                </a:lnTo>
                <a:lnTo>
                  <a:pt x="5465494" y="1526281"/>
                </a:lnTo>
                <a:lnTo>
                  <a:pt x="5472481" y="1575494"/>
                </a:lnTo>
                <a:lnTo>
                  <a:pt x="5477138" y="1589781"/>
                </a:lnTo>
                <a:lnTo>
                  <a:pt x="5481796" y="1594544"/>
                </a:lnTo>
                <a:lnTo>
                  <a:pt x="5484124" y="1592956"/>
                </a:lnTo>
                <a:lnTo>
                  <a:pt x="5488782" y="1583431"/>
                </a:lnTo>
                <a:lnTo>
                  <a:pt x="5498096" y="1551681"/>
                </a:lnTo>
                <a:lnTo>
                  <a:pt x="5509740" y="1502469"/>
                </a:lnTo>
                <a:lnTo>
                  <a:pt x="5526042" y="1364356"/>
                </a:lnTo>
                <a:lnTo>
                  <a:pt x="5553986" y="1084956"/>
                </a:lnTo>
                <a:lnTo>
                  <a:pt x="5556314" y="1040506"/>
                </a:lnTo>
                <a:lnTo>
                  <a:pt x="5565630" y="1016694"/>
                </a:lnTo>
                <a:lnTo>
                  <a:pt x="5565630" y="1013519"/>
                </a:lnTo>
                <a:lnTo>
                  <a:pt x="5570287" y="1016694"/>
                </a:lnTo>
                <a:lnTo>
                  <a:pt x="5570287" y="1043681"/>
                </a:lnTo>
                <a:lnTo>
                  <a:pt x="5577273" y="1059556"/>
                </a:lnTo>
                <a:lnTo>
                  <a:pt x="5577273" y="1081781"/>
                </a:lnTo>
                <a:lnTo>
                  <a:pt x="5586588" y="1153219"/>
                </a:lnTo>
                <a:lnTo>
                  <a:pt x="5586588" y="1359594"/>
                </a:lnTo>
                <a:lnTo>
                  <a:pt x="5586588" y="1612006"/>
                </a:lnTo>
                <a:lnTo>
                  <a:pt x="5588916" y="1854894"/>
                </a:lnTo>
                <a:lnTo>
                  <a:pt x="5593574" y="1823144"/>
                </a:lnTo>
                <a:lnTo>
                  <a:pt x="5598232" y="1767581"/>
                </a:lnTo>
                <a:lnTo>
                  <a:pt x="5605218" y="1619944"/>
                </a:lnTo>
                <a:lnTo>
                  <a:pt x="5605218" y="1269106"/>
                </a:lnTo>
                <a:lnTo>
                  <a:pt x="5605218" y="1123056"/>
                </a:lnTo>
                <a:lnTo>
                  <a:pt x="5609875" y="1040506"/>
                </a:lnTo>
                <a:lnTo>
                  <a:pt x="5609875" y="1032569"/>
                </a:lnTo>
                <a:lnTo>
                  <a:pt x="5614532" y="1029394"/>
                </a:lnTo>
                <a:lnTo>
                  <a:pt x="5616861" y="1046856"/>
                </a:lnTo>
                <a:lnTo>
                  <a:pt x="5633162" y="1175444"/>
                </a:lnTo>
                <a:lnTo>
                  <a:pt x="5621518" y="1261169"/>
                </a:lnTo>
                <a:lnTo>
                  <a:pt x="5621518" y="1307206"/>
                </a:lnTo>
                <a:lnTo>
                  <a:pt x="5621518" y="1361181"/>
                </a:lnTo>
                <a:lnTo>
                  <a:pt x="5630834" y="1462781"/>
                </a:lnTo>
                <a:lnTo>
                  <a:pt x="5637820" y="1662806"/>
                </a:lnTo>
                <a:lnTo>
                  <a:pt x="5658778" y="2193031"/>
                </a:lnTo>
                <a:lnTo>
                  <a:pt x="5670422" y="2445444"/>
                </a:lnTo>
                <a:lnTo>
                  <a:pt x="5677408" y="2642294"/>
                </a:lnTo>
                <a:lnTo>
                  <a:pt x="5682065" y="2705794"/>
                </a:lnTo>
                <a:lnTo>
                  <a:pt x="5686722" y="2740719"/>
                </a:lnTo>
                <a:lnTo>
                  <a:pt x="5689052" y="2747069"/>
                </a:lnTo>
                <a:lnTo>
                  <a:pt x="5693709" y="2743894"/>
                </a:lnTo>
                <a:lnTo>
                  <a:pt x="5693709" y="2705794"/>
                </a:lnTo>
                <a:lnTo>
                  <a:pt x="5682065" y="2464494"/>
                </a:lnTo>
                <a:lnTo>
                  <a:pt x="5689052" y="2420044"/>
                </a:lnTo>
                <a:lnTo>
                  <a:pt x="5693709" y="2412106"/>
                </a:lnTo>
                <a:lnTo>
                  <a:pt x="5693709" y="2408931"/>
                </a:lnTo>
                <a:lnTo>
                  <a:pt x="5698366" y="2412106"/>
                </a:lnTo>
                <a:lnTo>
                  <a:pt x="5705352" y="2431156"/>
                </a:lnTo>
                <a:lnTo>
                  <a:pt x="5710010" y="2475606"/>
                </a:lnTo>
                <a:lnTo>
                  <a:pt x="5726311" y="2612131"/>
                </a:lnTo>
                <a:lnTo>
                  <a:pt x="5737954" y="2769294"/>
                </a:lnTo>
                <a:lnTo>
                  <a:pt x="5754256" y="2899469"/>
                </a:lnTo>
                <a:lnTo>
                  <a:pt x="5758913" y="2940744"/>
                </a:lnTo>
                <a:lnTo>
                  <a:pt x="5763570" y="2958206"/>
                </a:lnTo>
                <a:lnTo>
                  <a:pt x="5765899" y="2951856"/>
                </a:lnTo>
                <a:lnTo>
                  <a:pt x="5765899" y="2940744"/>
                </a:lnTo>
                <a:lnTo>
                  <a:pt x="5770556" y="2889944"/>
                </a:lnTo>
                <a:lnTo>
                  <a:pt x="5775214" y="2653406"/>
                </a:lnTo>
                <a:lnTo>
                  <a:pt x="5770556" y="2231131"/>
                </a:lnTo>
                <a:lnTo>
                  <a:pt x="5791515" y="2385119"/>
                </a:lnTo>
                <a:lnTo>
                  <a:pt x="5803158" y="2447031"/>
                </a:lnTo>
                <a:lnTo>
                  <a:pt x="5807816" y="2456556"/>
                </a:lnTo>
                <a:lnTo>
                  <a:pt x="5810144" y="2450206"/>
                </a:lnTo>
                <a:lnTo>
                  <a:pt x="5814802" y="2420044"/>
                </a:lnTo>
                <a:lnTo>
                  <a:pt x="5821788" y="2385119"/>
                </a:lnTo>
                <a:lnTo>
                  <a:pt x="5826446" y="2377181"/>
                </a:lnTo>
                <a:lnTo>
                  <a:pt x="5826446" y="2374006"/>
                </a:lnTo>
                <a:lnTo>
                  <a:pt x="5831103" y="2377181"/>
                </a:lnTo>
                <a:lnTo>
                  <a:pt x="5835760" y="2393056"/>
                </a:lnTo>
                <a:lnTo>
                  <a:pt x="5842746" y="2423219"/>
                </a:lnTo>
                <a:lnTo>
                  <a:pt x="5863705" y="2554981"/>
                </a:lnTo>
                <a:lnTo>
                  <a:pt x="5859048" y="2623244"/>
                </a:lnTo>
                <a:lnTo>
                  <a:pt x="5866034" y="2615306"/>
                </a:lnTo>
                <a:lnTo>
                  <a:pt x="5870691" y="2618481"/>
                </a:lnTo>
                <a:lnTo>
                  <a:pt x="5880006" y="2648644"/>
                </a:lnTo>
                <a:lnTo>
                  <a:pt x="5896307" y="2729606"/>
                </a:lnTo>
                <a:lnTo>
                  <a:pt x="5896307" y="2740719"/>
                </a:lnTo>
                <a:lnTo>
                  <a:pt x="5898636" y="2743894"/>
                </a:lnTo>
                <a:lnTo>
                  <a:pt x="5898636" y="2740719"/>
                </a:lnTo>
                <a:lnTo>
                  <a:pt x="5903293" y="2729606"/>
                </a:lnTo>
                <a:lnTo>
                  <a:pt x="5907950" y="2702619"/>
                </a:lnTo>
                <a:lnTo>
                  <a:pt x="5910280" y="2593081"/>
                </a:lnTo>
                <a:lnTo>
                  <a:pt x="5914936" y="2393056"/>
                </a:lnTo>
                <a:lnTo>
                  <a:pt x="5907950" y="2299394"/>
                </a:lnTo>
                <a:lnTo>
                  <a:pt x="5919594" y="2286694"/>
                </a:lnTo>
                <a:lnTo>
                  <a:pt x="5926580" y="2277169"/>
                </a:lnTo>
                <a:lnTo>
                  <a:pt x="5935895" y="2277169"/>
                </a:lnTo>
                <a:lnTo>
                  <a:pt x="5942882" y="2283519"/>
                </a:lnTo>
                <a:lnTo>
                  <a:pt x="5959182" y="2305744"/>
                </a:lnTo>
                <a:lnTo>
                  <a:pt x="5968497" y="2318444"/>
                </a:lnTo>
                <a:lnTo>
                  <a:pt x="5980141" y="2332731"/>
                </a:lnTo>
                <a:lnTo>
                  <a:pt x="5984798" y="2280344"/>
                </a:lnTo>
                <a:lnTo>
                  <a:pt x="5991784" y="2242244"/>
                </a:lnTo>
                <a:lnTo>
                  <a:pt x="5996442" y="2235894"/>
                </a:lnTo>
                <a:lnTo>
                  <a:pt x="5998770" y="2242244"/>
                </a:lnTo>
                <a:lnTo>
                  <a:pt x="6003428" y="2266056"/>
                </a:lnTo>
                <a:lnTo>
                  <a:pt x="6003428" y="2307331"/>
                </a:lnTo>
                <a:lnTo>
                  <a:pt x="6008086" y="2135881"/>
                </a:lnTo>
                <a:lnTo>
                  <a:pt x="6012743" y="2077144"/>
                </a:lnTo>
                <a:lnTo>
                  <a:pt x="6019729" y="2031106"/>
                </a:lnTo>
                <a:lnTo>
                  <a:pt x="6024386" y="2000944"/>
                </a:lnTo>
                <a:lnTo>
                  <a:pt x="6031372" y="1981894"/>
                </a:lnTo>
                <a:lnTo>
                  <a:pt x="6040688" y="1973956"/>
                </a:lnTo>
                <a:lnTo>
                  <a:pt x="6043016" y="1970781"/>
                </a:lnTo>
                <a:lnTo>
                  <a:pt x="6047674" y="1973956"/>
                </a:lnTo>
                <a:lnTo>
                  <a:pt x="6056988" y="1978719"/>
                </a:lnTo>
                <a:lnTo>
                  <a:pt x="6063974" y="1993006"/>
                </a:lnTo>
                <a:lnTo>
                  <a:pt x="6080276" y="2024756"/>
                </a:lnTo>
                <a:lnTo>
                  <a:pt x="6101234" y="2083494"/>
                </a:lnTo>
                <a:lnTo>
                  <a:pt x="6091919" y="2121594"/>
                </a:lnTo>
                <a:lnTo>
                  <a:pt x="6087262" y="2170806"/>
                </a:lnTo>
                <a:lnTo>
                  <a:pt x="6084933" y="2234306"/>
                </a:lnTo>
                <a:lnTo>
                  <a:pt x="6084933" y="2302569"/>
                </a:lnTo>
                <a:lnTo>
                  <a:pt x="6087262" y="2461319"/>
                </a:lnTo>
                <a:lnTo>
                  <a:pt x="6096576" y="2634356"/>
                </a:lnTo>
                <a:lnTo>
                  <a:pt x="6108220" y="2366069"/>
                </a:lnTo>
                <a:lnTo>
                  <a:pt x="6112878" y="2288281"/>
                </a:lnTo>
                <a:lnTo>
                  <a:pt x="6117535" y="2250181"/>
                </a:lnTo>
                <a:lnTo>
                  <a:pt x="6119864" y="2245419"/>
                </a:lnTo>
                <a:lnTo>
                  <a:pt x="6124521" y="2247006"/>
                </a:lnTo>
                <a:lnTo>
                  <a:pt x="6129178" y="2283519"/>
                </a:lnTo>
                <a:lnTo>
                  <a:pt x="6145480" y="2458144"/>
                </a:lnTo>
                <a:lnTo>
                  <a:pt x="6147808" y="1937444"/>
                </a:lnTo>
                <a:lnTo>
                  <a:pt x="6157123" y="1469131"/>
                </a:lnTo>
                <a:lnTo>
                  <a:pt x="6161780" y="1277044"/>
                </a:lnTo>
                <a:lnTo>
                  <a:pt x="6173424" y="1123056"/>
                </a:lnTo>
                <a:lnTo>
                  <a:pt x="6185068" y="1019869"/>
                </a:lnTo>
                <a:lnTo>
                  <a:pt x="6189725" y="989706"/>
                </a:lnTo>
                <a:lnTo>
                  <a:pt x="6196712" y="972244"/>
                </a:lnTo>
                <a:lnTo>
                  <a:pt x="6189725" y="1111944"/>
                </a:lnTo>
                <a:lnTo>
                  <a:pt x="6185068" y="1186556"/>
                </a:lnTo>
                <a:lnTo>
                  <a:pt x="6185068" y="1281806"/>
                </a:lnTo>
                <a:lnTo>
                  <a:pt x="6189725" y="1340544"/>
                </a:lnTo>
                <a:lnTo>
                  <a:pt x="6192054" y="1337369"/>
                </a:lnTo>
                <a:lnTo>
                  <a:pt x="6192054" y="1323081"/>
                </a:lnTo>
                <a:lnTo>
                  <a:pt x="6201368" y="1216719"/>
                </a:lnTo>
                <a:lnTo>
                  <a:pt x="6203698" y="1321494"/>
                </a:lnTo>
                <a:lnTo>
                  <a:pt x="6201368" y="1427856"/>
                </a:lnTo>
                <a:lnTo>
                  <a:pt x="6196712" y="1553269"/>
                </a:lnTo>
                <a:lnTo>
                  <a:pt x="6196712" y="1713606"/>
                </a:lnTo>
                <a:lnTo>
                  <a:pt x="6208355" y="1521519"/>
                </a:lnTo>
                <a:lnTo>
                  <a:pt x="6219998" y="1421506"/>
                </a:lnTo>
                <a:lnTo>
                  <a:pt x="6224656" y="1400869"/>
                </a:lnTo>
                <a:lnTo>
                  <a:pt x="6229314" y="1391344"/>
                </a:lnTo>
                <a:lnTo>
                  <a:pt x="6236300" y="1397694"/>
                </a:lnTo>
                <a:lnTo>
                  <a:pt x="6240957" y="1411981"/>
                </a:lnTo>
                <a:lnTo>
                  <a:pt x="6252600" y="1446906"/>
                </a:lnTo>
                <a:lnTo>
                  <a:pt x="6264244" y="1480244"/>
                </a:lnTo>
                <a:lnTo>
                  <a:pt x="6268902" y="1485006"/>
                </a:lnTo>
                <a:lnTo>
                  <a:pt x="6273559" y="1485006"/>
                </a:lnTo>
                <a:lnTo>
                  <a:pt x="6278216" y="1481831"/>
                </a:lnTo>
                <a:lnTo>
                  <a:pt x="6285202" y="1462781"/>
                </a:lnTo>
                <a:lnTo>
                  <a:pt x="6292188" y="1431031"/>
                </a:lnTo>
                <a:lnTo>
                  <a:pt x="6289860" y="1575494"/>
                </a:lnTo>
                <a:lnTo>
                  <a:pt x="6289860" y="1713606"/>
                </a:lnTo>
                <a:lnTo>
                  <a:pt x="6296846" y="2016819"/>
                </a:lnTo>
                <a:lnTo>
                  <a:pt x="6301504" y="1816794"/>
                </a:lnTo>
                <a:lnTo>
                  <a:pt x="6301504" y="1781869"/>
                </a:lnTo>
                <a:lnTo>
                  <a:pt x="6306161" y="1773931"/>
                </a:lnTo>
                <a:lnTo>
                  <a:pt x="6306161" y="1775519"/>
                </a:lnTo>
                <a:lnTo>
                  <a:pt x="6308490" y="1794569"/>
                </a:lnTo>
                <a:lnTo>
                  <a:pt x="6317804" y="1834256"/>
                </a:lnTo>
                <a:lnTo>
                  <a:pt x="6324790" y="1937444"/>
                </a:lnTo>
                <a:lnTo>
                  <a:pt x="6334106" y="2031106"/>
                </a:lnTo>
                <a:lnTo>
                  <a:pt x="6336434" y="2054919"/>
                </a:lnTo>
                <a:lnTo>
                  <a:pt x="6336434" y="2058094"/>
                </a:lnTo>
                <a:lnTo>
                  <a:pt x="6341092" y="2054919"/>
                </a:lnTo>
                <a:lnTo>
                  <a:pt x="6341092" y="1959669"/>
                </a:lnTo>
                <a:lnTo>
                  <a:pt x="6341092" y="1683444"/>
                </a:lnTo>
                <a:lnTo>
                  <a:pt x="6357392" y="1783456"/>
                </a:lnTo>
                <a:lnTo>
                  <a:pt x="6373694" y="1864419"/>
                </a:lnTo>
                <a:lnTo>
                  <a:pt x="6389994" y="1918394"/>
                </a:lnTo>
                <a:lnTo>
                  <a:pt x="6410953" y="1959669"/>
                </a:lnTo>
                <a:lnTo>
                  <a:pt x="6429583" y="1986656"/>
                </a:lnTo>
                <a:lnTo>
                  <a:pt x="6445884" y="2000944"/>
                </a:lnTo>
                <a:lnTo>
                  <a:pt x="6466842" y="2012056"/>
                </a:lnTo>
                <a:lnTo>
                  <a:pt x="6483144" y="2016819"/>
                </a:lnTo>
                <a:lnTo>
                  <a:pt x="6501773" y="2024756"/>
                </a:lnTo>
                <a:lnTo>
                  <a:pt x="6518074" y="2035869"/>
                </a:lnTo>
                <a:lnTo>
                  <a:pt x="6534375" y="2054919"/>
                </a:lnTo>
                <a:lnTo>
                  <a:pt x="6546018" y="2085081"/>
                </a:lnTo>
                <a:lnTo>
                  <a:pt x="6562320" y="2129531"/>
                </a:lnTo>
                <a:lnTo>
                  <a:pt x="6573963" y="2193031"/>
                </a:lnTo>
                <a:lnTo>
                  <a:pt x="6583278" y="2277169"/>
                </a:lnTo>
                <a:lnTo>
                  <a:pt x="6590264" y="2386706"/>
                </a:lnTo>
                <a:lnTo>
                  <a:pt x="6594922" y="2464494"/>
                </a:lnTo>
                <a:lnTo>
                  <a:pt x="6594922" y="2477194"/>
                </a:lnTo>
                <a:lnTo>
                  <a:pt x="6599579" y="2480369"/>
                </a:lnTo>
                <a:lnTo>
                  <a:pt x="6601908" y="2458144"/>
                </a:lnTo>
                <a:lnTo>
                  <a:pt x="6611222" y="2407344"/>
                </a:lnTo>
                <a:lnTo>
                  <a:pt x="6622866" y="2272406"/>
                </a:lnTo>
                <a:lnTo>
                  <a:pt x="6632181" y="2220019"/>
                </a:lnTo>
                <a:lnTo>
                  <a:pt x="6639167" y="2197794"/>
                </a:lnTo>
                <a:lnTo>
                  <a:pt x="6634510" y="2543869"/>
                </a:lnTo>
                <a:lnTo>
                  <a:pt x="6660126" y="2231131"/>
                </a:lnTo>
                <a:lnTo>
                  <a:pt x="6667112" y="2159694"/>
                </a:lnTo>
                <a:lnTo>
                  <a:pt x="6671769" y="2110481"/>
                </a:lnTo>
                <a:lnTo>
                  <a:pt x="6688070" y="1989831"/>
                </a:lnTo>
                <a:lnTo>
                  <a:pt x="6699714" y="1869181"/>
                </a:lnTo>
                <a:lnTo>
                  <a:pt x="6716015" y="1673919"/>
                </a:lnTo>
                <a:lnTo>
                  <a:pt x="6706700" y="1948556"/>
                </a:lnTo>
                <a:lnTo>
                  <a:pt x="6706700" y="2173981"/>
                </a:lnTo>
                <a:lnTo>
                  <a:pt x="6711358" y="2378769"/>
                </a:lnTo>
                <a:lnTo>
                  <a:pt x="6723001" y="2607369"/>
                </a:lnTo>
                <a:lnTo>
                  <a:pt x="6760260" y="1883469"/>
                </a:lnTo>
                <a:lnTo>
                  <a:pt x="6764918" y="2420044"/>
                </a:lnTo>
                <a:lnTo>
                  <a:pt x="6771904" y="2354956"/>
                </a:lnTo>
                <a:lnTo>
                  <a:pt x="6776562" y="2313681"/>
                </a:lnTo>
                <a:lnTo>
                  <a:pt x="6778890" y="2294631"/>
                </a:lnTo>
                <a:lnTo>
                  <a:pt x="6783548" y="2288281"/>
                </a:lnTo>
                <a:lnTo>
                  <a:pt x="6788205" y="2288281"/>
                </a:lnTo>
                <a:lnTo>
                  <a:pt x="6792862" y="2299394"/>
                </a:lnTo>
                <a:lnTo>
                  <a:pt x="6799848" y="2318444"/>
                </a:lnTo>
                <a:lnTo>
                  <a:pt x="6809164" y="2377181"/>
                </a:lnTo>
                <a:lnTo>
                  <a:pt x="6816150" y="2186681"/>
                </a:lnTo>
                <a:lnTo>
                  <a:pt x="6823136" y="2042219"/>
                </a:lnTo>
                <a:lnTo>
                  <a:pt x="6837108" y="1934269"/>
                </a:lnTo>
                <a:lnTo>
                  <a:pt x="6848752" y="1853306"/>
                </a:lnTo>
                <a:lnTo>
                  <a:pt x="6872038" y="1707256"/>
                </a:lnTo>
                <a:lnTo>
                  <a:pt x="6881354" y="1624706"/>
                </a:lnTo>
                <a:lnTo>
                  <a:pt x="6883682" y="1515169"/>
                </a:lnTo>
                <a:lnTo>
                  <a:pt x="6888340" y="1718369"/>
                </a:lnTo>
                <a:lnTo>
                  <a:pt x="6897654" y="1805681"/>
                </a:lnTo>
                <a:lnTo>
                  <a:pt x="6899984" y="1816794"/>
                </a:lnTo>
                <a:lnTo>
                  <a:pt x="6904640" y="1813619"/>
                </a:lnTo>
                <a:lnTo>
                  <a:pt x="6911627" y="1781869"/>
                </a:lnTo>
                <a:lnTo>
                  <a:pt x="6916284" y="1748531"/>
                </a:lnTo>
                <a:lnTo>
                  <a:pt x="6920942" y="1743769"/>
                </a:lnTo>
                <a:lnTo>
                  <a:pt x="6925599" y="1751706"/>
                </a:lnTo>
                <a:lnTo>
                  <a:pt x="6927928" y="1827906"/>
                </a:lnTo>
                <a:lnTo>
                  <a:pt x="6937242" y="2015231"/>
                </a:lnTo>
                <a:lnTo>
                  <a:pt x="6944229" y="1873944"/>
                </a:lnTo>
                <a:lnTo>
                  <a:pt x="6953544" y="1759644"/>
                </a:lnTo>
                <a:lnTo>
                  <a:pt x="6948886" y="1523106"/>
                </a:lnTo>
                <a:lnTo>
                  <a:pt x="6948886" y="1323081"/>
                </a:lnTo>
                <a:lnTo>
                  <a:pt x="6948886" y="1210369"/>
                </a:lnTo>
                <a:lnTo>
                  <a:pt x="6953544" y="1202431"/>
                </a:lnTo>
                <a:lnTo>
                  <a:pt x="6953544" y="1205606"/>
                </a:lnTo>
                <a:lnTo>
                  <a:pt x="6955872" y="1240531"/>
                </a:lnTo>
                <a:lnTo>
                  <a:pt x="6960530" y="1231006"/>
                </a:lnTo>
                <a:lnTo>
                  <a:pt x="6965188" y="1653281"/>
                </a:lnTo>
                <a:lnTo>
                  <a:pt x="6976831" y="1586606"/>
                </a:lnTo>
                <a:lnTo>
                  <a:pt x="6986146" y="1540569"/>
                </a:lnTo>
                <a:lnTo>
                  <a:pt x="6997790" y="1510406"/>
                </a:lnTo>
                <a:lnTo>
                  <a:pt x="7004776" y="1496119"/>
                </a:lnTo>
                <a:lnTo>
                  <a:pt x="7009433" y="1496119"/>
                </a:lnTo>
                <a:lnTo>
                  <a:pt x="7009433" y="1499294"/>
                </a:lnTo>
                <a:lnTo>
                  <a:pt x="7009433" y="1521519"/>
                </a:lnTo>
                <a:lnTo>
                  <a:pt x="7014090" y="1583431"/>
                </a:lnTo>
                <a:lnTo>
                  <a:pt x="7021076" y="1613594"/>
                </a:lnTo>
                <a:lnTo>
                  <a:pt x="7025734" y="1612006"/>
                </a:lnTo>
                <a:lnTo>
                  <a:pt x="7028062" y="1597719"/>
                </a:lnTo>
                <a:lnTo>
                  <a:pt x="7037378" y="1523106"/>
                </a:lnTo>
                <a:lnTo>
                  <a:pt x="7044364" y="1623119"/>
                </a:lnTo>
                <a:lnTo>
                  <a:pt x="7058336" y="1673919"/>
                </a:lnTo>
                <a:lnTo>
                  <a:pt x="7060664" y="1685031"/>
                </a:lnTo>
                <a:lnTo>
                  <a:pt x="7065322" y="1688206"/>
                </a:lnTo>
                <a:lnTo>
                  <a:pt x="7069980" y="1685031"/>
                </a:lnTo>
                <a:lnTo>
                  <a:pt x="7072308" y="1673919"/>
                </a:lnTo>
                <a:lnTo>
                  <a:pt x="7086280" y="1632644"/>
                </a:lnTo>
                <a:lnTo>
                  <a:pt x="7093266" y="1575494"/>
                </a:lnTo>
                <a:lnTo>
                  <a:pt x="7114225" y="1435794"/>
                </a:lnTo>
                <a:lnTo>
                  <a:pt x="7137512" y="1307206"/>
                </a:lnTo>
                <a:lnTo>
                  <a:pt x="7146827" y="1262756"/>
                </a:lnTo>
                <a:lnTo>
                  <a:pt x="7149156" y="1250056"/>
                </a:lnTo>
                <a:lnTo>
                  <a:pt x="7158470" y="1240531"/>
                </a:lnTo>
                <a:lnTo>
                  <a:pt x="7160800" y="1240531"/>
                </a:lnTo>
                <a:lnTo>
                  <a:pt x="7165457" y="1251644"/>
                </a:lnTo>
                <a:lnTo>
                  <a:pt x="7177100" y="1296094"/>
                </a:lnTo>
                <a:lnTo>
                  <a:pt x="7186416" y="1386581"/>
                </a:lnTo>
                <a:lnTo>
                  <a:pt x="7198059" y="1526281"/>
                </a:lnTo>
                <a:lnTo>
                  <a:pt x="7191072" y="1469131"/>
                </a:lnTo>
                <a:lnTo>
                  <a:pt x="7186416" y="1451669"/>
                </a:lnTo>
                <a:lnTo>
                  <a:pt x="7186416" y="1446906"/>
                </a:lnTo>
                <a:lnTo>
                  <a:pt x="7181758" y="1450081"/>
                </a:lnTo>
                <a:lnTo>
                  <a:pt x="7177100" y="1465956"/>
                </a:lnTo>
                <a:lnTo>
                  <a:pt x="7174772" y="1545331"/>
                </a:lnTo>
                <a:lnTo>
                  <a:pt x="7177100" y="1542156"/>
                </a:lnTo>
                <a:lnTo>
                  <a:pt x="7181758" y="1545331"/>
                </a:lnTo>
                <a:lnTo>
                  <a:pt x="7191072" y="1559619"/>
                </a:lnTo>
                <a:lnTo>
                  <a:pt x="7202716" y="1581844"/>
                </a:lnTo>
                <a:lnTo>
                  <a:pt x="7209702" y="1612006"/>
                </a:lnTo>
                <a:lnTo>
                  <a:pt x="7226004" y="1688206"/>
                </a:lnTo>
                <a:lnTo>
                  <a:pt x="7237647" y="1773931"/>
                </a:lnTo>
                <a:lnTo>
                  <a:pt x="7253948" y="1842194"/>
                </a:lnTo>
                <a:lnTo>
                  <a:pt x="7263263" y="1866006"/>
                </a:lnTo>
                <a:lnTo>
                  <a:pt x="7270249" y="1880294"/>
                </a:lnTo>
                <a:lnTo>
                  <a:pt x="7274906" y="1880294"/>
                </a:lnTo>
                <a:lnTo>
                  <a:pt x="7281892" y="1866006"/>
                </a:lnTo>
                <a:lnTo>
                  <a:pt x="7286550" y="1835844"/>
                </a:lnTo>
                <a:lnTo>
                  <a:pt x="7291208" y="1786631"/>
                </a:lnTo>
                <a:lnTo>
                  <a:pt x="7291208" y="1391344"/>
                </a:lnTo>
                <a:lnTo>
                  <a:pt x="7314494" y="1269106"/>
                </a:lnTo>
                <a:lnTo>
                  <a:pt x="7335453" y="1175444"/>
                </a:lnTo>
                <a:lnTo>
                  <a:pt x="7347096" y="1142106"/>
                </a:lnTo>
                <a:lnTo>
                  <a:pt x="7354083" y="1119881"/>
                </a:lnTo>
                <a:lnTo>
                  <a:pt x="7358740" y="1111944"/>
                </a:lnTo>
                <a:lnTo>
                  <a:pt x="7363398" y="1110356"/>
                </a:lnTo>
                <a:lnTo>
                  <a:pt x="7370384" y="1110356"/>
                </a:lnTo>
                <a:lnTo>
                  <a:pt x="7375041" y="1111944"/>
                </a:lnTo>
                <a:lnTo>
                  <a:pt x="7375041" y="667444"/>
                </a:lnTo>
                <a:lnTo>
                  <a:pt x="7382028" y="688081"/>
                </a:lnTo>
                <a:lnTo>
                  <a:pt x="7386685" y="692844"/>
                </a:lnTo>
                <a:lnTo>
                  <a:pt x="7391342" y="692844"/>
                </a:lnTo>
                <a:lnTo>
                  <a:pt x="7402986" y="681731"/>
                </a:lnTo>
                <a:lnTo>
                  <a:pt x="7412300" y="662681"/>
                </a:lnTo>
                <a:lnTo>
                  <a:pt x="7430930" y="610294"/>
                </a:lnTo>
                <a:lnTo>
                  <a:pt x="7442574" y="586481"/>
                </a:lnTo>
                <a:lnTo>
                  <a:pt x="7456546" y="567431"/>
                </a:lnTo>
                <a:lnTo>
                  <a:pt x="7463532" y="553144"/>
                </a:lnTo>
                <a:lnTo>
                  <a:pt x="7468190" y="553144"/>
                </a:lnTo>
                <a:lnTo>
                  <a:pt x="7475176" y="556319"/>
                </a:lnTo>
                <a:lnTo>
                  <a:pt x="7479834" y="561081"/>
                </a:lnTo>
                <a:lnTo>
                  <a:pt x="7484491" y="572194"/>
                </a:lnTo>
                <a:lnTo>
                  <a:pt x="7491477" y="610294"/>
                </a:lnTo>
                <a:lnTo>
                  <a:pt x="7500792" y="670619"/>
                </a:lnTo>
                <a:lnTo>
                  <a:pt x="7507778" y="757931"/>
                </a:lnTo>
                <a:lnTo>
                  <a:pt x="7514764" y="876994"/>
                </a:lnTo>
                <a:lnTo>
                  <a:pt x="7519422" y="1029394"/>
                </a:lnTo>
                <a:lnTo>
                  <a:pt x="7524079" y="930969"/>
                </a:lnTo>
                <a:lnTo>
                  <a:pt x="7528736" y="907156"/>
                </a:lnTo>
                <a:lnTo>
                  <a:pt x="7531065" y="896044"/>
                </a:lnTo>
                <a:lnTo>
                  <a:pt x="7535722" y="892869"/>
                </a:lnTo>
                <a:lnTo>
                  <a:pt x="7545038" y="900806"/>
                </a:lnTo>
                <a:lnTo>
                  <a:pt x="7552024" y="934144"/>
                </a:lnTo>
                <a:lnTo>
                  <a:pt x="7563667" y="978594"/>
                </a:lnTo>
                <a:lnTo>
                  <a:pt x="7575310" y="1019869"/>
                </a:lnTo>
                <a:lnTo>
                  <a:pt x="7579968" y="1029394"/>
                </a:lnTo>
                <a:lnTo>
                  <a:pt x="7584626" y="1035744"/>
                </a:lnTo>
                <a:lnTo>
                  <a:pt x="7589283" y="1035744"/>
                </a:lnTo>
                <a:lnTo>
                  <a:pt x="7591612" y="1032569"/>
                </a:lnTo>
                <a:lnTo>
                  <a:pt x="7596269" y="1016694"/>
                </a:lnTo>
                <a:lnTo>
                  <a:pt x="7600926" y="1356419"/>
                </a:lnTo>
                <a:lnTo>
                  <a:pt x="7612570" y="1389756"/>
                </a:lnTo>
                <a:lnTo>
                  <a:pt x="7617228" y="1397694"/>
                </a:lnTo>
                <a:lnTo>
                  <a:pt x="7619556" y="1400869"/>
                </a:lnTo>
                <a:lnTo>
                  <a:pt x="7624214" y="1400869"/>
                </a:lnTo>
                <a:lnTo>
                  <a:pt x="7628871" y="1397694"/>
                </a:lnTo>
                <a:lnTo>
                  <a:pt x="7635858" y="1381819"/>
                </a:lnTo>
                <a:lnTo>
                  <a:pt x="7647501" y="1323081"/>
                </a:lnTo>
                <a:lnTo>
                  <a:pt x="7663802" y="1246881"/>
                </a:lnTo>
                <a:lnTo>
                  <a:pt x="7673117" y="1364356"/>
                </a:lnTo>
                <a:lnTo>
                  <a:pt x="7684760" y="1451669"/>
                </a:lnTo>
                <a:lnTo>
                  <a:pt x="7696404" y="1511994"/>
                </a:lnTo>
                <a:lnTo>
                  <a:pt x="7705719" y="1551681"/>
                </a:lnTo>
                <a:lnTo>
                  <a:pt x="7708048" y="1562794"/>
                </a:lnTo>
                <a:lnTo>
                  <a:pt x="7717362" y="1567556"/>
                </a:lnTo>
                <a:lnTo>
                  <a:pt x="7722020" y="1567556"/>
                </a:lnTo>
                <a:lnTo>
                  <a:pt x="7724348" y="1564381"/>
                </a:lnTo>
                <a:lnTo>
                  <a:pt x="7735992" y="1551681"/>
                </a:lnTo>
                <a:lnTo>
                  <a:pt x="7745307" y="1526281"/>
                </a:lnTo>
                <a:lnTo>
                  <a:pt x="7766266" y="1451669"/>
                </a:lnTo>
                <a:lnTo>
                  <a:pt x="7784895" y="1375469"/>
                </a:lnTo>
                <a:lnTo>
                  <a:pt x="7796538" y="1342131"/>
                </a:lnTo>
                <a:lnTo>
                  <a:pt x="7805854" y="1318319"/>
                </a:lnTo>
                <a:lnTo>
                  <a:pt x="7812840" y="1304031"/>
                </a:lnTo>
                <a:lnTo>
                  <a:pt x="7822154" y="1304031"/>
                </a:lnTo>
                <a:lnTo>
                  <a:pt x="7824484" y="1307206"/>
                </a:lnTo>
                <a:lnTo>
                  <a:pt x="7824484" y="1405631"/>
                </a:lnTo>
                <a:lnTo>
                  <a:pt x="7878044" y="1161156"/>
                </a:lnTo>
                <a:lnTo>
                  <a:pt x="7873386" y="1261169"/>
                </a:lnTo>
                <a:lnTo>
                  <a:pt x="7878044" y="1180206"/>
                </a:lnTo>
                <a:lnTo>
                  <a:pt x="7889688" y="1059556"/>
                </a:lnTo>
                <a:lnTo>
                  <a:pt x="7894344" y="1027806"/>
                </a:lnTo>
                <a:lnTo>
                  <a:pt x="7896674" y="1024631"/>
                </a:lnTo>
                <a:lnTo>
                  <a:pt x="7901331" y="1032569"/>
                </a:lnTo>
                <a:lnTo>
                  <a:pt x="7905988" y="983356"/>
                </a:lnTo>
                <a:lnTo>
                  <a:pt x="7912974" y="953194"/>
                </a:lnTo>
                <a:lnTo>
                  <a:pt x="7917632" y="948431"/>
                </a:lnTo>
                <a:lnTo>
                  <a:pt x="7922290" y="948431"/>
                </a:lnTo>
                <a:lnTo>
                  <a:pt x="7926946" y="950019"/>
                </a:lnTo>
                <a:lnTo>
                  <a:pt x="7929276" y="959544"/>
                </a:lnTo>
                <a:lnTo>
                  <a:pt x="7938590" y="989706"/>
                </a:lnTo>
                <a:lnTo>
                  <a:pt x="7945576" y="1038919"/>
                </a:lnTo>
                <a:lnTo>
                  <a:pt x="7961878" y="1175444"/>
                </a:lnTo>
                <a:lnTo>
                  <a:pt x="7994480" y="1194494"/>
                </a:lnTo>
                <a:lnTo>
                  <a:pt x="7985164" y="1281806"/>
                </a:lnTo>
                <a:lnTo>
                  <a:pt x="7982836" y="1375469"/>
                </a:lnTo>
                <a:lnTo>
                  <a:pt x="7982836" y="1472306"/>
                </a:lnTo>
                <a:lnTo>
                  <a:pt x="7982836" y="1575494"/>
                </a:lnTo>
                <a:lnTo>
                  <a:pt x="7994480" y="1805681"/>
                </a:lnTo>
                <a:lnTo>
                  <a:pt x="7999137" y="1937444"/>
                </a:lnTo>
                <a:lnTo>
                  <a:pt x="7999137" y="2080319"/>
                </a:lnTo>
                <a:lnTo>
                  <a:pt x="8022424" y="1764406"/>
                </a:lnTo>
                <a:lnTo>
                  <a:pt x="8022424" y="1894581"/>
                </a:lnTo>
                <a:lnTo>
                  <a:pt x="8017766" y="2000944"/>
                </a:lnTo>
                <a:lnTo>
                  <a:pt x="8017766" y="2085081"/>
                </a:lnTo>
                <a:lnTo>
                  <a:pt x="8017766" y="2124769"/>
                </a:lnTo>
                <a:lnTo>
                  <a:pt x="8022424" y="2156519"/>
                </a:lnTo>
                <a:lnTo>
                  <a:pt x="8029410" y="2088256"/>
                </a:lnTo>
                <a:lnTo>
                  <a:pt x="8038725" y="2031106"/>
                </a:lnTo>
                <a:lnTo>
                  <a:pt x="8059684" y="1926331"/>
                </a:lnTo>
                <a:lnTo>
                  <a:pt x="8066670" y="1866006"/>
                </a:lnTo>
                <a:lnTo>
                  <a:pt x="8073656" y="1789806"/>
                </a:lnTo>
                <a:lnTo>
                  <a:pt x="8082970" y="1685031"/>
                </a:lnTo>
                <a:lnTo>
                  <a:pt x="8089957" y="1551681"/>
                </a:lnTo>
                <a:lnTo>
                  <a:pt x="8087628" y="1408806"/>
                </a:lnTo>
                <a:lnTo>
                  <a:pt x="8078313" y="1281806"/>
                </a:lnTo>
                <a:lnTo>
                  <a:pt x="8073656" y="1296094"/>
                </a:lnTo>
                <a:lnTo>
                  <a:pt x="8078313" y="1273869"/>
                </a:lnTo>
                <a:lnTo>
                  <a:pt x="8073656" y="1251644"/>
                </a:lnTo>
                <a:lnTo>
                  <a:pt x="8078313" y="1265931"/>
                </a:lnTo>
                <a:lnTo>
                  <a:pt x="8082970" y="1110356"/>
                </a:lnTo>
                <a:lnTo>
                  <a:pt x="8089957" y="1130994"/>
                </a:lnTo>
                <a:lnTo>
                  <a:pt x="8094614" y="1134169"/>
                </a:lnTo>
                <a:lnTo>
                  <a:pt x="8094614" y="1130994"/>
                </a:lnTo>
                <a:lnTo>
                  <a:pt x="8099272" y="1115119"/>
                </a:lnTo>
                <a:lnTo>
                  <a:pt x="8099272" y="1084956"/>
                </a:lnTo>
                <a:lnTo>
                  <a:pt x="8099272" y="857944"/>
                </a:lnTo>
                <a:lnTo>
                  <a:pt x="8106258" y="1038919"/>
                </a:lnTo>
                <a:lnTo>
                  <a:pt x="8117902" y="1150044"/>
                </a:lnTo>
                <a:lnTo>
                  <a:pt x="8127216" y="1221481"/>
                </a:lnTo>
                <a:lnTo>
                  <a:pt x="8134202" y="1269106"/>
                </a:lnTo>
                <a:lnTo>
                  <a:pt x="8138860" y="1318319"/>
                </a:lnTo>
                <a:lnTo>
                  <a:pt x="8148174" y="1386581"/>
                </a:lnTo>
                <a:lnTo>
                  <a:pt x="8155161" y="1499294"/>
                </a:lnTo>
                <a:lnTo>
                  <a:pt x="8162147" y="1677094"/>
                </a:lnTo>
                <a:lnTo>
                  <a:pt x="8159818" y="1492944"/>
                </a:lnTo>
                <a:lnTo>
                  <a:pt x="8162147" y="1442144"/>
                </a:lnTo>
                <a:lnTo>
                  <a:pt x="8166804" y="1405631"/>
                </a:lnTo>
                <a:lnTo>
                  <a:pt x="8171462" y="1386581"/>
                </a:lnTo>
                <a:lnTo>
                  <a:pt x="8176120" y="1375469"/>
                </a:lnTo>
                <a:lnTo>
                  <a:pt x="8183106" y="1375469"/>
                </a:lnTo>
                <a:lnTo>
                  <a:pt x="8187763" y="1375469"/>
                </a:lnTo>
                <a:lnTo>
                  <a:pt x="8194749" y="1375469"/>
                </a:lnTo>
                <a:lnTo>
                  <a:pt x="8204064" y="1370706"/>
                </a:lnTo>
                <a:lnTo>
                  <a:pt x="8206392" y="1353244"/>
                </a:lnTo>
                <a:lnTo>
                  <a:pt x="8211050" y="1326256"/>
                </a:lnTo>
                <a:lnTo>
                  <a:pt x="8215708" y="1281806"/>
                </a:lnTo>
                <a:lnTo>
                  <a:pt x="8215708" y="1213544"/>
                </a:lnTo>
                <a:lnTo>
                  <a:pt x="8215708" y="999231"/>
                </a:lnTo>
                <a:lnTo>
                  <a:pt x="8227351" y="1273869"/>
                </a:lnTo>
                <a:lnTo>
                  <a:pt x="8232008" y="1310381"/>
                </a:lnTo>
                <a:lnTo>
                  <a:pt x="8232008" y="1311969"/>
                </a:lnTo>
                <a:lnTo>
                  <a:pt x="8236666" y="1311969"/>
                </a:lnTo>
                <a:lnTo>
                  <a:pt x="8236666" y="1337369"/>
                </a:lnTo>
                <a:lnTo>
                  <a:pt x="8243652" y="1559619"/>
                </a:lnTo>
                <a:lnTo>
                  <a:pt x="8238994" y="1537394"/>
                </a:lnTo>
                <a:lnTo>
                  <a:pt x="8236666" y="1532631"/>
                </a:lnTo>
                <a:lnTo>
                  <a:pt x="8232008" y="1529456"/>
                </a:lnTo>
                <a:lnTo>
                  <a:pt x="8227351" y="1532631"/>
                </a:lnTo>
                <a:lnTo>
                  <a:pt x="8227351" y="1537394"/>
                </a:lnTo>
                <a:lnTo>
                  <a:pt x="8220365" y="1556444"/>
                </a:lnTo>
                <a:lnTo>
                  <a:pt x="8211050" y="1627881"/>
                </a:lnTo>
                <a:lnTo>
                  <a:pt x="8199406" y="1732656"/>
                </a:lnTo>
                <a:lnTo>
                  <a:pt x="8176120" y="1989831"/>
                </a:lnTo>
                <a:lnTo>
                  <a:pt x="8159818" y="2231131"/>
                </a:lnTo>
                <a:lnTo>
                  <a:pt x="8183106" y="2604194"/>
                </a:lnTo>
                <a:lnTo>
                  <a:pt x="8176120" y="2796281"/>
                </a:lnTo>
                <a:lnTo>
                  <a:pt x="8171462" y="2842319"/>
                </a:lnTo>
                <a:lnTo>
                  <a:pt x="8166804" y="2864544"/>
                </a:lnTo>
                <a:lnTo>
                  <a:pt x="8162147" y="2867719"/>
                </a:lnTo>
                <a:lnTo>
                  <a:pt x="8162147" y="2864544"/>
                </a:lnTo>
                <a:lnTo>
                  <a:pt x="8155161" y="2842319"/>
                </a:lnTo>
                <a:lnTo>
                  <a:pt x="8148174" y="2769294"/>
                </a:lnTo>
                <a:lnTo>
                  <a:pt x="8127216" y="2581969"/>
                </a:lnTo>
                <a:lnTo>
                  <a:pt x="8122559" y="2554981"/>
                </a:lnTo>
                <a:lnTo>
                  <a:pt x="8117902" y="2543869"/>
                </a:lnTo>
                <a:lnTo>
                  <a:pt x="8115572" y="2548631"/>
                </a:lnTo>
                <a:lnTo>
                  <a:pt x="8110915" y="2581969"/>
                </a:lnTo>
                <a:lnTo>
                  <a:pt x="8115572" y="2535931"/>
                </a:lnTo>
                <a:lnTo>
                  <a:pt x="8122559" y="2516881"/>
                </a:lnTo>
                <a:lnTo>
                  <a:pt x="8122559" y="2513706"/>
                </a:lnTo>
                <a:lnTo>
                  <a:pt x="8127216" y="2516881"/>
                </a:lnTo>
                <a:lnTo>
                  <a:pt x="8131874" y="2532756"/>
                </a:lnTo>
                <a:lnTo>
                  <a:pt x="8138860" y="2607369"/>
                </a:lnTo>
                <a:lnTo>
                  <a:pt x="8143517" y="2713731"/>
                </a:lnTo>
                <a:lnTo>
                  <a:pt x="8138860" y="2197794"/>
                </a:lnTo>
                <a:lnTo>
                  <a:pt x="8131874" y="2166044"/>
                </a:lnTo>
                <a:lnTo>
                  <a:pt x="8127216" y="2145406"/>
                </a:lnTo>
                <a:lnTo>
                  <a:pt x="8117902" y="2140644"/>
                </a:lnTo>
                <a:lnTo>
                  <a:pt x="8115572" y="2140644"/>
                </a:lnTo>
                <a:lnTo>
                  <a:pt x="8115572" y="2145406"/>
                </a:lnTo>
                <a:lnTo>
                  <a:pt x="8106258" y="2159694"/>
                </a:lnTo>
                <a:lnTo>
                  <a:pt x="8103929" y="2185094"/>
                </a:lnTo>
                <a:lnTo>
                  <a:pt x="8089957" y="2256531"/>
                </a:lnTo>
                <a:lnTo>
                  <a:pt x="8071327" y="2456556"/>
                </a:lnTo>
                <a:lnTo>
                  <a:pt x="8050368" y="2672456"/>
                </a:lnTo>
                <a:lnTo>
                  <a:pt x="8059684" y="2739131"/>
                </a:lnTo>
                <a:lnTo>
                  <a:pt x="8059684" y="2804219"/>
                </a:lnTo>
                <a:lnTo>
                  <a:pt x="8045711" y="2947094"/>
                </a:lnTo>
                <a:lnTo>
                  <a:pt x="8043382" y="3031231"/>
                </a:lnTo>
                <a:lnTo>
                  <a:pt x="8038725" y="3131244"/>
                </a:lnTo>
                <a:lnTo>
                  <a:pt x="8038725" y="3242369"/>
                </a:lnTo>
                <a:lnTo>
                  <a:pt x="8038725" y="3377306"/>
                </a:lnTo>
                <a:lnTo>
                  <a:pt x="8059684" y="3309044"/>
                </a:lnTo>
                <a:lnTo>
                  <a:pt x="8062012" y="3448744"/>
                </a:lnTo>
                <a:lnTo>
                  <a:pt x="8055026" y="3577331"/>
                </a:lnTo>
                <a:lnTo>
                  <a:pt x="8038725" y="3821806"/>
                </a:lnTo>
                <a:lnTo>
                  <a:pt x="8027082" y="3755131"/>
                </a:lnTo>
                <a:lnTo>
                  <a:pt x="8015438" y="3705919"/>
                </a:lnTo>
                <a:lnTo>
                  <a:pt x="8001466" y="3667819"/>
                </a:lnTo>
                <a:lnTo>
                  <a:pt x="7989822" y="3644006"/>
                </a:lnTo>
                <a:lnTo>
                  <a:pt x="7973521" y="3624956"/>
                </a:lnTo>
                <a:lnTo>
                  <a:pt x="7961878" y="3613844"/>
                </a:lnTo>
                <a:lnTo>
                  <a:pt x="7945576" y="3604319"/>
                </a:lnTo>
                <a:lnTo>
                  <a:pt x="7933933" y="3596381"/>
                </a:lnTo>
                <a:lnTo>
                  <a:pt x="7917632" y="3591619"/>
                </a:lnTo>
                <a:lnTo>
                  <a:pt x="7905988" y="3580506"/>
                </a:lnTo>
                <a:lnTo>
                  <a:pt x="7894344" y="3566219"/>
                </a:lnTo>
                <a:lnTo>
                  <a:pt x="7882701" y="3547169"/>
                </a:lnTo>
                <a:lnTo>
                  <a:pt x="7873386" y="3517006"/>
                </a:lnTo>
                <a:lnTo>
                  <a:pt x="7866400" y="3475731"/>
                </a:lnTo>
                <a:lnTo>
                  <a:pt x="7857086" y="3418581"/>
                </a:lnTo>
                <a:lnTo>
                  <a:pt x="7852428" y="3350319"/>
                </a:lnTo>
                <a:lnTo>
                  <a:pt x="7857086" y="3388419"/>
                </a:lnTo>
                <a:lnTo>
                  <a:pt x="7866400" y="3407469"/>
                </a:lnTo>
                <a:lnTo>
                  <a:pt x="7868729" y="3407469"/>
                </a:lnTo>
                <a:lnTo>
                  <a:pt x="7878044" y="3388419"/>
                </a:lnTo>
                <a:lnTo>
                  <a:pt x="7889688" y="3316981"/>
                </a:lnTo>
                <a:lnTo>
                  <a:pt x="7896674" y="3210619"/>
                </a:lnTo>
                <a:lnTo>
                  <a:pt x="7868729" y="2985194"/>
                </a:lnTo>
                <a:lnTo>
                  <a:pt x="7873386" y="2985194"/>
                </a:lnTo>
                <a:lnTo>
                  <a:pt x="7873386" y="2988369"/>
                </a:lnTo>
                <a:lnTo>
                  <a:pt x="7878044" y="3001069"/>
                </a:lnTo>
                <a:lnTo>
                  <a:pt x="7885030" y="3048694"/>
                </a:lnTo>
                <a:lnTo>
                  <a:pt x="7901331" y="3188394"/>
                </a:lnTo>
                <a:lnTo>
                  <a:pt x="7910646" y="3251894"/>
                </a:lnTo>
                <a:lnTo>
                  <a:pt x="7922290" y="3294756"/>
                </a:lnTo>
                <a:lnTo>
                  <a:pt x="7926946" y="3305869"/>
                </a:lnTo>
                <a:lnTo>
                  <a:pt x="7929276" y="3305869"/>
                </a:lnTo>
                <a:lnTo>
                  <a:pt x="7938590" y="3291581"/>
                </a:lnTo>
                <a:lnTo>
                  <a:pt x="7940919" y="3267769"/>
                </a:lnTo>
                <a:lnTo>
                  <a:pt x="7940919" y="2989956"/>
                </a:lnTo>
                <a:lnTo>
                  <a:pt x="7945576" y="2678806"/>
                </a:lnTo>
                <a:lnTo>
                  <a:pt x="7945576" y="2337494"/>
                </a:lnTo>
                <a:lnTo>
                  <a:pt x="7940919" y="2166044"/>
                </a:lnTo>
                <a:lnTo>
                  <a:pt x="7938590" y="1986656"/>
                </a:lnTo>
                <a:lnTo>
                  <a:pt x="7926946" y="1910456"/>
                </a:lnTo>
                <a:lnTo>
                  <a:pt x="7912974" y="1872356"/>
                </a:lnTo>
                <a:lnTo>
                  <a:pt x="7910646" y="1866006"/>
                </a:lnTo>
                <a:lnTo>
                  <a:pt x="7905988" y="1872356"/>
                </a:lnTo>
                <a:lnTo>
                  <a:pt x="7901331" y="1899344"/>
                </a:lnTo>
                <a:lnTo>
                  <a:pt x="7894344" y="1954906"/>
                </a:lnTo>
                <a:lnTo>
                  <a:pt x="7889688" y="2027931"/>
                </a:lnTo>
                <a:lnTo>
                  <a:pt x="7878044" y="2215256"/>
                </a:lnTo>
                <a:lnTo>
                  <a:pt x="7866400" y="2423219"/>
                </a:lnTo>
                <a:lnTo>
                  <a:pt x="7852428" y="2607369"/>
                </a:lnTo>
                <a:lnTo>
                  <a:pt x="7845442" y="2678806"/>
                </a:lnTo>
                <a:lnTo>
                  <a:pt x="7833798" y="2729606"/>
                </a:lnTo>
                <a:lnTo>
                  <a:pt x="7829140" y="2747069"/>
                </a:lnTo>
                <a:lnTo>
                  <a:pt x="7822154" y="2755006"/>
                </a:lnTo>
                <a:lnTo>
                  <a:pt x="7817497" y="2755006"/>
                </a:lnTo>
                <a:lnTo>
                  <a:pt x="7810511" y="2747069"/>
                </a:lnTo>
                <a:lnTo>
                  <a:pt x="7810511" y="2708969"/>
                </a:lnTo>
                <a:lnTo>
                  <a:pt x="7810511" y="2529581"/>
                </a:lnTo>
                <a:lnTo>
                  <a:pt x="7810511" y="2439094"/>
                </a:lnTo>
                <a:lnTo>
                  <a:pt x="7805854" y="2367656"/>
                </a:lnTo>
                <a:lnTo>
                  <a:pt x="7801196" y="2348606"/>
                </a:lnTo>
                <a:lnTo>
                  <a:pt x="7796538" y="2340669"/>
                </a:lnTo>
                <a:lnTo>
                  <a:pt x="7794210" y="2343844"/>
                </a:lnTo>
                <a:lnTo>
                  <a:pt x="7794210" y="2348606"/>
                </a:lnTo>
                <a:lnTo>
                  <a:pt x="7784895" y="2374006"/>
                </a:lnTo>
                <a:lnTo>
                  <a:pt x="7766266" y="2521644"/>
                </a:lnTo>
                <a:lnTo>
                  <a:pt x="7749964" y="2705794"/>
                </a:lnTo>
                <a:lnTo>
                  <a:pt x="7735992" y="2916931"/>
                </a:lnTo>
                <a:lnTo>
                  <a:pt x="7722020" y="3151881"/>
                </a:lnTo>
                <a:lnTo>
                  <a:pt x="7712705" y="3410644"/>
                </a:lnTo>
                <a:lnTo>
                  <a:pt x="7705719" y="3675756"/>
                </a:lnTo>
                <a:lnTo>
                  <a:pt x="7701062" y="3953569"/>
                </a:lnTo>
                <a:lnTo>
                  <a:pt x="7696404" y="4232969"/>
                </a:lnTo>
                <a:lnTo>
                  <a:pt x="7717362" y="4047231"/>
                </a:lnTo>
                <a:lnTo>
                  <a:pt x="7729006" y="3958331"/>
                </a:lnTo>
                <a:lnTo>
                  <a:pt x="7735992" y="3893244"/>
                </a:lnTo>
                <a:lnTo>
                  <a:pt x="7745307" y="3871019"/>
                </a:lnTo>
                <a:lnTo>
                  <a:pt x="7749964" y="3859906"/>
                </a:lnTo>
                <a:lnTo>
                  <a:pt x="7752293" y="3863081"/>
                </a:lnTo>
                <a:lnTo>
                  <a:pt x="7756950" y="3878956"/>
                </a:lnTo>
                <a:lnTo>
                  <a:pt x="7766266" y="3958331"/>
                </a:lnTo>
                <a:lnTo>
                  <a:pt x="7768594" y="4117081"/>
                </a:lnTo>
                <a:lnTo>
                  <a:pt x="7749964" y="4267894"/>
                </a:lnTo>
                <a:lnTo>
                  <a:pt x="7729006" y="4417119"/>
                </a:lnTo>
                <a:lnTo>
                  <a:pt x="7722020" y="4499669"/>
                </a:lnTo>
                <a:lnTo>
                  <a:pt x="7717362" y="4590156"/>
                </a:lnTo>
                <a:lnTo>
                  <a:pt x="7708048" y="4693344"/>
                </a:lnTo>
                <a:lnTo>
                  <a:pt x="7708048" y="4813994"/>
                </a:lnTo>
                <a:lnTo>
                  <a:pt x="7705719" y="4628256"/>
                </a:lnTo>
                <a:lnTo>
                  <a:pt x="7705719" y="4515544"/>
                </a:lnTo>
                <a:lnTo>
                  <a:pt x="7708048" y="4455219"/>
                </a:lnTo>
                <a:lnTo>
                  <a:pt x="7717362" y="4425056"/>
                </a:lnTo>
                <a:lnTo>
                  <a:pt x="7722020" y="4398069"/>
                </a:lnTo>
                <a:lnTo>
                  <a:pt x="7724348" y="4353619"/>
                </a:lnTo>
                <a:lnTo>
                  <a:pt x="7724348" y="4266306"/>
                </a:lnTo>
                <a:lnTo>
                  <a:pt x="7722020" y="4112319"/>
                </a:lnTo>
                <a:lnTo>
                  <a:pt x="7712705" y="4126606"/>
                </a:lnTo>
                <a:lnTo>
                  <a:pt x="7708048" y="4153594"/>
                </a:lnTo>
                <a:lnTo>
                  <a:pt x="7701062" y="4240906"/>
                </a:lnTo>
                <a:lnTo>
                  <a:pt x="7691746" y="4436169"/>
                </a:lnTo>
                <a:lnTo>
                  <a:pt x="7691746" y="4342506"/>
                </a:lnTo>
                <a:lnTo>
                  <a:pt x="7691746" y="4258369"/>
                </a:lnTo>
                <a:lnTo>
                  <a:pt x="7689418" y="4104381"/>
                </a:lnTo>
                <a:lnTo>
                  <a:pt x="7680103" y="3972619"/>
                </a:lnTo>
                <a:lnTo>
                  <a:pt x="7673117" y="3856731"/>
                </a:lnTo>
                <a:lnTo>
                  <a:pt x="7663802" y="3855144"/>
                </a:lnTo>
                <a:lnTo>
                  <a:pt x="7656816" y="3845619"/>
                </a:lnTo>
                <a:lnTo>
                  <a:pt x="7640514" y="3813869"/>
                </a:lnTo>
                <a:lnTo>
                  <a:pt x="7624214" y="3766244"/>
                </a:lnTo>
                <a:lnTo>
                  <a:pt x="7612570" y="3712269"/>
                </a:lnTo>
                <a:lnTo>
                  <a:pt x="7579968" y="3602731"/>
                </a:lnTo>
                <a:lnTo>
                  <a:pt x="7563667" y="3558281"/>
                </a:lnTo>
                <a:lnTo>
                  <a:pt x="7556681" y="3539231"/>
                </a:lnTo>
                <a:lnTo>
                  <a:pt x="7545038" y="3528119"/>
                </a:lnTo>
                <a:lnTo>
                  <a:pt x="7540380" y="3331269"/>
                </a:lnTo>
                <a:lnTo>
                  <a:pt x="7540380" y="3086794"/>
                </a:lnTo>
                <a:lnTo>
                  <a:pt x="7528736" y="3185219"/>
                </a:lnTo>
                <a:lnTo>
                  <a:pt x="7519422" y="3336031"/>
                </a:lnTo>
                <a:lnTo>
                  <a:pt x="7500792" y="3750369"/>
                </a:lnTo>
                <a:lnTo>
                  <a:pt x="7486820" y="4202806"/>
                </a:lnTo>
                <a:lnTo>
                  <a:pt x="7484491" y="4406006"/>
                </a:lnTo>
                <a:lnTo>
                  <a:pt x="7486820" y="4572694"/>
                </a:lnTo>
                <a:lnTo>
                  <a:pt x="7479834" y="4575869"/>
                </a:lnTo>
                <a:lnTo>
                  <a:pt x="7475176" y="4569519"/>
                </a:lnTo>
                <a:lnTo>
                  <a:pt x="7468190" y="4545706"/>
                </a:lnTo>
                <a:lnTo>
                  <a:pt x="7456546" y="4471094"/>
                </a:lnTo>
                <a:lnTo>
                  <a:pt x="7451889" y="4439344"/>
                </a:lnTo>
                <a:lnTo>
                  <a:pt x="7442574" y="4421881"/>
                </a:lnTo>
                <a:lnTo>
                  <a:pt x="7442574" y="4425056"/>
                </a:lnTo>
                <a:lnTo>
                  <a:pt x="7440245" y="4432994"/>
                </a:lnTo>
                <a:lnTo>
                  <a:pt x="7430930" y="4477444"/>
                </a:lnTo>
                <a:lnTo>
                  <a:pt x="7447232" y="4704456"/>
                </a:lnTo>
                <a:lnTo>
                  <a:pt x="7442574" y="4723506"/>
                </a:lnTo>
                <a:lnTo>
                  <a:pt x="7440245" y="4712394"/>
                </a:lnTo>
                <a:lnTo>
                  <a:pt x="7435588" y="4707631"/>
                </a:lnTo>
                <a:lnTo>
                  <a:pt x="7435588" y="4704456"/>
                </a:lnTo>
                <a:lnTo>
                  <a:pt x="7430930" y="4712394"/>
                </a:lnTo>
                <a:lnTo>
                  <a:pt x="7426273" y="4729856"/>
                </a:lnTo>
                <a:lnTo>
                  <a:pt x="7419287" y="4810819"/>
                </a:lnTo>
                <a:lnTo>
                  <a:pt x="7419287" y="4982269"/>
                </a:lnTo>
                <a:lnTo>
                  <a:pt x="7412300" y="4990206"/>
                </a:lnTo>
                <a:lnTo>
                  <a:pt x="7402986" y="4964806"/>
                </a:lnTo>
                <a:lnTo>
                  <a:pt x="7402986" y="4847331"/>
                </a:lnTo>
                <a:lnTo>
                  <a:pt x="7402986" y="4690169"/>
                </a:lnTo>
                <a:lnTo>
                  <a:pt x="7398328" y="4617144"/>
                </a:lnTo>
                <a:lnTo>
                  <a:pt x="7396000" y="4556819"/>
                </a:lnTo>
                <a:lnTo>
                  <a:pt x="7386685" y="4731444"/>
                </a:lnTo>
                <a:lnTo>
                  <a:pt x="7382028" y="4855269"/>
                </a:lnTo>
                <a:lnTo>
                  <a:pt x="7382028" y="4979094"/>
                </a:lnTo>
                <a:lnTo>
                  <a:pt x="7379698" y="4798119"/>
                </a:lnTo>
                <a:lnTo>
                  <a:pt x="7379698" y="4594919"/>
                </a:lnTo>
                <a:lnTo>
                  <a:pt x="7386685" y="4150419"/>
                </a:lnTo>
                <a:lnTo>
                  <a:pt x="7398328" y="3694806"/>
                </a:lnTo>
                <a:lnTo>
                  <a:pt x="7398328" y="3474144"/>
                </a:lnTo>
                <a:lnTo>
                  <a:pt x="7396000" y="3267769"/>
                </a:lnTo>
                <a:lnTo>
                  <a:pt x="7379698" y="2982019"/>
                </a:lnTo>
                <a:lnTo>
                  <a:pt x="7354083" y="2672456"/>
                </a:lnTo>
                <a:lnTo>
                  <a:pt x="7323810" y="2291456"/>
                </a:lnTo>
                <a:lnTo>
                  <a:pt x="7319152" y="2548631"/>
                </a:lnTo>
                <a:lnTo>
                  <a:pt x="7314494" y="2920106"/>
                </a:lnTo>
                <a:lnTo>
                  <a:pt x="7314494" y="3859906"/>
                </a:lnTo>
                <a:lnTo>
                  <a:pt x="7319152" y="4831456"/>
                </a:lnTo>
                <a:lnTo>
                  <a:pt x="7323810" y="5239444"/>
                </a:lnTo>
                <a:lnTo>
                  <a:pt x="7330796" y="5552181"/>
                </a:lnTo>
                <a:lnTo>
                  <a:pt x="7330796" y="5636319"/>
                </a:lnTo>
                <a:lnTo>
                  <a:pt x="7326138" y="5647431"/>
                </a:lnTo>
                <a:lnTo>
                  <a:pt x="7326138" y="5642669"/>
                </a:lnTo>
                <a:lnTo>
                  <a:pt x="7314494" y="5491856"/>
                </a:lnTo>
                <a:lnTo>
                  <a:pt x="7307508" y="5272781"/>
                </a:lnTo>
                <a:lnTo>
                  <a:pt x="7298194" y="5183881"/>
                </a:lnTo>
                <a:lnTo>
                  <a:pt x="7293536" y="5142606"/>
                </a:lnTo>
                <a:lnTo>
                  <a:pt x="7291208" y="5055294"/>
                </a:lnTo>
                <a:lnTo>
                  <a:pt x="7281892" y="5001319"/>
                </a:lnTo>
                <a:lnTo>
                  <a:pt x="7279564" y="4972744"/>
                </a:lnTo>
                <a:lnTo>
                  <a:pt x="7274906" y="4967981"/>
                </a:lnTo>
                <a:lnTo>
                  <a:pt x="7274906" y="4971156"/>
                </a:lnTo>
                <a:lnTo>
                  <a:pt x="7265592" y="4990206"/>
                </a:lnTo>
                <a:lnTo>
                  <a:pt x="7263263" y="5021956"/>
                </a:lnTo>
                <a:lnTo>
                  <a:pt x="7253948" y="5123556"/>
                </a:lnTo>
                <a:lnTo>
                  <a:pt x="7237647" y="5341044"/>
                </a:lnTo>
                <a:lnTo>
                  <a:pt x="7230661" y="5375969"/>
                </a:lnTo>
                <a:lnTo>
                  <a:pt x="7226004" y="5393431"/>
                </a:lnTo>
                <a:lnTo>
                  <a:pt x="7221346" y="5390256"/>
                </a:lnTo>
                <a:lnTo>
                  <a:pt x="7219018" y="5363269"/>
                </a:lnTo>
                <a:lnTo>
                  <a:pt x="7237647" y="5047356"/>
                </a:lnTo>
                <a:lnTo>
                  <a:pt x="7235318" y="5006081"/>
                </a:lnTo>
                <a:lnTo>
                  <a:pt x="7235318" y="4998144"/>
                </a:lnTo>
                <a:lnTo>
                  <a:pt x="7230661" y="4994969"/>
                </a:lnTo>
                <a:lnTo>
                  <a:pt x="7226004" y="4998144"/>
                </a:lnTo>
                <a:lnTo>
                  <a:pt x="7221346" y="5006081"/>
                </a:lnTo>
                <a:lnTo>
                  <a:pt x="7214360" y="5039419"/>
                </a:lnTo>
                <a:lnTo>
                  <a:pt x="7205045" y="5085456"/>
                </a:lnTo>
                <a:lnTo>
                  <a:pt x="7198059" y="5145781"/>
                </a:lnTo>
                <a:lnTo>
                  <a:pt x="7191072" y="5214044"/>
                </a:lnTo>
                <a:lnTo>
                  <a:pt x="7186416" y="5288656"/>
                </a:lnTo>
                <a:lnTo>
                  <a:pt x="7191072" y="5044181"/>
                </a:lnTo>
                <a:lnTo>
                  <a:pt x="7193402" y="4680644"/>
                </a:lnTo>
                <a:lnTo>
                  <a:pt x="7198059" y="4309169"/>
                </a:lnTo>
                <a:lnTo>
                  <a:pt x="7198059" y="4156769"/>
                </a:lnTo>
                <a:lnTo>
                  <a:pt x="7193402" y="4044056"/>
                </a:lnTo>
                <a:lnTo>
                  <a:pt x="7191072" y="4036119"/>
                </a:lnTo>
                <a:lnTo>
                  <a:pt x="7186416" y="4037706"/>
                </a:lnTo>
                <a:lnTo>
                  <a:pt x="7181758" y="4044056"/>
                </a:lnTo>
                <a:lnTo>
                  <a:pt x="7177100" y="4056756"/>
                </a:lnTo>
                <a:lnTo>
                  <a:pt x="7170114" y="4098031"/>
                </a:lnTo>
                <a:lnTo>
                  <a:pt x="7160800" y="4161531"/>
                </a:lnTo>
                <a:lnTo>
                  <a:pt x="7146827" y="4339331"/>
                </a:lnTo>
                <a:lnTo>
                  <a:pt x="7130526" y="4567931"/>
                </a:lnTo>
                <a:lnTo>
                  <a:pt x="7116554" y="4831456"/>
                </a:lnTo>
                <a:lnTo>
                  <a:pt x="7109568" y="5104506"/>
                </a:lnTo>
                <a:lnTo>
                  <a:pt x="7104910" y="5374381"/>
                </a:lnTo>
                <a:lnTo>
                  <a:pt x="7102582" y="5612506"/>
                </a:lnTo>
                <a:lnTo>
                  <a:pt x="7177100" y="5001319"/>
                </a:lnTo>
                <a:lnTo>
                  <a:pt x="7177100" y="5164831"/>
                </a:lnTo>
                <a:lnTo>
                  <a:pt x="7170114" y="5296594"/>
                </a:lnTo>
                <a:lnTo>
                  <a:pt x="7160800" y="5404544"/>
                </a:lnTo>
                <a:lnTo>
                  <a:pt x="7153814" y="5504556"/>
                </a:lnTo>
                <a:lnTo>
                  <a:pt x="7142170" y="5612506"/>
                </a:lnTo>
                <a:lnTo>
                  <a:pt x="7132855" y="5736331"/>
                </a:lnTo>
                <a:lnTo>
                  <a:pt x="7130526" y="5888731"/>
                </a:lnTo>
                <a:lnTo>
                  <a:pt x="7130526" y="6083994"/>
                </a:lnTo>
                <a:lnTo>
                  <a:pt x="7058336" y="5910956"/>
                </a:lnTo>
                <a:lnTo>
                  <a:pt x="7069980" y="5876031"/>
                </a:lnTo>
                <a:lnTo>
                  <a:pt x="7076966" y="5793481"/>
                </a:lnTo>
                <a:lnTo>
                  <a:pt x="7086280" y="5661719"/>
                </a:lnTo>
                <a:lnTo>
                  <a:pt x="7086280" y="5579169"/>
                </a:lnTo>
                <a:lnTo>
                  <a:pt x="7086280" y="5483919"/>
                </a:lnTo>
                <a:lnTo>
                  <a:pt x="7076966" y="5485506"/>
                </a:lnTo>
                <a:lnTo>
                  <a:pt x="7072308" y="5485506"/>
                </a:lnTo>
                <a:lnTo>
                  <a:pt x="7069980" y="5483919"/>
                </a:lnTo>
                <a:lnTo>
                  <a:pt x="7069980" y="5477569"/>
                </a:lnTo>
                <a:lnTo>
                  <a:pt x="7065322" y="5455344"/>
                </a:lnTo>
                <a:lnTo>
                  <a:pt x="7060664" y="5423594"/>
                </a:lnTo>
                <a:lnTo>
                  <a:pt x="7058336" y="5318819"/>
                </a:lnTo>
                <a:lnTo>
                  <a:pt x="7049021" y="5168006"/>
                </a:lnTo>
                <a:lnTo>
                  <a:pt x="7076966" y="4548881"/>
                </a:lnTo>
                <a:lnTo>
                  <a:pt x="7114225" y="3728144"/>
                </a:lnTo>
                <a:lnTo>
                  <a:pt x="7146827" y="2886769"/>
                </a:lnTo>
                <a:lnTo>
                  <a:pt x="7165457" y="2185094"/>
                </a:lnTo>
                <a:lnTo>
                  <a:pt x="7130526" y="2513706"/>
                </a:lnTo>
                <a:lnTo>
                  <a:pt x="7121211" y="2226369"/>
                </a:lnTo>
                <a:lnTo>
                  <a:pt x="7114225" y="2316856"/>
                </a:lnTo>
                <a:lnTo>
                  <a:pt x="7104910" y="2439094"/>
                </a:lnTo>
                <a:lnTo>
                  <a:pt x="7088609" y="2759769"/>
                </a:lnTo>
                <a:lnTo>
                  <a:pt x="7072308" y="3155056"/>
                </a:lnTo>
                <a:lnTo>
                  <a:pt x="7060664" y="3591619"/>
                </a:lnTo>
                <a:lnTo>
                  <a:pt x="7037378" y="4447281"/>
                </a:lnTo>
                <a:lnTo>
                  <a:pt x="7021076" y="5047356"/>
                </a:lnTo>
                <a:lnTo>
                  <a:pt x="7016419" y="5012431"/>
                </a:lnTo>
                <a:lnTo>
                  <a:pt x="7014090" y="4960044"/>
                </a:lnTo>
                <a:lnTo>
                  <a:pt x="7009433" y="4806056"/>
                </a:lnTo>
                <a:lnTo>
                  <a:pt x="7004776" y="4609206"/>
                </a:lnTo>
                <a:lnTo>
                  <a:pt x="7004776" y="4386956"/>
                </a:lnTo>
                <a:lnTo>
                  <a:pt x="7004776" y="3950394"/>
                </a:lnTo>
                <a:lnTo>
                  <a:pt x="7009433" y="3667819"/>
                </a:lnTo>
                <a:lnTo>
                  <a:pt x="7009433" y="3664644"/>
                </a:lnTo>
                <a:lnTo>
                  <a:pt x="7004776" y="3667819"/>
                </a:lnTo>
                <a:lnTo>
                  <a:pt x="7000118" y="3675756"/>
                </a:lnTo>
                <a:lnTo>
                  <a:pt x="6993132" y="3715444"/>
                </a:lnTo>
                <a:lnTo>
                  <a:pt x="6986146" y="3783706"/>
                </a:lnTo>
                <a:lnTo>
                  <a:pt x="6981488" y="3875781"/>
                </a:lnTo>
                <a:lnTo>
                  <a:pt x="6969845" y="4107556"/>
                </a:lnTo>
                <a:lnTo>
                  <a:pt x="6955872" y="4372669"/>
                </a:lnTo>
                <a:lnTo>
                  <a:pt x="6948886" y="4633019"/>
                </a:lnTo>
                <a:lnTo>
                  <a:pt x="6937242" y="4850506"/>
                </a:lnTo>
                <a:lnTo>
                  <a:pt x="6927928" y="4931469"/>
                </a:lnTo>
                <a:lnTo>
                  <a:pt x="6925599" y="4987031"/>
                </a:lnTo>
                <a:lnTo>
                  <a:pt x="6920942" y="5002906"/>
                </a:lnTo>
                <a:lnTo>
                  <a:pt x="6916284" y="5012431"/>
                </a:lnTo>
                <a:lnTo>
                  <a:pt x="6911627" y="5014019"/>
                </a:lnTo>
                <a:lnTo>
                  <a:pt x="6911627" y="5012431"/>
                </a:lnTo>
                <a:lnTo>
                  <a:pt x="6904640" y="5002906"/>
                </a:lnTo>
                <a:lnTo>
                  <a:pt x="6925599" y="5231506"/>
                </a:lnTo>
                <a:lnTo>
                  <a:pt x="6920942" y="5255319"/>
                </a:lnTo>
                <a:lnTo>
                  <a:pt x="6916284" y="5258494"/>
                </a:lnTo>
                <a:lnTo>
                  <a:pt x="6911627" y="5258494"/>
                </a:lnTo>
                <a:lnTo>
                  <a:pt x="6899984" y="5250556"/>
                </a:lnTo>
                <a:lnTo>
                  <a:pt x="6892997" y="5236269"/>
                </a:lnTo>
                <a:lnTo>
                  <a:pt x="6883682" y="5228331"/>
                </a:lnTo>
                <a:lnTo>
                  <a:pt x="6881354" y="5228331"/>
                </a:lnTo>
                <a:lnTo>
                  <a:pt x="6876696" y="5231506"/>
                </a:lnTo>
                <a:lnTo>
                  <a:pt x="6872038" y="5255319"/>
                </a:lnTo>
                <a:lnTo>
                  <a:pt x="6872038" y="5310881"/>
                </a:lnTo>
                <a:lnTo>
                  <a:pt x="6865052" y="5069581"/>
                </a:lnTo>
                <a:lnTo>
                  <a:pt x="6860395" y="4767956"/>
                </a:lnTo>
                <a:lnTo>
                  <a:pt x="6860395" y="4471094"/>
                </a:lnTo>
                <a:lnTo>
                  <a:pt x="6860395" y="4244081"/>
                </a:lnTo>
                <a:lnTo>
                  <a:pt x="6816150" y="5168006"/>
                </a:lnTo>
                <a:lnTo>
                  <a:pt x="6820807" y="4952106"/>
                </a:lnTo>
                <a:lnTo>
                  <a:pt x="6820807" y="4621906"/>
                </a:lnTo>
                <a:lnTo>
                  <a:pt x="6823136" y="4086919"/>
                </a:lnTo>
                <a:lnTo>
                  <a:pt x="6820807" y="4086919"/>
                </a:lnTo>
                <a:lnTo>
                  <a:pt x="6820807" y="4090094"/>
                </a:lnTo>
                <a:lnTo>
                  <a:pt x="6816150" y="4115494"/>
                </a:lnTo>
                <a:lnTo>
                  <a:pt x="6811492" y="4213919"/>
                </a:lnTo>
                <a:lnTo>
                  <a:pt x="6799848" y="4539356"/>
                </a:lnTo>
                <a:lnTo>
                  <a:pt x="6795191" y="4910831"/>
                </a:lnTo>
                <a:lnTo>
                  <a:pt x="6799848" y="5066406"/>
                </a:lnTo>
                <a:lnTo>
                  <a:pt x="6799848" y="5171181"/>
                </a:lnTo>
                <a:lnTo>
                  <a:pt x="6778890" y="4877494"/>
                </a:lnTo>
                <a:lnTo>
                  <a:pt x="6771904" y="4737794"/>
                </a:lnTo>
                <a:lnTo>
                  <a:pt x="6760260" y="4572694"/>
                </a:lnTo>
                <a:lnTo>
                  <a:pt x="6743960" y="4205981"/>
                </a:lnTo>
                <a:lnTo>
                  <a:pt x="6739302" y="4263131"/>
                </a:lnTo>
                <a:lnTo>
                  <a:pt x="6739302" y="4372669"/>
                </a:lnTo>
                <a:lnTo>
                  <a:pt x="6743960" y="4688581"/>
                </a:lnTo>
                <a:lnTo>
                  <a:pt x="6748617" y="5009256"/>
                </a:lnTo>
                <a:lnTo>
                  <a:pt x="6750946" y="5193406"/>
                </a:lnTo>
                <a:lnTo>
                  <a:pt x="6743960" y="5261669"/>
                </a:lnTo>
                <a:lnTo>
                  <a:pt x="6734644" y="5304531"/>
                </a:lnTo>
                <a:lnTo>
                  <a:pt x="6732316" y="5323581"/>
                </a:lnTo>
                <a:lnTo>
                  <a:pt x="6727658" y="5326756"/>
                </a:lnTo>
                <a:lnTo>
                  <a:pt x="6723001" y="5323581"/>
                </a:lnTo>
                <a:lnTo>
                  <a:pt x="6720672" y="5310881"/>
                </a:lnTo>
                <a:lnTo>
                  <a:pt x="6711358" y="5285481"/>
                </a:lnTo>
                <a:lnTo>
                  <a:pt x="6704371" y="5220394"/>
                </a:lnTo>
                <a:lnTo>
                  <a:pt x="6711358" y="5141019"/>
                </a:lnTo>
                <a:lnTo>
                  <a:pt x="6716015" y="5033069"/>
                </a:lnTo>
                <a:lnTo>
                  <a:pt x="6723001" y="4761606"/>
                </a:lnTo>
                <a:lnTo>
                  <a:pt x="6723001" y="4429819"/>
                </a:lnTo>
                <a:lnTo>
                  <a:pt x="6723001" y="4059931"/>
                </a:lnTo>
                <a:lnTo>
                  <a:pt x="6720672" y="3305869"/>
                </a:lnTo>
                <a:lnTo>
                  <a:pt x="6720672" y="2969319"/>
                </a:lnTo>
                <a:lnTo>
                  <a:pt x="6723001" y="2691506"/>
                </a:lnTo>
                <a:lnTo>
                  <a:pt x="6634510" y="5201344"/>
                </a:lnTo>
                <a:lnTo>
                  <a:pt x="6639167" y="4655244"/>
                </a:lnTo>
                <a:lnTo>
                  <a:pt x="6643824" y="4150419"/>
                </a:lnTo>
                <a:lnTo>
                  <a:pt x="6639167" y="4285356"/>
                </a:lnTo>
                <a:lnTo>
                  <a:pt x="6634510" y="4402831"/>
                </a:lnTo>
                <a:lnTo>
                  <a:pt x="6632181" y="4507606"/>
                </a:lnTo>
                <a:lnTo>
                  <a:pt x="6622866" y="4598094"/>
                </a:lnTo>
                <a:lnTo>
                  <a:pt x="6615880" y="4674294"/>
                </a:lnTo>
                <a:lnTo>
                  <a:pt x="6601908" y="4740969"/>
                </a:lnTo>
                <a:lnTo>
                  <a:pt x="6590264" y="4794944"/>
                </a:lnTo>
                <a:lnTo>
                  <a:pt x="6583278" y="4840981"/>
                </a:lnTo>
                <a:lnTo>
                  <a:pt x="6566977" y="4874319"/>
                </a:lnTo>
                <a:lnTo>
                  <a:pt x="6555334" y="4899719"/>
                </a:lnTo>
                <a:lnTo>
                  <a:pt x="6543690" y="4915594"/>
                </a:lnTo>
                <a:lnTo>
                  <a:pt x="6529718" y="4923531"/>
                </a:lnTo>
                <a:lnTo>
                  <a:pt x="6527389" y="4926706"/>
                </a:lnTo>
                <a:lnTo>
                  <a:pt x="6518074" y="4926706"/>
                </a:lnTo>
                <a:lnTo>
                  <a:pt x="6506430" y="4921944"/>
                </a:lnTo>
                <a:lnTo>
                  <a:pt x="6499444" y="4907656"/>
                </a:lnTo>
                <a:lnTo>
                  <a:pt x="6485472" y="4891781"/>
                </a:lnTo>
                <a:lnTo>
                  <a:pt x="6494787" y="4885431"/>
                </a:lnTo>
                <a:lnTo>
                  <a:pt x="6494787" y="4791769"/>
                </a:lnTo>
                <a:lnTo>
                  <a:pt x="6494787" y="4707631"/>
                </a:lnTo>
                <a:lnTo>
                  <a:pt x="6485472" y="4639369"/>
                </a:lnTo>
                <a:lnTo>
                  <a:pt x="6478486" y="4590156"/>
                </a:lnTo>
                <a:lnTo>
                  <a:pt x="6473828" y="4572694"/>
                </a:lnTo>
                <a:lnTo>
                  <a:pt x="6469171" y="4564756"/>
                </a:lnTo>
                <a:lnTo>
                  <a:pt x="6466842" y="4561581"/>
                </a:lnTo>
                <a:lnTo>
                  <a:pt x="6462185" y="4567931"/>
                </a:lnTo>
                <a:lnTo>
                  <a:pt x="6457528" y="4580631"/>
                </a:lnTo>
                <a:lnTo>
                  <a:pt x="6455198" y="4606031"/>
                </a:lnTo>
                <a:lnTo>
                  <a:pt x="6445884" y="4682231"/>
                </a:lnTo>
                <a:lnTo>
                  <a:pt x="6445884" y="4602856"/>
                </a:lnTo>
                <a:lnTo>
                  <a:pt x="6450542" y="4572694"/>
                </a:lnTo>
                <a:lnTo>
                  <a:pt x="6450542" y="4569519"/>
                </a:lnTo>
                <a:lnTo>
                  <a:pt x="6455198" y="4569519"/>
                </a:lnTo>
                <a:lnTo>
                  <a:pt x="6457528" y="4572694"/>
                </a:lnTo>
                <a:lnTo>
                  <a:pt x="6457528" y="4569519"/>
                </a:lnTo>
                <a:lnTo>
                  <a:pt x="6455198" y="4490144"/>
                </a:lnTo>
                <a:lnTo>
                  <a:pt x="6445884" y="4458394"/>
                </a:lnTo>
                <a:lnTo>
                  <a:pt x="6445884" y="4455219"/>
                </a:lnTo>
                <a:lnTo>
                  <a:pt x="6441226" y="4463156"/>
                </a:lnTo>
                <a:lnTo>
                  <a:pt x="6438898" y="4501256"/>
                </a:lnTo>
                <a:lnTo>
                  <a:pt x="6429583" y="4647306"/>
                </a:lnTo>
                <a:lnTo>
                  <a:pt x="6422596" y="4844156"/>
                </a:lnTo>
                <a:lnTo>
                  <a:pt x="6413282" y="5033069"/>
                </a:lnTo>
                <a:lnTo>
                  <a:pt x="6406296" y="5168006"/>
                </a:lnTo>
                <a:lnTo>
                  <a:pt x="6396981" y="5194994"/>
                </a:lnTo>
                <a:lnTo>
                  <a:pt x="6394652" y="5187056"/>
                </a:lnTo>
                <a:lnTo>
                  <a:pt x="6389994" y="5137844"/>
                </a:lnTo>
                <a:lnTo>
                  <a:pt x="6380680" y="5042594"/>
                </a:lnTo>
                <a:lnTo>
                  <a:pt x="6389994" y="5050531"/>
                </a:lnTo>
                <a:lnTo>
                  <a:pt x="6389994" y="5052119"/>
                </a:lnTo>
                <a:lnTo>
                  <a:pt x="6394652" y="5050531"/>
                </a:lnTo>
                <a:lnTo>
                  <a:pt x="6396981" y="5044181"/>
                </a:lnTo>
                <a:lnTo>
                  <a:pt x="6401638" y="5031481"/>
                </a:lnTo>
                <a:lnTo>
                  <a:pt x="6406296" y="4983856"/>
                </a:lnTo>
                <a:lnTo>
                  <a:pt x="6413282" y="4915594"/>
                </a:lnTo>
                <a:lnTo>
                  <a:pt x="6417939" y="4731444"/>
                </a:lnTo>
                <a:lnTo>
                  <a:pt x="6417939" y="4515544"/>
                </a:lnTo>
                <a:lnTo>
                  <a:pt x="6406296" y="4594919"/>
                </a:lnTo>
                <a:lnTo>
                  <a:pt x="6394652" y="4639369"/>
                </a:lnTo>
                <a:lnTo>
                  <a:pt x="6380680" y="4671119"/>
                </a:lnTo>
                <a:lnTo>
                  <a:pt x="6369036" y="4715569"/>
                </a:lnTo>
                <a:lnTo>
                  <a:pt x="6357392" y="4783831"/>
                </a:lnTo>
                <a:lnTo>
                  <a:pt x="6350406" y="4904481"/>
                </a:lnTo>
                <a:lnTo>
                  <a:pt x="6345749" y="5091806"/>
                </a:lnTo>
                <a:lnTo>
                  <a:pt x="6345749" y="5371206"/>
                </a:lnTo>
                <a:lnTo>
                  <a:pt x="6336434" y="5274369"/>
                </a:lnTo>
                <a:lnTo>
                  <a:pt x="6324790" y="5209281"/>
                </a:lnTo>
                <a:lnTo>
                  <a:pt x="6322462" y="5164831"/>
                </a:lnTo>
                <a:lnTo>
                  <a:pt x="6322462" y="5096569"/>
                </a:lnTo>
                <a:lnTo>
                  <a:pt x="6317804" y="4852094"/>
                </a:lnTo>
                <a:lnTo>
                  <a:pt x="6257258" y="5375969"/>
                </a:lnTo>
                <a:lnTo>
                  <a:pt x="6261916" y="5283894"/>
                </a:lnTo>
                <a:lnTo>
                  <a:pt x="6261916" y="5160069"/>
                </a:lnTo>
                <a:lnTo>
                  <a:pt x="6257258" y="5044181"/>
                </a:lnTo>
                <a:lnTo>
                  <a:pt x="6252600" y="4998144"/>
                </a:lnTo>
                <a:lnTo>
                  <a:pt x="6247943" y="4967981"/>
                </a:lnTo>
                <a:lnTo>
                  <a:pt x="6252600" y="4975919"/>
                </a:lnTo>
                <a:lnTo>
                  <a:pt x="6252600" y="4979094"/>
                </a:lnTo>
                <a:lnTo>
                  <a:pt x="6257258" y="4975919"/>
                </a:lnTo>
                <a:lnTo>
                  <a:pt x="6261916" y="4971156"/>
                </a:lnTo>
                <a:lnTo>
                  <a:pt x="6268902" y="4948931"/>
                </a:lnTo>
                <a:lnTo>
                  <a:pt x="6273559" y="4915594"/>
                </a:lnTo>
                <a:lnTo>
                  <a:pt x="6285202" y="4825106"/>
                </a:lnTo>
                <a:lnTo>
                  <a:pt x="6296846" y="4731444"/>
                </a:lnTo>
                <a:lnTo>
                  <a:pt x="6308490" y="4658419"/>
                </a:lnTo>
                <a:lnTo>
                  <a:pt x="6313147" y="4639369"/>
                </a:lnTo>
                <a:lnTo>
                  <a:pt x="6313147" y="4633019"/>
                </a:lnTo>
                <a:lnTo>
                  <a:pt x="6317804" y="4633019"/>
                </a:lnTo>
                <a:lnTo>
                  <a:pt x="6322462" y="4647306"/>
                </a:lnTo>
                <a:lnTo>
                  <a:pt x="6324790" y="4685406"/>
                </a:lnTo>
                <a:lnTo>
                  <a:pt x="6334106" y="4839394"/>
                </a:lnTo>
                <a:lnTo>
                  <a:pt x="6334106" y="4471094"/>
                </a:lnTo>
                <a:lnTo>
                  <a:pt x="6329448" y="4161531"/>
                </a:lnTo>
                <a:lnTo>
                  <a:pt x="6329448" y="3866256"/>
                </a:lnTo>
                <a:lnTo>
                  <a:pt x="6336434" y="3547169"/>
                </a:lnTo>
                <a:lnTo>
                  <a:pt x="6324790" y="3602731"/>
                </a:lnTo>
                <a:lnTo>
                  <a:pt x="6313147" y="3674169"/>
                </a:lnTo>
                <a:lnTo>
                  <a:pt x="6292188" y="3848794"/>
                </a:lnTo>
                <a:lnTo>
                  <a:pt x="6273559" y="4067869"/>
                </a:lnTo>
                <a:lnTo>
                  <a:pt x="6257258" y="4315519"/>
                </a:lnTo>
                <a:lnTo>
                  <a:pt x="6224656" y="4847331"/>
                </a:lnTo>
                <a:lnTo>
                  <a:pt x="6192054" y="5363269"/>
                </a:lnTo>
                <a:lnTo>
                  <a:pt x="6136164" y="4971156"/>
                </a:lnTo>
                <a:lnTo>
                  <a:pt x="6131508" y="5217219"/>
                </a:lnTo>
                <a:lnTo>
                  <a:pt x="6124521" y="4591744"/>
                </a:lnTo>
                <a:lnTo>
                  <a:pt x="6117535" y="4772719"/>
                </a:lnTo>
                <a:lnTo>
                  <a:pt x="6112878" y="4813994"/>
                </a:lnTo>
                <a:lnTo>
                  <a:pt x="6108220" y="4801294"/>
                </a:lnTo>
                <a:lnTo>
                  <a:pt x="6112878" y="4699694"/>
                </a:lnTo>
                <a:lnTo>
                  <a:pt x="6112878" y="4569519"/>
                </a:lnTo>
                <a:lnTo>
                  <a:pt x="6103562" y="4633019"/>
                </a:lnTo>
                <a:lnTo>
                  <a:pt x="6101234" y="4720331"/>
                </a:lnTo>
                <a:lnTo>
                  <a:pt x="6101234" y="4466331"/>
                </a:lnTo>
                <a:lnTo>
                  <a:pt x="6103562" y="4202806"/>
                </a:lnTo>
                <a:lnTo>
                  <a:pt x="6117535" y="3674169"/>
                </a:lnTo>
                <a:lnTo>
                  <a:pt x="6131508" y="4021831"/>
                </a:lnTo>
                <a:lnTo>
                  <a:pt x="6140822" y="3785294"/>
                </a:lnTo>
                <a:lnTo>
                  <a:pt x="6145480" y="3558281"/>
                </a:lnTo>
                <a:lnTo>
                  <a:pt x="6145480" y="3350319"/>
                </a:lnTo>
                <a:lnTo>
                  <a:pt x="6145480" y="3259831"/>
                </a:lnTo>
                <a:lnTo>
                  <a:pt x="6136164" y="3174106"/>
                </a:lnTo>
                <a:lnTo>
                  <a:pt x="6129178" y="3309044"/>
                </a:lnTo>
                <a:lnTo>
                  <a:pt x="6136164" y="2996306"/>
                </a:lnTo>
                <a:lnTo>
                  <a:pt x="6136164" y="2878831"/>
                </a:lnTo>
                <a:lnTo>
                  <a:pt x="6136164" y="2789931"/>
                </a:lnTo>
                <a:lnTo>
                  <a:pt x="6091919" y="3091556"/>
                </a:lnTo>
                <a:lnTo>
                  <a:pt x="6112878" y="3558281"/>
                </a:lnTo>
                <a:lnTo>
                  <a:pt x="6091919" y="3878956"/>
                </a:lnTo>
                <a:lnTo>
                  <a:pt x="6075618" y="4218681"/>
                </a:lnTo>
                <a:lnTo>
                  <a:pt x="6073290" y="4388544"/>
                </a:lnTo>
                <a:lnTo>
                  <a:pt x="6068632" y="4559994"/>
                </a:lnTo>
                <a:lnTo>
                  <a:pt x="6073290" y="4726681"/>
                </a:lnTo>
                <a:lnTo>
                  <a:pt x="6080276" y="4888606"/>
                </a:lnTo>
                <a:lnTo>
                  <a:pt x="6043016" y="4520306"/>
                </a:lnTo>
                <a:lnTo>
                  <a:pt x="6019729" y="4866381"/>
                </a:lnTo>
                <a:lnTo>
                  <a:pt x="6008086" y="5058469"/>
                </a:lnTo>
                <a:lnTo>
                  <a:pt x="5963840" y="5474394"/>
                </a:lnTo>
                <a:lnTo>
                  <a:pt x="5963840" y="5318819"/>
                </a:lnTo>
                <a:lnTo>
                  <a:pt x="5968497" y="5172769"/>
                </a:lnTo>
                <a:lnTo>
                  <a:pt x="5968497" y="5036244"/>
                </a:lnTo>
                <a:lnTo>
                  <a:pt x="5963840" y="4912419"/>
                </a:lnTo>
                <a:lnTo>
                  <a:pt x="5959182" y="5020369"/>
                </a:lnTo>
                <a:lnTo>
                  <a:pt x="5952196" y="5080694"/>
                </a:lnTo>
                <a:lnTo>
                  <a:pt x="5947539" y="5096569"/>
                </a:lnTo>
                <a:lnTo>
                  <a:pt x="5942882" y="5102919"/>
                </a:lnTo>
                <a:lnTo>
                  <a:pt x="5940552" y="5099744"/>
                </a:lnTo>
                <a:lnTo>
                  <a:pt x="5935895" y="5091806"/>
                </a:lnTo>
                <a:lnTo>
                  <a:pt x="5926580" y="5052119"/>
                </a:lnTo>
                <a:lnTo>
                  <a:pt x="5924252" y="4994969"/>
                </a:lnTo>
                <a:lnTo>
                  <a:pt x="5907950" y="4844156"/>
                </a:lnTo>
                <a:lnTo>
                  <a:pt x="5896307" y="4688581"/>
                </a:lnTo>
                <a:lnTo>
                  <a:pt x="5882334" y="4580631"/>
                </a:lnTo>
                <a:lnTo>
                  <a:pt x="5880006" y="4561581"/>
                </a:lnTo>
                <a:lnTo>
                  <a:pt x="5875348" y="4572694"/>
                </a:lnTo>
                <a:lnTo>
                  <a:pt x="5870691" y="4620319"/>
                </a:lnTo>
                <a:lnTo>
                  <a:pt x="5870691" y="4712394"/>
                </a:lnTo>
                <a:lnTo>
                  <a:pt x="5863705" y="4779069"/>
                </a:lnTo>
                <a:lnTo>
                  <a:pt x="5854390" y="4863206"/>
                </a:lnTo>
                <a:lnTo>
                  <a:pt x="5852062" y="5061644"/>
                </a:lnTo>
                <a:lnTo>
                  <a:pt x="5852062" y="5261669"/>
                </a:lnTo>
                <a:lnTo>
                  <a:pt x="5847404" y="5352156"/>
                </a:lnTo>
                <a:lnTo>
                  <a:pt x="5842746" y="5425181"/>
                </a:lnTo>
                <a:lnTo>
                  <a:pt x="5842746" y="5293419"/>
                </a:lnTo>
                <a:lnTo>
                  <a:pt x="5842746" y="5236269"/>
                </a:lnTo>
                <a:lnTo>
                  <a:pt x="5838089" y="5206106"/>
                </a:lnTo>
                <a:lnTo>
                  <a:pt x="5819460" y="5655369"/>
                </a:lnTo>
                <a:lnTo>
                  <a:pt x="5814802" y="5595044"/>
                </a:lnTo>
                <a:lnTo>
                  <a:pt x="5814802" y="5534719"/>
                </a:lnTo>
                <a:lnTo>
                  <a:pt x="5819460" y="5414069"/>
                </a:lnTo>
                <a:lnTo>
                  <a:pt x="5821788" y="5288656"/>
                </a:lnTo>
                <a:lnTo>
                  <a:pt x="5819460" y="5223569"/>
                </a:lnTo>
                <a:lnTo>
                  <a:pt x="5810144" y="5152131"/>
                </a:lnTo>
                <a:lnTo>
                  <a:pt x="5782200" y="5379144"/>
                </a:lnTo>
                <a:lnTo>
                  <a:pt x="5770556" y="5466456"/>
                </a:lnTo>
                <a:lnTo>
                  <a:pt x="5758913" y="5533131"/>
                </a:lnTo>
                <a:lnTo>
                  <a:pt x="5747269" y="5574406"/>
                </a:lnTo>
                <a:lnTo>
                  <a:pt x="5742612" y="5585519"/>
                </a:lnTo>
                <a:lnTo>
                  <a:pt x="5737954" y="5585519"/>
                </a:lnTo>
                <a:lnTo>
                  <a:pt x="5730968" y="5579169"/>
                </a:lnTo>
                <a:lnTo>
                  <a:pt x="5726311" y="5563294"/>
                </a:lnTo>
                <a:lnTo>
                  <a:pt x="5710010" y="5502969"/>
                </a:lnTo>
                <a:lnTo>
                  <a:pt x="5703024" y="5529956"/>
                </a:lnTo>
                <a:lnTo>
                  <a:pt x="5698366" y="5571231"/>
                </a:lnTo>
                <a:lnTo>
                  <a:pt x="5693709" y="5683944"/>
                </a:lnTo>
                <a:lnTo>
                  <a:pt x="5693709" y="5826819"/>
                </a:lnTo>
                <a:lnTo>
                  <a:pt x="5698366" y="5977631"/>
                </a:lnTo>
                <a:lnTo>
                  <a:pt x="5703024" y="6117331"/>
                </a:lnTo>
                <a:lnTo>
                  <a:pt x="5705352" y="6231631"/>
                </a:lnTo>
                <a:lnTo>
                  <a:pt x="5703024" y="6299894"/>
                </a:lnTo>
                <a:lnTo>
                  <a:pt x="5698366" y="6311006"/>
                </a:lnTo>
                <a:lnTo>
                  <a:pt x="5693709" y="6311006"/>
                </a:lnTo>
                <a:lnTo>
                  <a:pt x="5689052" y="6306244"/>
                </a:lnTo>
                <a:lnTo>
                  <a:pt x="5686722" y="6023669"/>
                </a:lnTo>
                <a:lnTo>
                  <a:pt x="5682065" y="5760144"/>
                </a:lnTo>
                <a:lnTo>
                  <a:pt x="5670422" y="5555356"/>
                </a:lnTo>
                <a:lnTo>
                  <a:pt x="5661107" y="5485506"/>
                </a:lnTo>
                <a:lnTo>
                  <a:pt x="5658778" y="5464869"/>
                </a:lnTo>
                <a:lnTo>
                  <a:pt x="5654120" y="5447406"/>
                </a:lnTo>
                <a:lnTo>
                  <a:pt x="5644806" y="5642669"/>
                </a:lnTo>
                <a:lnTo>
                  <a:pt x="5642477" y="5831581"/>
                </a:lnTo>
                <a:lnTo>
                  <a:pt x="5633162" y="6007794"/>
                </a:lnTo>
                <a:lnTo>
                  <a:pt x="5626176" y="6083994"/>
                </a:lnTo>
                <a:lnTo>
                  <a:pt x="5616861" y="6149081"/>
                </a:lnTo>
                <a:lnTo>
                  <a:pt x="5621518" y="5587106"/>
                </a:lnTo>
                <a:lnTo>
                  <a:pt x="5605218" y="5612506"/>
                </a:lnTo>
                <a:lnTo>
                  <a:pt x="5600560" y="5615681"/>
                </a:lnTo>
                <a:lnTo>
                  <a:pt x="5598232" y="5617269"/>
                </a:lnTo>
                <a:lnTo>
                  <a:pt x="5598232" y="5615681"/>
                </a:lnTo>
                <a:lnTo>
                  <a:pt x="5593574" y="5609331"/>
                </a:lnTo>
                <a:lnTo>
                  <a:pt x="5588916" y="5579169"/>
                </a:lnTo>
                <a:lnTo>
                  <a:pt x="5586588" y="5525194"/>
                </a:lnTo>
                <a:lnTo>
                  <a:pt x="5581930" y="5304531"/>
                </a:lnTo>
                <a:lnTo>
                  <a:pt x="5581930" y="5293419"/>
                </a:lnTo>
                <a:lnTo>
                  <a:pt x="5570287" y="5423594"/>
                </a:lnTo>
                <a:lnTo>
                  <a:pt x="5560972" y="5455344"/>
                </a:lnTo>
                <a:lnTo>
                  <a:pt x="5556314" y="5469631"/>
                </a:lnTo>
                <a:lnTo>
                  <a:pt x="5553986" y="5466456"/>
                </a:lnTo>
                <a:lnTo>
                  <a:pt x="5549328" y="5453756"/>
                </a:lnTo>
                <a:lnTo>
                  <a:pt x="5542342" y="5398194"/>
                </a:lnTo>
                <a:lnTo>
                  <a:pt x="5537685" y="5461694"/>
                </a:lnTo>
                <a:lnTo>
                  <a:pt x="5533028" y="5533131"/>
                </a:lnTo>
                <a:lnTo>
                  <a:pt x="5533028" y="5706169"/>
                </a:lnTo>
                <a:lnTo>
                  <a:pt x="5537685" y="5903019"/>
                </a:lnTo>
                <a:lnTo>
                  <a:pt x="5542342" y="6107806"/>
                </a:lnTo>
                <a:lnTo>
                  <a:pt x="5560972" y="6495156"/>
                </a:lnTo>
                <a:lnTo>
                  <a:pt x="5572616" y="6758681"/>
                </a:lnTo>
                <a:lnTo>
                  <a:pt x="5560972" y="6630094"/>
                </a:lnTo>
                <a:lnTo>
                  <a:pt x="5553986" y="6541194"/>
                </a:lnTo>
                <a:lnTo>
                  <a:pt x="5533028" y="6426894"/>
                </a:lnTo>
                <a:lnTo>
                  <a:pt x="5526042" y="6360219"/>
                </a:lnTo>
                <a:lnTo>
                  <a:pt x="5516726" y="6264969"/>
                </a:lnTo>
                <a:lnTo>
                  <a:pt x="5509740" y="6118919"/>
                </a:lnTo>
                <a:lnTo>
                  <a:pt x="5500426" y="5906194"/>
                </a:lnTo>
                <a:lnTo>
                  <a:pt x="5528370" y="5755381"/>
                </a:lnTo>
                <a:lnTo>
                  <a:pt x="5516726" y="5647431"/>
                </a:lnTo>
                <a:lnTo>
                  <a:pt x="5509740" y="5587106"/>
                </a:lnTo>
                <a:lnTo>
                  <a:pt x="5505083" y="5571231"/>
                </a:lnTo>
                <a:lnTo>
                  <a:pt x="5500426" y="5563294"/>
                </a:lnTo>
                <a:lnTo>
                  <a:pt x="5500426" y="5560119"/>
                </a:lnTo>
                <a:lnTo>
                  <a:pt x="5498096" y="5560119"/>
                </a:lnTo>
                <a:lnTo>
                  <a:pt x="5493440" y="5564881"/>
                </a:lnTo>
                <a:lnTo>
                  <a:pt x="5488782" y="5595044"/>
                </a:lnTo>
                <a:lnTo>
                  <a:pt x="5484124" y="5636319"/>
                </a:lnTo>
                <a:lnTo>
                  <a:pt x="5472481" y="5744269"/>
                </a:lnTo>
                <a:lnTo>
                  <a:pt x="5467824" y="5823644"/>
                </a:lnTo>
                <a:lnTo>
                  <a:pt x="5465494" y="5836344"/>
                </a:lnTo>
                <a:lnTo>
                  <a:pt x="5460838" y="5826819"/>
                </a:lnTo>
                <a:lnTo>
                  <a:pt x="5453851" y="5688706"/>
                </a:lnTo>
                <a:lnTo>
                  <a:pt x="5444536" y="5360094"/>
                </a:lnTo>
                <a:lnTo>
                  <a:pt x="5449194" y="5363269"/>
                </a:lnTo>
                <a:lnTo>
                  <a:pt x="5456180" y="5344219"/>
                </a:lnTo>
                <a:lnTo>
                  <a:pt x="5465494" y="5307706"/>
                </a:lnTo>
                <a:lnTo>
                  <a:pt x="5467824" y="5255319"/>
                </a:lnTo>
                <a:lnTo>
                  <a:pt x="5477138" y="5112444"/>
                </a:lnTo>
                <a:lnTo>
                  <a:pt x="5481796" y="4937819"/>
                </a:lnTo>
                <a:lnTo>
                  <a:pt x="5472481" y="4850506"/>
                </a:lnTo>
                <a:lnTo>
                  <a:pt x="5449194" y="5072756"/>
                </a:lnTo>
                <a:lnTo>
                  <a:pt x="5456180" y="5052119"/>
                </a:lnTo>
                <a:lnTo>
                  <a:pt x="5449194" y="5082281"/>
                </a:lnTo>
                <a:lnTo>
                  <a:pt x="5439879" y="5096569"/>
                </a:lnTo>
                <a:lnTo>
                  <a:pt x="5437550" y="5096569"/>
                </a:lnTo>
                <a:lnTo>
                  <a:pt x="5437550" y="5082281"/>
                </a:lnTo>
                <a:lnTo>
                  <a:pt x="5444536" y="5074344"/>
                </a:lnTo>
                <a:lnTo>
                  <a:pt x="5449194" y="4998144"/>
                </a:lnTo>
                <a:lnTo>
                  <a:pt x="5453851" y="4952106"/>
                </a:lnTo>
                <a:lnTo>
                  <a:pt x="5456180" y="4901306"/>
                </a:lnTo>
                <a:lnTo>
                  <a:pt x="5449194" y="4809231"/>
                </a:lnTo>
                <a:lnTo>
                  <a:pt x="5432892" y="5069581"/>
                </a:lnTo>
                <a:lnTo>
                  <a:pt x="5437550" y="5082281"/>
                </a:lnTo>
                <a:lnTo>
                  <a:pt x="5432892" y="5082281"/>
                </a:lnTo>
                <a:lnTo>
                  <a:pt x="5421249" y="5314056"/>
                </a:lnTo>
                <a:lnTo>
                  <a:pt x="5428236" y="5420419"/>
                </a:lnTo>
                <a:lnTo>
                  <a:pt x="5421249" y="5348981"/>
                </a:lnTo>
                <a:lnTo>
                  <a:pt x="5416592" y="5406131"/>
                </a:lnTo>
                <a:lnTo>
                  <a:pt x="5416592" y="5374381"/>
                </a:lnTo>
                <a:lnTo>
                  <a:pt x="5367688" y="5458519"/>
                </a:lnTo>
                <a:lnTo>
                  <a:pt x="5372346" y="5414069"/>
                </a:lnTo>
                <a:lnTo>
                  <a:pt x="5372346" y="5352156"/>
                </a:lnTo>
                <a:lnTo>
                  <a:pt x="5367688" y="5293419"/>
                </a:lnTo>
                <a:lnTo>
                  <a:pt x="5365360" y="5261669"/>
                </a:lnTo>
                <a:lnTo>
                  <a:pt x="5328100" y="5555356"/>
                </a:lnTo>
                <a:lnTo>
                  <a:pt x="5332758" y="5444231"/>
                </a:lnTo>
                <a:lnTo>
                  <a:pt x="5332758" y="5333106"/>
                </a:lnTo>
                <a:lnTo>
                  <a:pt x="5323443" y="5231506"/>
                </a:lnTo>
                <a:lnTo>
                  <a:pt x="5311800" y="5148956"/>
                </a:lnTo>
                <a:lnTo>
                  <a:pt x="5307142" y="5137844"/>
                </a:lnTo>
                <a:lnTo>
                  <a:pt x="5304814" y="5134669"/>
                </a:lnTo>
                <a:lnTo>
                  <a:pt x="5300156" y="5141019"/>
                </a:lnTo>
                <a:lnTo>
                  <a:pt x="5295498" y="5153719"/>
                </a:lnTo>
                <a:lnTo>
                  <a:pt x="5293170" y="5198169"/>
                </a:lnTo>
                <a:lnTo>
                  <a:pt x="5288512" y="5266431"/>
                </a:lnTo>
                <a:lnTo>
                  <a:pt x="5279198" y="5444231"/>
                </a:lnTo>
                <a:lnTo>
                  <a:pt x="5272212" y="5645844"/>
                </a:lnTo>
                <a:lnTo>
                  <a:pt x="5267554" y="5828406"/>
                </a:lnTo>
                <a:lnTo>
                  <a:pt x="5260568" y="5949056"/>
                </a:lnTo>
                <a:lnTo>
                  <a:pt x="5255910" y="5974456"/>
                </a:lnTo>
                <a:lnTo>
                  <a:pt x="5255910" y="5977631"/>
                </a:lnTo>
                <a:lnTo>
                  <a:pt x="5251253" y="5968106"/>
                </a:lnTo>
                <a:lnTo>
                  <a:pt x="5248924" y="5925244"/>
                </a:lnTo>
                <a:lnTo>
                  <a:pt x="5239610" y="5842694"/>
                </a:lnTo>
                <a:lnTo>
                  <a:pt x="5244267" y="5842694"/>
                </a:lnTo>
                <a:lnTo>
                  <a:pt x="5244267" y="5836344"/>
                </a:lnTo>
                <a:lnTo>
                  <a:pt x="5248924" y="5817294"/>
                </a:lnTo>
                <a:lnTo>
                  <a:pt x="5248924" y="5798244"/>
                </a:lnTo>
                <a:lnTo>
                  <a:pt x="5248924" y="5793481"/>
                </a:lnTo>
                <a:lnTo>
                  <a:pt x="5251253" y="5796656"/>
                </a:lnTo>
                <a:lnTo>
                  <a:pt x="5232623" y="5544244"/>
                </a:lnTo>
                <a:lnTo>
                  <a:pt x="5232623" y="5741094"/>
                </a:lnTo>
                <a:lnTo>
                  <a:pt x="5227966" y="5895081"/>
                </a:lnTo>
                <a:lnTo>
                  <a:pt x="5223308" y="6004619"/>
                </a:lnTo>
                <a:lnTo>
                  <a:pt x="5216322" y="6083994"/>
                </a:lnTo>
                <a:lnTo>
                  <a:pt x="5207008" y="6136381"/>
                </a:lnTo>
                <a:lnTo>
                  <a:pt x="5195364" y="6168131"/>
                </a:lnTo>
                <a:lnTo>
                  <a:pt x="5188378" y="6188769"/>
                </a:lnTo>
                <a:lnTo>
                  <a:pt x="5174406" y="6198294"/>
                </a:lnTo>
                <a:lnTo>
                  <a:pt x="5167419" y="6212581"/>
                </a:lnTo>
                <a:lnTo>
                  <a:pt x="5155776" y="6231631"/>
                </a:lnTo>
                <a:lnTo>
                  <a:pt x="5146460" y="6264969"/>
                </a:lnTo>
                <a:lnTo>
                  <a:pt x="5139474" y="6317356"/>
                </a:lnTo>
                <a:lnTo>
                  <a:pt x="5130160" y="6393556"/>
                </a:lnTo>
                <a:lnTo>
                  <a:pt x="5127831" y="6506269"/>
                </a:lnTo>
                <a:lnTo>
                  <a:pt x="5123174" y="6660256"/>
                </a:lnTo>
                <a:lnTo>
                  <a:pt x="5118516" y="6857106"/>
                </a:lnTo>
                <a:lnTo>
                  <a:pt x="5111530" y="6599931"/>
                </a:lnTo>
                <a:lnTo>
                  <a:pt x="5111530" y="6525319"/>
                </a:lnTo>
                <a:lnTo>
                  <a:pt x="5116188" y="6461819"/>
                </a:lnTo>
                <a:lnTo>
                  <a:pt x="5130160" y="6309419"/>
                </a:lnTo>
                <a:lnTo>
                  <a:pt x="5139474" y="6185594"/>
                </a:lnTo>
                <a:lnTo>
                  <a:pt x="5151118" y="6007794"/>
                </a:lnTo>
                <a:lnTo>
                  <a:pt x="5123174" y="5664894"/>
                </a:lnTo>
                <a:lnTo>
                  <a:pt x="5127831" y="5653781"/>
                </a:lnTo>
                <a:lnTo>
                  <a:pt x="5130160" y="5650606"/>
                </a:lnTo>
                <a:lnTo>
                  <a:pt x="5139474" y="5655369"/>
                </a:lnTo>
                <a:lnTo>
                  <a:pt x="5144132" y="5655369"/>
                </a:lnTo>
                <a:lnTo>
                  <a:pt x="5146460" y="5647431"/>
                </a:lnTo>
                <a:lnTo>
                  <a:pt x="5155776" y="5628381"/>
                </a:lnTo>
                <a:lnTo>
                  <a:pt x="5160433" y="5593456"/>
                </a:lnTo>
                <a:lnTo>
                  <a:pt x="5144132" y="5455344"/>
                </a:lnTo>
                <a:lnTo>
                  <a:pt x="5139474" y="5423594"/>
                </a:lnTo>
                <a:lnTo>
                  <a:pt x="5130160" y="5406131"/>
                </a:lnTo>
                <a:lnTo>
                  <a:pt x="5127831" y="5406131"/>
                </a:lnTo>
                <a:lnTo>
                  <a:pt x="5123174" y="5412481"/>
                </a:lnTo>
                <a:lnTo>
                  <a:pt x="5118516" y="5431531"/>
                </a:lnTo>
                <a:lnTo>
                  <a:pt x="5106872" y="5510906"/>
                </a:lnTo>
                <a:lnTo>
                  <a:pt x="5095229" y="5625206"/>
                </a:lnTo>
                <a:lnTo>
                  <a:pt x="5083586" y="5766494"/>
                </a:lnTo>
                <a:lnTo>
                  <a:pt x="5067284" y="6037956"/>
                </a:lnTo>
                <a:lnTo>
                  <a:pt x="5062627" y="5949056"/>
                </a:lnTo>
                <a:lnTo>
                  <a:pt x="5062627" y="5826819"/>
                </a:lnTo>
                <a:lnTo>
                  <a:pt x="5062627" y="5549006"/>
                </a:lnTo>
                <a:lnTo>
                  <a:pt x="5062627" y="5425181"/>
                </a:lnTo>
                <a:lnTo>
                  <a:pt x="5057970" y="5341044"/>
                </a:lnTo>
                <a:lnTo>
                  <a:pt x="5055641" y="5314056"/>
                </a:lnTo>
                <a:lnTo>
                  <a:pt x="5050984" y="5304531"/>
                </a:lnTo>
                <a:lnTo>
                  <a:pt x="5046326" y="5304531"/>
                </a:lnTo>
                <a:lnTo>
                  <a:pt x="5046326" y="5310881"/>
                </a:lnTo>
                <a:lnTo>
                  <a:pt x="5039340" y="5337869"/>
                </a:lnTo>
                <a:lnTo>
                  <a:pt x="5030025" y="5387081"/>
                </a:lnTo>
                <a:lnTo>
                  <a:pt x="5023039" y="5442644"/>
                </a:lnTo>
                <a:lnTo>
                  <a:pt x="5013724" y="5574406"/>
                </a:lnTo>
                <a:lnTo>
                  <a:pt x="5013724" y="5722044"/>
                </a:lnTo>
                <a:lnTo>
                  <a:pt x="5018382" y="5877619"/>
                </a:lnTo>
                <a:lnTo>
                  <a:pt x="5027696" y="6163369"/>
                </a:lnTo>
                <a:lnTo>
                  <a:pt x="5023039" y="6272906"/>
                </a:lnTo>
                <a:lnTo>
                  <a:pt x="5018382" y="6317356"/>
                </a:lnTo>
                <a:lnTo>
                  <a:pt x="5013724" y="6347519"/>
                </a:lnTo>
                <a:lnTo>
                  <a:pt x="4990437" y="5729981"/>
                </a:lnTo>
                <a:lnTo>
                  <a:pt x="4974136" y="5866506"/>
                </a:lnTo>
                <a:lnTo>
                  <a:pt x="4967150" y="5910956"/>
                </a:lnTo>
                <a:lnTo>
                  <a:pt x="4957835" y="5936356"/>
                </a:lnTo>
                <a:lnTo>
                  <a:pt x="4953178" y="5949056"/>
                </a:lnTo>
                <a:lnTo>
                  <a:pt x="4950849" y="5949056"/>
                </a:lnTo>
                <a:lnTo>
                  <a:pt x="4946191" y="5949056"/>
                </a:lnTo>
                <a:lnTo>
                  <a:pt x="4939205" y="5941119"/>
                </a:lnTo>
                <a:lnTo>
                  <a:pt x="4934548" y="5922069"/>
                </a:lnTo>
                <a:lnTo>
                  <a:pt x="4918247" y="5869681"/>
                </a:lnTo>
                <a:lnTo>
                  <a:pt x="4906603" y="5806181"/>
                </a:lnTo>
                <a:lnTo>
                  <a:pt x="4894960" y="5745856"/>
                </a:lnTo>
                <a:lnTo>
                  <a:pt x="4878659" y="5702994"/>
                </a:lnTo>
                <a:lnTo>
                  <a:pt x="4869344" y="5785544"/>
                </a:lnTo>
                <a:lnTo>
                  <a:pt x="4864686" y="5883969"/>
                </a:lnTo>
                <a:lnTo>
                  <a:pt x="4857700" y="5845869"/>
                </a:lnTo>
                <a:lnTo>
                  <a:pt x="4853043" y="5834756"/>
                </a:lnTo>
                <a:lnTo>
                  <a:pt x="4850714" y="5831581"/>
                </a:lnTo>
                <a:lnTo>
                  <a:pt x="4846057" y="5831581"/>
                </a:lnTo>
                <a:lnTo>
                  <a:pt x="4841399" y="5836344"/>
                </a:lnTo>
                <a:lnTo>
                  <a:pt x="4834413" y="5861744"/>
                </a:lnTo>
                <a:lnTo>
                  <a:pt x="4820441" y="5944294"/>
                </a:lnTo>
                <a:lnTo>
                  <a:pt x="4806469" y="6058594"/>
                </a:lnTo>
                <a:lnTo>
                  <a:pt x="4792496" y="6174481"/>
                </a:lnTo>
                <a:lnTo>
                  <a:pt x="4776195" y="6268144"/>
                </a:lnTo>
                <a:lnTo>
                  <a:pt x="4773867" y="6298306"/>
                </a:lnTo>
                <a:lnTo>
                  <a:pt x="4764552" y="6314181"/>
                </a:lnTo>
                <a:lnTo>
                  <a:pt x="4762223" y="6314181"/>
                </a:lnTo>
                <a:lnTo>
                  <a:pt x="4762223" y="6309419"/>
                </a:lnTo>
                <a:lnTo>
                  <a:pt x="4752908" y="6284019"/>
                </a:lnTo>
                <a:lnTo>
                  <a:pt x="4757566" y="6228456"/>
                </a:lnTo>
                <a:lnTo>
                  <a:pt x="4752908" y="6166544"/>
                </a:lnTo>
                <a:lnTo>
                  <a:pt x="4748251" y="6023669"/>
                </a:lnTo>
                <a:lnTo>
                  <a:pt x="4741265" y="5876031"/>
                </a:lnTo>
                <a:lnTo>
                  <a:pt x="4731950" y="5745856"/>
                </a:lnTo>
                <a:lnTo>
                  <a:pt x="4680718" y="6128444"/>
                </a:lnTo>
                <a:lnTo>
                  <a:pt x="4687704" y="6057006"/>
                </a:lnTo>
                <a:lnTo>
                  <a:pt x="4697019" y="5971281"/>
                </a:lnTo>
                <a:lnTo>
                  <a:pt x="4701676" y="5766494"/>
                </a:lnTo>
                <a:lnTo>
                  <a:pt x="4708662" y="5266431"/>
                </a:lnTo>
                <a:lnTo>
                  <a:pt x="4701676" y="5285481"/>
                </a:lnTo>
                <a:lnTo>
                  <a:pt x="4697019" y="5318819"/>
                </a:lnTo>
                <a:lnTo>
                  <a:pt x="4687704" y="5401369"/>
                </a:lnTo>
                <a:lnTo>
                  <a:pt x="4680718" y="5485506"/>
                </a:lnTo>
                <a:lnTo>
                  <a:pt x="4673732" y="5544244"/>
                </a:lnTo>
                <a:lnTo>
                  <a:pt x="4680718" y="5348981"/>
                </a:lnTo>
                <a:lnTo>
                  <a:pt x="4680718" y="5244206"/>
                </a:lnTo>
                <a:lnTo>
                  <a:pt x="4676060" y="5133081"/>
                </a:lnTo>
                <a:lnTo>
                  <a:pt x="4620171" y="5715694"/>
                </a:lnTo>
                <a:lnTo>
                  <a:pt x="4629486" y="5785544"/>
                </a:lnTo>
                <a:lnTo>
                  <a:pt x="4636472" y="5817294"/>
                </a:lnTo>
                <a:lnTo>
                  <a:pt x="4631815" y="5826819"/>
                </a:lnTo>
                <a:lnTo>
                  <a:pt x="4624829" y="5847456"/>
                </a:lnTo>
                <a:lnTo>
                  <a:pt x="4615514" y="5876031"/>
                </a:lnTo>
                <a:lnTo>
                  <a:pt x="4608528" y="5895081"/>
                </a:lnTo>
                <a:lnTo>
                  <a:pt x="4603870" y="5899844"/>
                </a:lnTo>
                <a:lnTo>
                  <a:pt x="4599213" y="5903019"/>
                </a:lnTo>
                <a:lnTo>
                  <a:pt x="4596884" y="5896669"/>
                </a:lnTo>
                <a:lnTo>
                  <a:pt x="4587569" y="5887144"/>
                </a:lnTo>
                <a:lnTo>
                  <a:pt x="4580583" y="5839519"/>
                </a:lnTo>
                <a:lnTo>
                  <a:pt x="4571268" y="5755381"/>
                </a:lnTo>
                <a:lnTo>
                  <a:pt x="4580583" y="5555356"/>
                </a:lnTo>
                <a:lnTo>
                  <a:pt x="4585241" y="5352156"/>
                </a:lnTo>
                <a:lnTo>
                  <a:pt x="4587569" y="5466456"/>
                </a:lnTo>
                <a:lnTo>
                  <a:pt x="4596884" y="5522019"/>
                </a:lnTo>
                <a:lnTo>
                  <a:pt x="4596884" y="5529956"/>
                </a:lnTo>
                <a:lnTo>
                  <a:pt x="4599213" y="5526781"/>
                </a:lnTo>
                <a:lnTo>
                  <a:pt x="4603870" y="5495031"/>
                </a:lnTo>
                <a:lnTo>
                  <a:pt x="4613185" y="5344219"/>
                </a:lnTo>
                <a:lnTo>
                  <a:pt x="4620171" y="5145781"/>
                </a:lnTo>
                <a:lnTo>
                  <a:pt x="4613185" y="5153719"/>
                </a:lnTo>
                <a:lnTo>
                  <a:pt x="4608528" y="5156894"/>
                </a:lnTo>
                <a:lnTo>
                  <a:pt x="4603870" y="5156894"/>
                </a:lnTo>
                <a:lnTo>
                  <a:pt x="4599213" y="5152131"/>
                </a:lnTo>
                <a:lnTo>
                  <a:pt x="4596884" y="5129906"/>
                </a:lnTo>
                <a:lnTo>
                  <a:pt x="4596884" y="5091806"/>
                </a:lnTo>
                <a:lnTo>
                  <a:pt x="4596884" y="4971156"/>
                </a:lnTo>
                <a:lnTo>
                  <a:pt x="4596884" y="4893369"/>
                </a:lnTo>
                <a:lnTo>
                  <a:pt x="4592227" y="4802881"/>
                </a:lnTo>
                <a:lnTo>
                  <a:pt x="4585241" y="4810819"/>
                </a:lnTo>
                <a:lnTo>
                  <a:pt x="4580583" y="4828281"/>
                </a:lnTo>
                <a:lnTo>
                  <a:pt x="4571268" y="4888606"/>
                </a:lnTo>
                <a:lnTo>
                  <a:pt x="4568940" y="4979094"/>
                </a:lnTo>
                <a:lnTo>
                  <a:pt x="4564282" y="5088631"/>
                </a:lnTo>
                <a:lnTo>
                  <a:pt x="4554967" y="5337869"/>
                </a:lnTo>
                <a:lnTo>
                  <a:pt x="4559625" y="5585519"/>
                </a:lnTo>
                <a:lnTo>
                  <a:pt x="4540995" y="5496619"/>
                </a:lnTo>
                <a:lnTo>
                  <a:pt x="4531680" y="5472806"/>
                </a:lnTo>
                <a:lnTo>
                  <a:pt x="4527023" y="5466456"/>
                </a:lnTo>
                <a:lnTo>
                  <a:pt x="4524694" y="5464869"/>
                </a:lnTo>
                <a:lnTo>
                  <a:pt x="4520037" y="5469631"/>
                </a:lnTo>
                <a:lnTo>
                  <a:pt x="4515379" y="5480744"/>
                </a:lnTo>
                <a:lnTo>
                  <a:pt x="4508393" y="5525194"/>
                </a:lnTo>
                <a:lnTo>
                  <a:pt x="4487435" y="5714106"/>
                </a:lnTo>
                <a:lnTo>
                  <a:pt x="4496749" y="5233094"/>
                </a:lnTo>
                <a:lnTo>
                  <a:pt x="4468805" y="5383906"/>
                </a:lnTo>
                <a:lnTo>
                  <a:pt x="4487435" y="4798119"/>
                </a:lnTo>
                <a:lnTo>
                  <a:pt x="4480448" y="4753669"/>
                </a:lnTo>
                <a:lnTo>
                  <a:pt x="4475791" y="4742556"/>
                </a:lnTo>
                <a:lnTo>
                  <a:pt x="4471134" y="4737794"/>
                </a:lnTo>
                <a:lnTo>
                  <a:pt x="4471134" y="4740969"/>
                </a:lnTo>
                <a:lnTo>
                  <a:pt x="4468805" y="4750494"/>
                </a:lnTo>
                <a:lnTo>
                  <a:pt x="4464147" y="4783831"/>
                </a:lnTo>
                <a:lnTo>
                  <a:pt x="4459490" y="4899719"/>
                </a:lnTo>
                <a:lnTo>
                  <a:pt x="4454833" y="5052119"/>
                </a:lnTo>
                <a:lnTo>
                  <a:pt x="4452504" y="5209281"/>
                </a:lnTo>
                <a:lnTo>
                  <a:pt x="4447846" y="5333106"/>
                </a:lnTo>
                <a:lnTo>
                  <a:pt x="4443189" y="5374381"/>
                </a:lnTo>
                <a:lnTo>
                  <a:pt x="4436203" y="5393431"/>
                </a:lnTo>
                <a:lnTo>
                  <a:pt x="4431545" y="5393431"/>
                </a:lnTo>
                <a:lnTo>
                  <a:pt x="4426888" y="5387081"/>
                </a:lnTo>
                <a:lnTo>
                  <a:pt x="4419902" y="5352156"/>
                </a:lnTo>
                <a:lnTo>
                  <a:pt x="4419902" y="4929881"/>
                </a:lnTo>
                <a:lnTo>
                  <a:pt x="4410587" y="5012431"/>
                </a:lnTo>
                <a:lnTo>
                  <a:pt x="4403601" y="5126731"/>
                </a:lnTo>
                <a:lnTo>
                  <a:pt x="4391957" y="5363269"/>
                </a:lnTo>
                <a:lnTo>
                  <a:pt x="4387300" y="5444231"/>
                </a:lnTo>
                <a:lnTo>
                  <a:pt x="4382642" y="5469631"/>
                </a:lnTo>
                <a:lnTo>
                  <a:pt x="4380314" y="5474394"/>
                </a:lnTo>
                <a:lnTo>
                  <a:pt x="4380314" y="5464869"/>
                </a:lnTo>
                <a:lnTo>
                  <a:pt x="4375656" y="5434706"/>
                </a:lnTo>
                <a:lnTo>
                  <a:pt x="4366341" y="5296594"/>
                </a:lnTo>
                <a:lnTo>
                  <a:pt x="4364013" y="5395019"/>
                </a:lnTo>
                <a:lnTo>
                  <a:pt x="4364013" y="5499794"/>
                </a:lnTo>
                <a:lnTo>
                  <a:pt x="4375656" y="5702994"/>
                </a:lnTo>
                <a:lnTo>
                  <a:pt x="4375656" y="5793481"/>
                </a:lnTo>
                <a:lnTo>
                  <a:pt x="4375656" y="5872856"/>
                </a:lnTo>
                <a:lnTo>
                  <a:pt x="4370999" y="5937944"/>
                </a:lnTo>
                <a:lnTo>
                  <a:pt x="4364013" y="5963344"/>
                </a:lnTo>
                <a:lnTo>
                  <a:pt x="4354698" y="5982394"/>
                </a:lnTo>
                <a:lnTo>
                  <a:pt x="4347712" y="5828406"/>
                </a:lnTo>
                <a:lnTo>
                  <a:pt x="4336068" y="5699819"/>
                </a:lnTo>
                <a:lnTo>
                  <a:pt x="4322096" y="5595044"/>
                </a:lnTo>
                <a:lnTo>
                  <a:pt x="4310452" y="5515669"/>
                </a:lnTo>
                <a:lnTo>
                  <a:pt x="4305795" y="5587106"/>
                </a:lnTo>
                <a:lnTo>
                  <a:pt x="4303466" y="5661719"/>
                </a:lnTo>
                <a:lnTo>
                  <a:pt x="4310452" y="5806181"/>
                </a:lnTo>
                <a:lnTo>
                  <a:pt x="4319767" y="5922069"/>
                </a:lnTo>
                <a:lnTo>
                  <a:pt x="4326753" y="5955406"/>
                </a:lnTo>
                <a:lnTo>
                  <a:pt x="4331411" y="5968106"/>
                </a:lnTo>
                <a:lnTo>
                  <a:pt x="4322096" y="5977631"/>
                </a:lnTo>
                <a:lnTo>
                  <a:pt x="4319767" y="5977631"/>
                </a:lnTo>
                <a:lnTo>
                  <a:pt x="4315110" y="5971281"/>
                </a:lnTo>
                <a:lnTo>
                  <a:pt x="4310452" y="5963344"/>
                </a:lnTo>
                <a:lnTo>
                  <a:pt x="4303466" y="5926831"/>
                </a:lnTo>
                <a:lnTo>
                  <a:pt x="4294151" y="5872856"/>
                </a:lnTo>
                <a:lnTo>
                  <a:pt x="4282508" y="5722044"/>
                </a:lnTo>
                <a:lnTo>
                  <a:pt x="4275521" y="5537894"/>
                </a:lnTo>
                <a:lnTo>
                  <a:pt x="4261549" y="5168006"/>
                </a:lnTo>
                <a:lnTo>
                  <a:pt x="4249906" y="5031481"/>
                </a:lnTo>
                <a:lnTo>
                  <a:pt x="4247577" y="4983856"/>
                </a:lnTo>
                <a:lnTo>
                  <a:pt x="4242919" y="4960044"/>
                </a:lnTo>
                <a:lnTo>
                  <a:pt x="4254563" y="5307706"/>
                </a:lnTo>
                <a:lnTo>
                  <a:pt x="4217304" y="5266431"/>
                </a:lnTo>
                <a:lnTo>
                  <a:pt x="4217304" y="5485506"/>
                </a:lnTo>
                <a:lnTo>
                  <a:pt x="4217304" y="5683944"/>
                </a:lnTo>
                <a:lnTo>
                  <a:pt x="4217304" y="5763319"/>
                </a:lnTo>
                <a:lnTo>
                  <a:pt x="4226618" y="5826819"/>
                </a:lnTo>
                <a:lnTo>
                  <a:pt x="4231276" y="5847456"/>
                </a:lnTo>
                <a:lnTo>
                  <a:pt x="4233605" y="5864919"/>
                </a:lnTo>
                <a:lnTo>
                  <a:pt x="4242919" y="5876031"/>
                </a:lnTo>
                <a:lnTo>
                  <a:pt x="4247577" y="5876031"/>
                </a:lnTo>
                <a:lnTo>
                  <a:pt x="4249906" y="5876031"/>
                </a:lnTo>
                <a:lnTo>
                  <a:pt x="4242919" y="5910956"/>
                </a:lnTo>
                <a:lnTo>
                  <a:pt x="4238262" y="5922069"/>
                </a:lnTo>
                <a:lnTo>
                  <a:pt x="4233605" y="5922069"/>
                </a:lnTo>
                <a:lnTo>
                  <a:pt x="4233605" y="5917306"/>
                </a:lnTo>
                <a:lnTo>
                  <a:pt x="4231276" y="5895081"/>
                </a:lnTo>
                <a:lnTo>
                  <a:pt x="4217304" y="5817294"/>
                </a:lnTo>
                <a:lnTo>
                  <a:pt x="4205660" y="5722044"/>
                </a:lnTo>
                <a:lnTo>
                  <a:pt x="4198674" y="5636319"/>
                </a:lnTo>
                <a:lnTo>
                  <a:pt x="4194016" y="5606156"/>
                </a:lnTo>
                <a:lnTo>
                  <a:pt x="4187030" y="5590281"/>
                </a:lnTo>
                <a:lnTo>
                  <a:pt x="4187030" y="5587106"/>
                </a:lnTo>
                <a:lnTo>
                  <a:pt x="4182373" y="5587106"/>
                </a:lnTo>
                <a:lnTo>
                  <a:pt x="4177715" y="5609331"/>
                </a:lnTo>
                <a:lnTo>
                  <a:pt x="4170729" y="5653781"/>
                </a:lnTo>
                <a:lnTo>
                  <a:pt x="4166072" y="5725219"/>
                </a:lnTo>
                <a:lnTo>
                  <a:pt x="4187030" y="5183881"/>
                </a:lnTo>
                <a:lnTo>
                  <a:pt x="4182373" y="5183881"/>
                </a:lnTo>
                <a:lnTo>
                  <a:pt x="4182373" y="5190231"/>
                </a:lnTo>
                <a:lnTo>
                  <a:pt x="4177715" y="5209281"/>
                </a:lnTo>
                <a:lnTo>
                  <a:pt x="4170729" y="5280719"/>
                </a:lnTo>
                <a:lnTo>
                  <a:pt x="4159086" y="5436294"/>
                </a:lnTo>
                <a:lnTo>
                  <a:pt x="4159086" y="5020369"/>
                </a:lnTo>
                <a:lnTo>
                  <a:pt x="4149771" y="5142606"/>
                </a:lnTo>
                <a:lnTo>
                  <a:pt x="4145113" y="5225156"/>
                </a:lnTo>
                <a:lnTo>
                  <a:pt x="4138127" y="5272781"/>
                </a:lnTo>
                <a:lnTo>
                  <a:pt x="4128812" y="5291831"/>
                </a:lnTo>
                <a:lnTo>
                  <a:pt x="4128812" y="5323581"/>
                </a:lnTo>
                <a:lnTo>
                  <a:pt x="4133470" y="5398194"/>
                </a:lnTo>
                <a:lnTo>
                  <a:pt x="4114840" y="5444231"/>
                </a:lnTo>
                <a:lnTo>
                  <a:pt x="4110183" y="5431531"/>
                </a:lnTo>
                <a:lnTo>
                  <a:pt x="4114840" y="5395019"/>
                </a:lnTo>
                <a:lnTo>
                  <a:pt x="4121826" y="5277544"/>
                </a:lnTo>
                <a:lnTo>
                  <a:pt x="4105525" y="5225156"/>
                </a:lnTo>
                <a:lnTo>
                  <a:pt x="4098539" y="5209281"/>
                </a:lnTo>
                <a:lnTo>
                  <a:pt x="4093882" y="5212456"/>
                </a:lnTo>
                <a:lnTo>
                  <a:pt x="4084567" y="5244206"/>
                </a:lnTo>
                <a:lnTo>
                  <a:pt x="4082238" y="5318819"/>
                </a:lnTo>
                <a:lnTo>
                  <a:pt x="4077581" y="5442644"/>
                </a:lnTo>
                <a:lnTo>
                  <a:pt x="4070594" y="5628381"/>
                </a:lnTo>
                <a:lnTo>
                  <a:pt x="4072923" y="5414069"/>
                </a:lnTo>
                <a:lnTo>
                  <a:pt x="4072923" y="5314056"/>
                </a:lnTo>
                <a:lnTo>
                  <a:pt x="4070594" y="5296594"/>
                </a:lnTo>
                <a:lnTo>
                  <a:pt x="4061280" y="5333106"/>
                </a:lnTo>
                <a:lnTo>
                  <a:pt x="4054293" y="5390256"/>
                </a:lnTo>
                <a:lnTo>
                  <a:pt x="4044979" y="5436294"/>
                </a:lnTo>
                <a:lnTo>
                  <a:pt x="4040321" y="5447406"/>
                </a:lnTo>
                <a:lnTo>
                  <a:pt x="4037992" y="5447406"/>
                </a:lnTo>
                <a:lnTo>
                  <a:pt x="4037992" y="5444231"/>
                </a:lnTo>
                <a:lnTo>
                  <a:pt x="4033335" y="5423594"/>
                </a:lnTo>
                <a:lnTo>
                  <a:pt x="4028678" y="5379144"/>
                </a:lnTo>
                <a:lnTo>
                  <a:pt x="4040321" y="5242619"/>
                </a:lnTo>
                <a:lnTo>
                  <a:pt x="4021691" y="5223569"/>
                </a:lnTo>
                <a:lnTo>
                  <a:pt x="4021691" y="5299769"/>
                </a:lnTo>
                <a:lnTo>
                  <a:pt x="4012377" y="5209281"/>
                </a:lnTo>
                <a:lnTo>
                  <a:pt x="3993747" y="5182294"/>
                </a:lnTo>
                <a:lnTo>
                  <a:pt x="3984432" y="5231506"/>
                </a:lnTo>
                <a:lnTo>
                  <a:pt x="3977446" y="5280719"/>
                </a:lnTo>
                <a:lnTo>
                  <a:pt x="3968131" y="5293419"/>
                </a:lnTo>
                <a:lnTo>
                  <a:pt x="3968131" y="5296594"/>
                </a:lnTo>
                <a:lnTo>
                  <a:pt x="3965802" y="5293419"/>
                </a:lnTo>
                <a:lnTo>
                  <a:pt x="3961145" y="5277544"/>
                </a:lnTo>
                <a:lnTo>
                  <a:pt x="3956487" y="5239444"/>
                </a:lnTo>
                <a:lnTo>
                  <a:pt x="3956487" y="5236269"/>
                </a:lnTo>
                <a:lnTo>
                  <a:pt x="3961145" y="5231506"/>
                </a:lnTo>
                <a:lnTo>
                  <a:pt x="3961145" y="5209281"/>
                </a:lnTo>
                <a:lnTo>
                  <a:pt x="3965802" y="5187056"/>
                </a:lnTo>
                <a:lnTo>
                  <a:pt x="3965802" y="5179119"/>
                </a:lnTo>
                <a:lnTo>
                  <a:pt x="3968131" y="5179119"/>
                </a:lnTo>
                <a:lnTo>
                  <a:pt x="3965802" y="5175944"/>
                </a:lnTo>
                <a:lnTo>
                  <a:pt x="3961145" y="5172769"/>
                </a:lnTo>
                <a:lnTo>
                  <a:pt x="3951830" y="5153719"/>
                </a:lnTo>
                <a:lnTo>
                  <a:pt x="3940186" y="5082281"/>
                </a:lnTo>
                <a:lnTo>
                  <a:pt x="3879640" y="4952106"/>
                </a:lnTo>
                <a:lnTo>
                  <a:pt x="3879640" y="5107681"/>
                </a:lnTo>
                <a:lnTo>
                  <a:pt x="3872654" y="5318819"/>
                </a:lnTo>
                <a:lnTo>
                  <a:pt x="3861010" y="5036244"/>
                </a:lnTo>
                <a:lnTo>
                  <a:pt x="3856353" y="4961631"/>
                </a:lnTo>
                <a:lnTo>
                  <a:pt x="3849366" y="4929881"/>
                </a:lnTo>
                <a:lnTo>
                  <a:pt x="3849366" y="4923531"/>
                </a:lnTo>
                <a:lnTo>
                  <a:pt x="3844709" y="4926706"/>
                </a:lnTo>
                <a:lnTo>
                  <a:pt x="3835394" y="4945756"/>
                </a:lnTo>
                <a:lnTo>
                  <a:pt x="3823751" y="5033069"/>
                </a:lnTo>
                <a:lnTo>
                  <a:pt x="3807450" y="5137844"/>
                </a:lnTo>
                <a:lnTo>
                  <a:pt x="3800463" y="5175944"/>
                </a:lnTo>
                <a:lnTo>
                  <a:pt x="3788820" y="5201344"/>
                </a:lnTo>
                <a:lnTo>
                  <a:pt x="3784162" y="5202931"/>
                </a:lnTo>
                <a:lnTo>
                  <a:pt x="3779505" y="5201344"/>
                </a:lnTo>
                <a:lnTo>
                  <a:pt x="3774848" y="5190231"/>
                </a:lnTo>
                <a:lnTo>
                  <a:pt x="3767861" y="5171181"/>
                </a:lnTo>
                <a:lnTo>
                  <a:pt x="3756218" y="5104506"/>
                </a:lnTo>
                <a:lnTo>
                  <a:pt x="3744574" y="4994969"/>
                </a:lnTo>
                <a:lnTo>
                  <a:pt x="3751560" y="4896544"/>
                </a:lnTo>
                <a:lnTo>
                  <a:pt x="3756218" y="4801294"/>
                </a:lnTo>
                <a:lnTo>
                  <a:pt x="3739917" y="4802881"/>
                </a:lnTo>
                <a:lnTo>
                  <a:pt x="3739917" y="4669531"/>
                </a:lnTo>
                <a:lnTo>
                  <a:pt x="3730602" y="4580631"/>
                </a:lnTo>
                <a:lnTo>
                  <a:pt x="3723616" y="4529831"/>
                </a:lnTo>
                <a:lnTo>
                  <a:pt x="3716630" y="4499669"/>
                </a:lnTo>
                <a:lnTo>
                  <a:pt x="3707315" y="4666356"/>
                </a:lnTo>
                <a:lnTo>
                  <a:pt x="3702657" y="4474269"/>
                </a:lnTo>
                <a:lnTo>
                  <a:pt x="3691014" y="4447281"/>
                </a:lnTo>
                <a:lnTo>
                  <a:pt x="3674713" y="4798119"/>
                </a:lnTo>
                <a:lnTo>
                  <a:pt x="3672384" y="5002906"/>
                </a:lnTo>
                <a:lnTo>
                  <a:pt x="3663069" y="5080694"/>
                </a:lnTo>
                <a:lnTo>
                  <a:pt x="3658412" y="5160069"/>
                </a:lnTo>
                <a:lnTo>
                  <a:pt x="3628138" y="5374381"/>
                </a:lnTo>
                <a:lnTo>
                  <a:pt x="3630467" y="5310881"/>
                </a:lnTo>
                <a:lnTo>
                  <a:pt x="3630467" y="5244206"/>
                </a:lnTo>
                <a:lnTo>
                  <a:pt x="3630467" y="5121969"/>
                </a:lnTo>
                <a:lnTo>
                  <a:pt x="3614166" y="4882256"/>
                </a:lnTo>
                <a:lnTo>
                  <a:pt x="3611837" y="5093394"/>
                </a:lnTo>
                <a:lnTo>
                  <a:pt x="3607180" y="5253731"/>
                </a:lnTo>
                <a:lnTo>
                  <a:pt x="3600194" y="5368031"/>
                </a:lnTo>
                <a:lnTo>
                  <a:pt x="3590879" y="5444231"/>
                </a:lnTo>
                <a:lnTo>
                  <a:pt x="3583893" y="5485506"/>
                </a:lnTo>
                <a:lnTo>
                  <a:pt x="3579235" y="5496619"/>
                </a:lnTo>
                <a:lnTo>
                  <a:pt x="3574578" y="5499794"/>
                </a:lnTo>
                <a:lnTo>
                  <a:pt x="3569921" y="5495031"/>
                </a:lnTo>
                <a:lnTo>
                  <a:pt x="3567592" y="5485506"/>
                </a:lnTo>
                <a:lnTo>
                  <a:pt x="3555948" y="5453756"/>
                </a:lnTo>
                <a:lnTo>
                  <a:pt x="3534990" y="5352156"/>
                </a:lnTo>
                <a:lnTo>
                  <a:pt x="3511703" y="5231506"/>
                </a:lnTo>
                <a:lnTo>
                  <a:pt x="3497730" y="5172769"/>
                </a:lnTo>
                <a:lnTo>
                  <a:pt x="3486087" y="5129906"/>
                </a:lnTo>
                <a:lnTo>
                  <a:pt x="3474443" y="5099744"/>
                </a:lnTo>
                <a:lnTo>
                  <a:pt x="3469786" y="5091806"/>
                </a:lnTo>
                <a:lnTo>
                  <a:pt x="3467457" y="5088631"/>
                </a:lnTo>
                <a:lnTo>
                  <a:pt x="3451156" y="5168006"/>
                </a:lnTo>
                <a:lnTo>
                  <a:pt x="3434855" y="5231506"/>
                </a:lnTo>
                <a:lnTo>
                  <a:pt x="3423212" y="5277544"/>
                </a:lnTo>
                <a:lnTo>
                  <a:pt x="3406911" y="5314056"/>
                </a:lnTo>
                <a:lnTo>
                  <a:pt x="3390610" y="5341044"/>
                </a:lnTo>
                <a:lnTo>
                  <a:pt x="3374309" y="5356919"/>
                </a:lnTo>
                <a:lnTo>
                  <a:pt x="3362665" y="5364856"/>
                </a:lnTo>
                <a:lnTo>
                  <a:pt x="3346364" y="5371206"/>
                </a:lnTo>
                <a:lnTo>
                  <a:pt x="3313762" y="5374381"/>
                </a:lnTo>
                <a:lnTo>
                  <a:pt x="3297461" y="5379144"/>
                </a:lnTo>
                <a:lnTo>
                  <a:pt x="3281160" y="5383906"/>
                </a:lnTo>
                <a:lnTo>
                  <a:pt x="3269516" y="5395019"/>
                </a:lnTo>
                <a:lnTo>
                  <a:pt x="3253215" y="5412481"/>
                </a:lnTo>
                <a:lnTo>
                  <a:pt x="3236914" y="5439469"/>
                </a:lnTo>
                <a:lnTo>
                  <a:pt x="3225271" y="5477569"/>
                </a:lnTo>
                <a:lnTo>
                  <a:pt x="3248558" y="5623619"/>
                </a:lnTo>
                <a:lnTo>
                  <a:pt x="3246229" y="5623619"/>
                </a:lnTo>
                <a:lnTo>
                  <a:pt x="3241572" y="5628381"/>
                </a:lnTo>
                <a:lnTo>
                  <a:pt x="3232257" y="5655369"/>
                </a:lnTo>
                <a:lnTo>
                  <a:pt x="3215956" y="5729981"/>
                </a:lnTo>
                <a:lnTo>
                  <a:pt x="3204312" y="5755381"/>
                </a:lnTo>
                <a:lnTo>
                  <a:pt x="3201984" y="5760144"/>
                </a:lnTo>
                <a:lnTo>
                  <a:pt x="3192669" y="5755381"/>
                </a:lnTo>
                <a:lnTo>
                  <a:pt x="3188011" y="5744269"/>
                </a:lnTo>
                <a:lnTo>
                  <a:pt x="3185683" y="5722044"/>
                </a:lnTo>
                <a:lnTo>
                  <a:pt x="3171710" y="5642669"/>
                </a:lnTo>
                <a:lnTo>
                  <a:pt x="3185683" y="5587106"/>
                </a:lnTo>
                <a:lnTo>
                  <a:pt x="3188011" y="5563294"/>
                </a:lnTo>
                <a:lnTo>
                  <a:pt x="3188011" y="5556944"/>
                </a:lnTo>
                <a:lnTo>
                  <a:pt x="3192669" y="5563294"/>
                </a:lnTo>
                <a:lnTo>
                  <a:pt x="3188011" y="5383906"/>
                </a:lnTo>
                <a:lnTo>
                  <a:pt x="3185683" y="5201344"/>
                </a:lnTo>
                <a:lnTo>
                  <a:pt x="3176368" y="5047356"/>
                </a:lnTo>
                <a:lnTo>
                  <a:pt x="3169382" y="4994969"/>
                </a:lnTo>
                <a:lnTo>
                  <a:pt x="3164724" y="4961631"/>
                </a:lnTo>
                <a:lnTo>
                  <a:pt x="3157738" y="5296594"/>
                </a:lnTo>
                <a:lnTo>
                  <a:pt x="3148423" y="5036244"/>
                </a:lnTo>
                <a:lnTo>
                  <a:pt x="3143766" y="5039419"/>
                </a:lnTo>
                <a:lnTo>
                  <a:pt x="3141437" y="5074344"/>
                </a:lnTo>
                <a:lnTo>
                  <a:pt x="3136780" y="5193406"/>
                </a:lnTo>
                <a:lnTo>
                  <a:pt x="3141437" y="5337869"/>
                </a:lnTo>
                <a:lnTo>
                  <a:pt x="3141437" y="5461694"/>
                </a:lnTo>
                <a:lnTo>
                  <a:pt x="3136780" y="5499794"/>
                </a:lnTo>
                <a:lnTo>
                  <a:pt x="3132122" y="5510906"/>
                </a:lnTo>
                <a:lnTo>
                  <a:pt x="3127465" y="5514081"/>
                </a:lnTo>
                <a:lnTo>
                  <a:pt x="3120479" y="5261669"/>
                </a:lnTo>
                <a:lnTo>
                  <a:pt x="3113492" y="5172769"/>
                </a:lnTo>
                <a:lnTo>
                  <a:pt x="3108835" y="5107681"/>
                </a:lnTo>
                <a:lnTo>
                  <a:pt x="3108835" y="5104506"/>
                </a:lnTo>
                <a:lnTo>
                  <a:pt x="3108835" y="5102919"/>
                </a:lnTo>
                <a:lnTo>
                  <a:pt x="3099520" y="5063231"/>
                </a:lnTo>
                <a:lnTo>
                  <a:pt x="3092534" y="5036244"/>
                </a:lnTo>
                <a:lnTo>
                  <a:pt x="3087877" y="5014019"/>
                </a:lnTo>
                <a:lnTo>
                  <a:pt x="3080890" y="5001319"/>
                </a:lnTo>
                <a:lnTo>
                  <a:pt x="3043631" y="5039419"/>
                </a:lnTo>
                <a:lnTo>
                  <a:pt x="3043631" y="4972744"/>
                </a:lnTo>
                <a:lnTo>
                  <a:pt x="3036645" y="4967981"/>
                </a:lnTo>
                <a:lnTo>
                  <a:pt x="3027330" y="4956869"/>
                </a:lnTo>
                <a:lnTo>
                  <a:pt x="3020344" y="4942581"/>
                </a:lnTo>
                <a:lnTo>
                  <a:pt x="3015686" y="4921944"/>
                </a:lnTo>
                <a:lnTo>
                  <a:pt x="3004043" y="4852094"/>
                </a:lnTo>
                <a:lnTo>
                  <a:pt x="2992399" y="4742556"/>
                </a:lnTo>
                <a:lnTo>
                  <a:pt x="2980756" y="4817169"/>
                </a:lnTo>
                <a:lnTo>
                  <a:pt x="2983084" y="4882256"/>
                </a:lnTo>
                <a:lnTo>
                  <a:pt x="2992399" y="4912419"/>
                </a:lnTo>
                <a:lnTo>
                  <a:pt x="2999385" y="4926706"/>
                </a:lnTo>
                <a:lnTo>
                  <a:pt x="3008700" y="4940994"/>
                </a:lnTo>
                <a:lnTo>
                  <a:pt x="3011029" y="4964806"/>
                </a:lnTo>
                <a:lnTo>
                  <a:pt x="3015686" y="5017194"/>
                </a:lnTo>
                <a:lnTo>
                  <a:pt x="3020344" y="5112444"/>
                </a:lnTo>
                <a:lnTo>
                  <a:pt x="3015686" y="5269606"/>
                </a:lnTo>
                <a:lnTo>
                  <a:pt x="3004043" y="5104506"/>
                </a:lnTo>
                <a:lnTo>
                  <a:pt x="2994728" y="5033069"/>
                </a:lnTo>
                <a:lnTo>
                  <a:pt x="2987742" y="5002906"/>
                </a:lnTo>
                <a:lnTo>
                  <a:pt x="2983084" y="4979094"/>
                </a:lnTo>
                <a:lnTo>
                  <a:pt x="2987742" y="5395019"/>
                </a:lnTo>
                <a:lnTo>
                  <a:pt x="2966783" y="5334694"/>
                </a:lnTo>
                <a:lnTo>
                  <a:pt x="2950482" y="5272781"/>
                </a:lnTo>
                <a:lnTo>
                  <a:pt x="2920209" y="5145781"/>
                </a:lnTo>
                <a:lnTo>
                  <a:pt x="2892264" y="5028306"/>
                </a:lnTo>
                <a:lnTo>
                  <a:pt x="2875963" y="4979094"/>
                </a:lnTo>
                <a:lnTo>
                  <a:pt x="2864320" y="4934644"/>
                </a:lnTo>
                <a:lnTo>
                  <a:pt x="2848019" y="5020369"/>
                </a:lnTo>
                <a:lnTo>
                  <a:pt x="2834047" y="5107681"/>
                </a:lnTo>
                <a:lnTo>
                  <a:pt x="2834047" y="5020369"/>
                </a:lnTo>
                <a:lnTo>
                  <a:pt x="2831718" y="4929881"/>
                </a:lnTo>
                <a:lnTo>
                  <a:pt x="2822403" y="5093394"/>
                </a:lnTo>
                <a:lnTo>
                  <a:pt x="2815417" y="5182294"/>
                </a:lnTo>
                <a:lnTo>
                  <a:pt x="2810759" y="5198169"/>
                </a:lnTo>
                <a:lnTo>
                  <a:pt x="2806102" y="5201344"/>
                </a:lnTo>
                <a:lnTo>
                  <a:pt x="2799116" y="5193406"/>
                </a:lnTo>
                <a:lnTo>
                  <a:pt x="2794458" y="5171181"/>
                </a:lnTo>
                <a:lnTo>
                  <a:pt x="2782815" y="5107681"/>
                </a:lnTo>
                <a:lnTo>
                  <a:pt x="2775829" y="5021956"/>
                </a:lnTo>
                <a:lnTo>
                  <a:pt x="2754870" y="4852094"/>
                </a:lnTo>
                <a:lnTo>
                  <a:pt x="2743227" y="5074344"/>
                </a:lnTo>
                <a:lnTo>
                  <a:pt x="2743227" y="4931469"/>
                </a:lnTo>
                <a:lnTo>
                  <a:pt x="2745555" y="4813994"/>
                </a:lnTo>
                <a:lnTo>
                  <a:pt x="2743227" y="4790181"/>
                </a:lnTo>
                <a:lnTo>
                  <a:pt x="2738569" y="4779069"/>
                </a:lnTo>
                <a:lnTo>
                  <a:pt x="2731583" y="4861619"/>
                </a:lnTo>
                <a:lnTo>
                  <a:pt x="2726926" y="4912419"/>
                </a:lnTo>
                <a:lnTo>
                  <a:pt x="2722268" y="5031481"/>
                </a:lnTo>
                <a:lnTo>
                  <a:pt x="2722268" y="5153719"/>
                </a:lnTo>
                <a:lnTo>
                  <a:pt x="2731583" y="5414069"/>
                </a:lnTo>
                <a:lnTo>
                  <a:pt x="2722268" y="5326756"/>
                </a:lnTo>
                <a:lnTo>
                  <a:pt x="2717611" y="5277544"/>
                </a:lnTo>
                <a:lnTo>
                  <a:pt x="2715282" y="5263256"/>
                </a:lnTo>
                <a:lnTo>
                  <a:pt x="2710625" y="5261669"/>
                </a:lnTo>
                <a:lnTo>
                  <a:pt x="2705967" y="5261669"/>
                </a:lnTo>
                <a:lnTo>
                  <a:pt x="2701310" y="5269606"/>
                </a:lnTo>
                <a:lnTo>
                  <a:pt x="2694324" y="5302944"/>
                </a:lnTo>
                <a:lnTo>
                  <a:pt x="2687338" y="5352156"/>
                </a:lnTo>
                <a:lnTo>
                  <a:pt x="2666379" y="5488681"/>
                </a:lnTo>
                <a:lnTo>
                  <a:pt x="2638435" y="5768081"/>
                </a:lnTo>
                <a:lnTo>
                  <a:pt x="2633777" y="5815706"/>
                </a:lnTo>
                <a:lnTo>
                  <a:pt x="2629120" y="5839519"/>
                </a:lnTo>
                <a:lnTo>
                  <a:pt x="2626791" y="5842694"/>
                </a:lnTo>
                <a:lnTo>
                  <a:pt x="2626791" y="5839519"/>
                </a:lnTo>
                <a:lnTo>
                  <a:pt x="2622134" y="5809356"/>
                </a:lnTo>
                <a:lnTo>
                  <a:pt x="2617476" y="5796656"/>
                </a:lnTo>
                <a:lnTo>
                  <a:pt x="2612819" y="5771256"/>
                </a:lnTo>
                <a:lnTo>
                  <a:pt x="2610490" y="5702994"/>
                </a:lnTo>
                <a:lnTo>
                  <a:pt x="2605832" y="5495031"/>
                </a:lnTo>
                <a:lnTo>
                  <a:pt x="2605832" y="5242619"/>
                </a:lnTo>
                <a:lnTo>
                  <a:pt x="2605832" y="4998144"/>
                </a:lnTo>
                <a:lnTo>
                  <a:pt x="2598846" y="5033069"/>
                </a:lnTo>
                <a:lnTo>
                  <a:pt x="2594189" y="5085456"/>
                </a:lnTo>
                <a:lnTo>
                  <a:pt x="2589531" y="5233094"/>
                </a:lnTo>
                <a:lnTo>
                  <a:pt x="2584874" y="5587106"/>
                </a:lnTo>
                <a:lnTo>
                  <a:pt x="2584874" y="5729981"/>
                </a:lnTo>
                <a:lnTo>
                  <a:pt x="2582545" y="5815706"/>
                </a:lnTo>
                <a:lnTo>
                  <a:pt x="2582545" y="5823644"/>
                </a:lnTo>
                <a:lnTo>
                  <a:pt x="2573230" y="5806181"/>
                </a:lnTo>
                <a:lnTo>
                  <a:pt x="2561587" y="5677594"/>
                </a:lnTo>
                <a:lnTo>
                  <a:pt x="2568573" y="5593456"/>
                </a:lnTo>
                <a:lnTo>
                  <a:pt x="2573230" y="5545831"/>
                </a:lnTo>
                <a:lnTo>
                  <a:pt x="2573230" y="5495031"/>
                </a:lnTo>
                <a:lnTo>
                  <a:pt x="2566245" y="5390256"/>
                </a:lnTo>
                <a:lnTo>
                  <a:pt x="2556929" y="5193406"/>
                </a:lnTo>
                <a:lnTo>
                  <a:pt x="2538300" y="4663181"/>
                </a:lnTo>
                <a:lnTo>
                  <a:pt x="2524327" y="4409181"/>
                </a:lnTo>
                <a:lnTo>
                  <a:pt x="2517341" y="4213919"/>
                </a:lnTo>
                <a:lnTo>
                  <a:pt x="2512684" y="4147244"/>
                </a:lnTo>
                <a:lnTo>
                  <a:pt x="2505698" y="4112319"/>
                </a:lnTo>
                <a:lnTo>
                  <a:pt x="2505698" y="4107556"/>
                </a:lnTo>
                <a:lnTo>
                  <a:pt x="2501040" y="4112319"/>
                </a:lnTo>
                <a:lnTo>
                  <a:pt x="2496383" y="4147244"/>
                </a:lnTo>
                <a:lnTo>
                  <a:pt x="2512684" y="4388544"/>
                </a:lnTo>
                <a:lnTo>
                  <a:pt x="2505698" y="4432994"/>
                </a:lnTo>
                <a:lnTo>
                  <a:pt x="2501040" y="4444106"/>
                </a:lnTo>
                <a:lnTo>
                  <a:pt x="2496383" y="4444106"/>
                </a:lnTo>
                <a:lnTo>
                  <a:pt x="2489397" y="4421881"/>
                </a:lnTo>
                <a:lnTo>
                  <a:pt x="2484739" y="4379019"/>
                </a:lnTo>
                <a:lnTo>
                  <a:pt x="2468439" y="4244081"/>
                </a:lnTo>
                <a:lnTo>
                  <a:pt x="2456795" y="4085331"/>
                </a:lnTo>
                <a:lnTo>
                  <a:pt x="2445151" y="3953569"/>
                </a:lnTo>
                <a:lnTo>
                  <a:pt x="2435836" y="3915469"/>
                </a:lnTo>
                <a:lnTo>
                  <a:pt x="2433508" y="3898006"/>
                </a:lnTo>
                <a:lnTo>
                  <a:pt x="2433508" y="3901181"/>
                </a:lnTo>
                <a:lnTo>
                  <a:pt x="2428850" y="3912294"/>
                </a:lnTo>
                <a:lnTo>
                  <a:pt x="2424193" y="3964681"/>
                </a:lnTo>
                <a:lnTo>
                  <a:pt x="2421865" y="4202806"/>
                </a:lnTo>
                <a:lnTo>
                  <a:pt x="2424193" y="4621906"/>
                </a:lnTo>
                <a:lnTo>
                  <a:pt x="2405563" y="4469506"/>
                </a:lnTo>
                <a:lnTo>
                  <a:pt x="2391591" y="4406006"/>
                </a:lnTo>
                <a:lnTo>
                  <a:pt x="2389262" y="4399656"/>
                </a:lnTo>
                <a:lnTo>
                  <a:pt x="2389262" y="4402831"/>
                </a:lnTo>
                <a:lnTo>
                  <a:pt x="2379947" y="4436169"/>
                </a:lnTo>
                <a:lnTo>
                  <a:pt x="2377618" y="4469506"/>
                </a:lnTo>
                <a:lnTo>
                  <a:pt x="2372961" y="4479031"/>
                </a:lnTo>
                <a:lnTo>
                  <a:pt x="2368304" y="4477444"/>
                </a:lnTo>
                <a:lnTo>
                  <a:pt x="2363646" y="4463156"/>
                </a:lnTo>
                <a:lnTo>
                  <a:pt x="2356660" y="4429819"/>
                </a:lnTo>
                <a:lnTo>
                  <a:pt x="2335702" y="4298056"/>
                </a:lnTo>
                <a:lnTo>
                  <a:pt x="2335702" y="4229794"/>
                </a:lnTo>
                <a:lnTo>
                  <a:pt x="2333373" y="4237731"/>
                </a:lnTo>
                <a:lnTo>
                  <a:pt x="2328715" y="4236144"/>
                </a:lnTo>
                <a:lnTo>
                  <a:pt x="2319401" y="4205981"/>
                </a:lnTo>
                <a:lnTo>
                  <a:pt x="2303100" y="4123431"/>
                </a:lnTo>
                <a:lnTo>
                  <a:pt x="2300771" y="4112319"/>
                </a:lnTo>
                <a:lnTo>
                  <a:pt x="2291456" y="4150419"/>
                </a:lnTo>
                <a:lnTo>
                  <a:pt x="2289128" y="4259956"/>
                </a:lnTo>
                <a:lnTo>
                  <a:pt x="2284470" y="4463156"/>
                </a:lnTo>
                <a:lnTo>
                  <a:pt x="2291456" y="4553644"/>
                </a:lnTo>
                <a:lnTo>
                  <a:pt x="2279812" y="4569519"/>
                </a:lnTo>
                <a:lnTo>
                  <a:pt x="2272826" y="4575869"/>
                </a:lnTo>
                <a:lnTo>
                  <a:pt x="2263511" y="4575869"/>
                </a:lnTo>
                <a:lnTo>
                  <a:pt x="2256525" y="4569519"/>
                </a:lnTo>
                <a:lnTo>
                  <a:pt x="2244882" y="4548881"/>
                </a:lnTo>
                <a:lnTo>
                  <a:pt x="2230909" y="4537769"/>
                </a:lnTo>
                <a:lnTo>
                  <a:pt x="2219266" y="4523481"/>
                </a:lnTo>
                <a:lnTo>
                  <a:pt x="2214608" y="4572694"/>
                </a:lnTo>
                <a:lnTo>
                  <a:pt x="2207622" y="4610794"/>
                </a:lnTo>
                <a:lnTo>
                  <a:pt x="2202965" y="4620319"/>
                </a:lnTo>
                <a:lnTo>
                  <a:pt x="2200636" y="4610794"/>
                </a:lnTo>
                <a:lnTo>
                  <a:pt x="2200636" y="4590156"/>
                </a:lnTo>
                <a:lnTo>
                  <a:pt x="2195979" y="4545706"/>
                </a:lnTo>
                <a:lnTo>
                  <a:pt x="2191321" y="4718744"/>
                </a:lnTo>
                <a:lnTo>
                  <a:pt x="2186664" y="4779069"/>
                </a:lnTo>
                <a:lnTo>
                  <a:pt x="2184335" y="4821931"/>
                </a:lnTo>
                <a:lnTo>
                  <a:pt x="2175020" y="4852094"/>
                </a:lnTo>
                <a:lnTo>
                  <a:pt x="2168034" y="4871144"/>
                </a:lnTo>
                <a:lnTo>
                  <a:pt x="2163377" y="4882256"/>
                </a:lnTo>
                <a:lnTo>
                  <a:pt x="2158719" y="4882256"/>
                </a:lnTo>
                <a:lnTo>
                  <a:pt x="2156391" y="4882256"/>
                </a:lnTo>
                <a:lnTo>
                  <a:pt x="2147076" y="4874319"/>
                </a:lnTo>
                <a:lnTo>
                  <a:pt x="2140089" y="4863206"/>
                </a:lnTo>
                <a:lnTo>
                  <a:pt x="2123788" y="4828281"/>
                </a:lnTo>
                <a:lnTo>
                  <a:pt x="2098173" y="4771131"/>
                </a:lnTo>
                <a:lnTo>
                  <a:pt x="2112145" y="4734619"/>
                </a:lnTo>
                <a:lnTo>
                  <a:pt x="2114474" y="4682231"/>
                </a:lnTo>
                <a:lnTo>
                  <a:pt x="2114474" y="4621906"/>
                </a:lnTo>
                <a:lnTo>
                  <a:pt x="2119131" y="4550469"/>
                </a:lnTo>
                <a:lnTo>
                  <a:pt x="2114474" y="4391719"/>
                </a:lnTo>
                <a:lnTo>
                  <a:pt x="2107487" y="4221856"/>
                </a:lnTo>
                <a:lnTo>
                  <a:pt x="2095844" y="4488556"/>
                </a:lnTo>
                <a:lnTo>
                  <a:pt x="2091186" y="4564756"/>
                </a:lnTo>
                <a:lnTo>
                  <a:pt x="2086529" y="4606031"/>
                </a:lnTo>
                <a:lnTo>
                  <a:pt x="2081872" y="4610794"/>
                </a:lnTo>
                <a:lnTo>
                  <a:pt x="2079543" y="4606031"/>
                </a:lnTo>
                <a:lnTo>
                  <a:pt x="2074886" y="4572694"/>
                </a:lnTo>
                <a:lnTo>
                  <a:pt x="2058584" y="4394894"/>
                </a:lnTo>
                <a:lnTo>
                  <a:pt x="2053927" y="4915594"/>
                </a:lnTo>
                <a:lnTo>
                  <a:pt x="2046941" y="5383906"/>
                </a:lnTo>
                <a:lnTo>
                  <a:pt x="2042283" y="5575994"/>
                </a:lnTo>
                <a:lnTo>
                  <a:pt x="2035297" y="5729981"/>
                </a:lnTo>
                <a:lnTo>
                  <a:pt x="2023654" y="5834756"/>
                </a:lnTo>
                <a:lnTo>
                  <a:pt x="2014339" y="5864919"/>
                </a:lnTo>
                <a:lnTo>
                  <a:pt x="2007353" y="5880794"/>
                </a:lnTo>
                <a:lnTo>
                  <a:pt x="2018996" y="5741094"/>
                </a:lnTo>
                <a:lnTo>
                  <a:pt x="2023654" y="5666481"/>
                </a:lnTo>
                <a:lnTo>
                  <a:pt x="2018996" y="5574406"/>
                </a:lnTo>
                <a:lnTo>
                  <a:pt x="2014339" y="5514081"/>
                </a:lnTo>
                <a:lnTo>
                  <a:pt x="2014339" y="5515669"/>
                </a:lnTo>
                <a:lnTo>
                  <a:pt x="2009681" y="5533131"/>
                </a:lnTo>
                <a:lnTo>
                  <a:pt x="2002696" y="5639494"/>
                </a:lnTo>
                <a:lnTo>
                  <a:pt x="2002696" y="5534719"/>
                </a:lnTo>
                <a:lnTo>
                  <a:pt x="2007353" y="5425181"/>
                </a:lnTo>
                <a:lnTo>
                  <a:pt x="2007353" y="5299769"/>
                </a:lnTo>
                <a:lnTo>
                  <a:pt x="2007353" y="5141019"/>
                </a:lnTo>
                <a:lnTo>
                  <a:pt x="1995709" y="5334694"/>
                </a:lnTo>
                <a:lnTo>
                  <a:pt x="1986394" y="5434706"/>
                </a:lnTo>
                <a:lnTo>
                  <a:pt x="1981737" y="5455344"/>
                </a:lnTo>
                <a:lnTo>
                  <a:pt x="1974751" y="5461694"/>
                </a:lnTo>
                <a:lnTo>
                  <a:pt x="1970093" y="5455344"/>
                </a:lnTo>
                <a:lnTo>
                  <a:pt x="1965436" y="5444231"/>
                </a:lnTo>
                <a:lnTo>
                  <a:pt x="1953792" y="5406131"/>
                </a:lnTo>
                <a:lnTo>
                  <a:pt x="1942149" y="5374381"/>
                </a:lnTo>
                <a:lnTo>
                  <a:pt x="1935163" y="5368031"/>
                </a:lnTo>
                <a:lnTo>
                  <a:pt x="1930506" y="5368031"/>
                </a:lnTo>
                <a:lnTo>
                  <a:pt x="1930506" y="5374381"/>
                </a:lnTo>
                <a:lnTo>
                  <a:pt x="1921190" y="5390256"/>
                </a:lnTo>
                <a:lnTo>
                  <a:pt x="1914204" y="5425181"/>
                </a:lnTo>
                <a:lnTo>
                  <a:pt x="1918862" y="5277544"/>
                </a:lnTo>
                <a:lnTo>
                  <a:pt x="1918862" y="5142606"/>
                </a:lnTo>
                <a:lnTo>
                  <a:pt x="1909547" y="4836219"/>
                </a:lnTo>
                <a:lnTo>
                  <a:pt x="1907218" y="5036244"/>
                </a:lnTo>
                <a:lnTo>
                  <a:pt x="1902561" y="5074344"/>
                </a:lnTo>
                <a:lnTo>
                  <a:pt x="1902561" y="5080694"/>
                </a:lnTo>
                <a:lnTo>
                  <a:pt x="1897903" y="5080694"/>
                </a:lnTo>
                <a:lnTo>
                  <a:pt x="1893246" y="5058469"/>
                </a:lnTo>
                <a:lnTo>
                  <a:pt x="1890917" y="5020369"/>
                </a:lnTo>
                <a:lnTo>
                  <a:pt x="1881602" y="4918769"/>
                </a:lnTo>
                <a:lnTo>
                  <a:pt x="1874616" y="4825106"/>
                </a:lnTo>
                <a:lnTo>
                  <a:pt x="1869959" y="4801294"/>
                </a:lnTo>
                <a:lnTo>
                  <a:pt x="1869959" y="4794944"/>
                </a:lnTo>
                <a:lnTo>
                  <a:pt x="1865301" y="4798119"/>
                </a:lnTo>
                <a:lnTo>
                  <a:pt x="1865301" y="4896544"/>
                </a:lnTo>
                <a:lnTo>
                  <a:pt x="1869959" y="5171181"/>
                </a:lnTo>
                <a:lnTo>
                  <a:pt x="1849000" y="5069581"/>
                </a:lnTo>
                <a:lnTo>
                  <a:pt x="1832700" y="4991794"/>
                </a:lnTo>
                <a:lnTo>
                  <a:pt x="1818727" y="4934644"/>
                </a:lnTo>
                <a:lnTo>
                  <a:pt x="1797769" y="4893369"/>
                </a:lnTo>
                <a:lnTo>
                  <a:pt x="1781467" y="4869556"/>
                </a:lnTo>
                <a:lnTo>
                  <a:pt x="1760509" y="4852094"/>
                </a:lnTo>
                <a:lnTo>
                  <a:pt x="1744208" y="4840981"/>
                </a:lnTo>
                <a:lnTo>
                  <a:pt x="1725579" y="4836219"/>
                </a:lnTo>
                <a:lnTo>
                  <a:pt x="1709277" y="4828281"/>
                </a:lnTo>
                <a:lnTo>
                  <a:pt x="1692976" y="4817169"/>
                </a:lnTo>
                <a:lnTo>
                  <a:pt x="1676675" y="4798119"/>
                </a:lnTo>
                <a:lnTo>
                  <a:pt x="1665032" y="4767956"/>
                </a:lnTo>
                <a:lnTo>
                  <a:pt x="1648731" y="4723506"/>
                </a:lnTo>
                <a:lnTo>
                  <a:pt x="1641744" y="4660006"/>
                </a:lnTo>
                <a:lnTo>
                  <a:pt x="1627772" y="4575869"/>
                </a:lnTo>
                <a:lnTo>
                  <a:pt x="1625443" y="4466331"/>
                </a:lnTo>
                <a:lnTo>
                  <a:pt x="1620786" y="4391719"/>
                </a:lnTo>
                <a:lnTo>
                  <a:pt x="1616129" y="4375844"/>
                </a:lnTo>
                <a:lnTo>
                  <a:pt x="1611471" y="4372669"/>
                </a:lnTo>
                <a:lnTo>
                  <a:pt x="1609142" y="4398069"/>
                </a:lnTo>
                <a:lnTo>
                  <a:pt x="1599828" y="4448869"/>
                </a:lnTo>
                <a:lnTo>
                  <a:pt x="1588184" y="4580631"/>
                </a:lnTo>
                <a:lnTo>
                  <a:pt x="1581198" y="4633019"/>
                </a:lnTo>
                <a:lnTo>
                  <a:pt x="1576540" y="4658419"/>
                </a:lnTo>
                <a:lnTo>
                  <a:pt x="1576540" y="4309169"/>
                </a:lnTo>
                <a:lnTo>
                  <a:pt x="1555582" y="4621906"/>
                </a:lnTo>
                <a:lnTo>
                  <a:pt x="1548596" y="4693344"/>
                </a:lnTo>
                <a:lnTo>
                  <a:pt x="1539281" y="4742556"/>
                </a:lnTo>
                <a:lnTo>
                  <a:pt x="1522980" y="4863206"/>
                </a:lnTo>
                <a:lnTo>
                  <a:pt x="1499693" y="5179119"/>
                </a:lnTo>
                <a:lnTo>
                  <a:pt x="1509008" y="4904481"/>
                </a:lnTo>
                <a:lnTo>
                  <a:pt x="1509008" y="4682231"/>
                </a:lnTo>
                <a:lnTo>
                  <a:pt x="1504350" y="4474269"/>
                </a:lnTo>
                <a:lnTo>
                  <a:pt x="1488049" y="4248844"/>
                </a:lnTo>
                <a:lnTo>
                  <a:pt x="1455447" y="4971156"/>
                </a:lnTo>
                <a:lnTo>
                  <a:pt x="1450790" y="4432994"/>
                </a:lnTo>
                <a:lnTo>
                  <a:pt x="1443804" y="4499669"/>
                </a:lnTo>
                <a:lnTo>
                  <a:pt x="1439147" y="4539356"/>
                </a:lnTo>
                <a:lnTo>
                  <a:pt x="1434489" y="4561581"/>
                </a:lnTo>
                <a:lnTo>
                  <a:pt x="1432160" y="4564756"/>
                </a:lnTo>
                <a:lnTo>
                  <a:pt x="1427503" y="4564756"/>
                </a:lnTo>
                <a:lnTo>
                  <a:pt x="1422845" y="4556819"/>
                </a:lnTo>
                <a:lnTo>
                  <a:pt x="1420516" y="4534594"/>
                </a:lnTo>
                <a:lnTo>
                  <a:pt x="1406544" y="4477444"/>
                </a:lnTo>
                <a:lnTo>
                  <a:pt x="1399558" y="4669531"/>
                </a:lnTo>
                <a:lnTo>
                  <a:pt x="1390243" y="4810819"/>
                </a:lnTo>
                <a:lnTo>
                  <a:pt x="1378600" y="4918769"/>
                </a:lnTo>
                <a:lnTo>
                  <a:pt x="1366957" y="5002906"/>
                </a:lnTo>
                <a:lnTo>
                  <a:pt x="1345998" y="5145781"/>
                </a:lnTo>
                <a:lnTo>
                  <a:pt x="1339011" y="5231506"/>
                </a:lnTo>
                <a:lnTo>
                  <a:pt x="1334354" y="5337869"/>
                </a:lnTo>
                <a:lnTo>
                  <a:pt x="1327368" y="5134669"/>
                </a:lnTo>
                <a:lnTo>
                  <a:pt x="1322710" y="5050531"/>
                </a:lnTo>
                <a:lnTo>
                  <a:pt x="1318053" y="5036244"/>
                </a:lnTo>
                <a:lnTo>
                  <a:pt x="1315724" y="5036244"/>
                </a:lnTo>
                <a:lnTo>
                  <a:pt x="1315724" y="5042594"/>
                </a:lnTo>
                <a:lnTo>
                  <a:pt x="1306410" y="5072756"/>
                </a:lnTo>
                <a:lnTo>
                  <a:pt x="1299423" y="5104506"/>
                </a:lnTo>
                <a:lnTo>
                  <a:pt x="1299423" y="5110856"/>
                </a:lnTo>
                <a:lnTo>
                  <a:pt x="1294766" y="5102919"/>
                </a:lnTo>
                <a:lnTo>
                  <a:pt x="1287780" y="5028306"/>
                </a:lnTo>
                <a:lnTo>
                  <a:pt x="1283122" y="4839394"/>
                </a:lnTo>
                <a:lnTo>
                  <a:pt x="1273807" y="4979094"/>
                </a:lnTo>
                <a:lnTo>
                  <a:pt x="1266821" y="5093394"/>
                </a:lnTo>
                <a:lnTo>
                  <a:pt x="1271479" y="5533131"/>
                </a:lnTo>
                <a:lnTo>
                  <a:pt x="1271479" y="5642669"/>
                </a:lnTo>
                <a:lnTo>
                  <a:pt x="1266821" y="5650606"/>
                </a:lnTo>
                <a:lnTo>
                  <a:pt x="1266821" y="5647431"/>
                </a:lnTo>
                <a:lnTo>
                  <a:pt x="1262164" y="5612506"/>
                </a:lnTo>
                <a:lnTo>
                  <a:pt x="1257506" y="5625206"/>
                </a:lnTo>
                <a:lnTo>
                  <a:pt x="1255178" y="5202931"/>
                </a:lnTo>
                <a:lnTo>
                  <a:pt x="1243534" y="5266431"/>
                </a:lnTo>
                <a:lnTo>
                  <a:pt x="1234220" y="5314056"/>
                </a:lnTo>
                <a:lnTo>
                  <a:pt x="1227233" y="5344219"/>
                </a:lnTo>
                <a:lnTo>
                  <a:pt x="1217918" y="5356919"/>
                </a:lnTo>
                <a:lnTo>
                  <a:pt x="1222576" y="5442644"/>
                </a:lnTo>
                <a:lnTo>
                  <a:pt x="1229562" y="5568056"/>
                </a:lnTo>
                <a:lnTo>
                  <a:pt x="1215590" y="5360094"/>
                </a:lnTo>
                <a:lnTo>
                  <a:pt x="1210932" y="5360094"/>
                </a:lnTo>
                <a:lnTo>
                  <a:pt x="1210932" y="5353744"/>
                </a:lnTo>
                <a:lnTo>
                  <a:pt x="1215590" y="5334694"/>
                </a:lnTo>
                <a:lnTo>
                  <a:pt x="1206275" y="5272781"/>
                </a:lnTo>
                <a:lnTo>
                  <a:pt x="1199289" y="5242619"/>
                </a:lnTo>
                <a:lnTo>
                  <a:pt x="1199289" y="5239444"/>
                </a:lnTo>
                <a:lnTo>
                  <a:pt x="1194631" y="5242619"/>
                </a:lnTo>
                <a:lnTo>
                  <a:pt x="1189974" y="5255319"/>
                </a:lnTo>
                <a:lnTo>
                  <a:pt x="1182988" y="5329931"/>
                </a:lnTo>
                <a:lnTo>
                  <a:pt x="1173673" y="5233094"/>
                </a:lnTo>
                <a:lnTo>
                  <a:pt x="1166687" y="5179119"/>
                </a:lnTo>
                <a:lnTo>
                  <a:pt x="1162030" y="5168006"/>
                </a:lnTo>
                <a:lnTo>
                  <a:pt x="1157372" y="5164831"/>
                </a:lnTo>
                <a:lnTo>
                  <a:pt x="1150386" y="5171181"/>
                </a:lnTo>
                <a:lnTo>
                  <a:pt x="1145728" y="5182294"/>
                </a:lnTo>
                <a:lnTo>
                  <a:pt x="1138742" y="5220394"/>
                </a:lnTo>
                <a:lnTo>
                  <a:pt x="1127099" y="5277544"/>
                </a:lnTo>
                <a:lnTo>
                  <a:pt x="1106140" y="5420419"/>
                </a:lnTo>
                <a:lnTo>
                  <a:pt x="1085181" y="5549006"/>
                </a:lnTo>
                <a:lnTo>
                  <a:pt x="1078195" y="5593456"/>
                </a:lnTo>
                <a:lnTo>
                  <a:pt x="1068880" y="5606156"/>
                </a:lnTo>
                <a:lnTo>
                  <a:pt x="1066552" y="5612506"/>
                </a:lnTo>
                <a:lnTo>
                  <a:pt x="1061894" y="5612506"/>
                </a:lnTo>
                <a:lnTo>
                  <a:pt x="1057237" y="5604569"/>
                </a:lnTo>
                <a:lnTo>
                  <a:pt x="1045593" y="5556944"/>
                </a:lnTo>
                <a:lnTo>
                  <a:pt x="1038607" y="5466456"/>
                </a:lnTo>
                <a:lnTo>
                  <a:pt x="1024635" y="5329931"/>
                </a:lnTo>
                <a:lnTo>
                  <a:pt x="1033950" y="5383906"/>
                </a:lnTo>
                <a:lnTo>
                  <a:pt x="1038607" y="5401369"/>
                </a:lnTo>
                <a:lnTo>
                  <a:pt x="1038607" y="5409306"/>
                </a:lnTo>
                <a:lnTo>
                  <a:pt x="1040936" y="5404544"/>
                </a:lnTo>
                <a:lnTo>
                  <a:pt x="1045593" y="5387081"/>
                </a:lnTo>
                <a:lnTo>
                  <a:pt x="1050251" y="5307706"/>
                </a:lnTo>
                <a:lnTo>
                  <a:pt x="1045593" y="5310881"/>
                </a:lnTo>
                <a:lnTo>
                  <a:pt x="1040936" y="5307706"/>
                </a:lnTo>
                <a:lnTo>
                  <a:pt x="1033950" y="5296594"/>
                </a:lnTo>
                <a:lnTo>
                  <a:pt x="1024635" y="5274369"/>
                </a:lnTo>
                <a:lnTo>
                  <a:pt x="1017649" y="5242619"/>
                </a:lnTo>
                <a:lnTo>
                  <a:pt x="1001348" y="5164831"/>
                </a:lnTo>
                <a:lnTo>
                  <a:pt x="985047" y="5082281"/>
                </a:lnTo>
                <a:lnTo>
                  <a:pt x="968746" y="5014019"/>
                </a:lnTo>
                <a:lnTo>
                  <a:pt x="964088" y="4990206"/>
                </a:lnTo>
                <a:lnTo>
                  <a:pt x="957102" y="4975919"/>
                </a:lnTo>
                <a:lnTo>
                  <a:pt x="952445" y="4972744"/>
                </a:lnTo>
                <a:lnTo>
                  <a:pt x="950116" y="4972744"/>
                </a:lnTo>
                <a:lnTo>
                  <a:pt x="945459" y="4987031"/>
                </a:lnTo>
                <a:lnTo>
                  <a:pt x="936144" y="5020369"/>
                </a:lnTo>
                <a:lnTo>
                  <a:pt x="933815" y="5069581"/>
                </a:lnTo>
                <a:lnTo>
                  <a:pt x="936144" y="5461694"/>
                </a:lnTo>
                <a:lnTo>
                  <a:pt x="912857" y="5585519"/>
                </a:lnTo>
                <a:lnTo>
                  <a:pt x="891898" y="5677594"/>
                </a:lnTo>
                <a:lnTo>
                  <a:pt x="880255" y="5710931"/>
                </a:lnTo>
                <a:lnTo>
                  <a:pt x="873268" y="5733156"/>
                </a:lnTo>
                <a:lnTo>
                  <a:pt x="868611" y="5741094"/>
                </a:lnTo>
                <a:lnTo>
                  <a:pt x="861625" y="5744269"/>
                </a:lnTo>
                <a:lnTo>
                  <a:pt x="856967" y="5744269"/>
                </a:lnTo>
                <a:lnTo>
                  <a:pt x="852310" y="5741094"/>
                </a:lnTo>
                <a:lnTo>
                  <a:pt x="852310" y="6188769"/>
                </a:lnTo>
                <a:lnTo>
                  <a:pt x="845324" y="6166544"/>
                </a:lnTo>
                <a:lnTo>
                  <a:pt x="840667" y="6163369"/>
                </a:lnTo>
                <a:lnTo>
                  <a:pt x="836009" y="6163369"/>
                </a:lnTo>
                <a:lnTo>
                  <a:pt x="824365" y="6171306"/>
                </a:lnTo>
                <a:lnTo>
                  <a:pt x="817379" y="6190356"/>
                </a:lnTo>
                <a:lnTo>
                  <a:pt x="796421" y="6242744"/>
                </a:lnTo>
                <a:lnTo>
                  <a:pt x="784777" y="6268144"/>
                </a:lnTo>
                <a:lnTo>
                  <a:pt x="775463" y="6288781"/>
                </a:lnTo>
                <a:lnTo>
                  <a:pt x="763819" y="6299894"/>
                </a:lnTo>
                <a:lnTo>
                  <a:pt x="759162" y="6299894"/>
                </a:lnTo>
                <a:lnTo>
                  <a:pt x="756833" y="6299894"/>
                </a:lnTo>
                <a:lnTo>
                  <a:pt x="752175" y="6291956"/>
                </a:lnTo>
                <a:lnTo>
                  <a:pt x="742861" y="6280844"/>
                </a:lnTo>
                <a:lnTo>
                  <a:pt x="735874" y="6245919"/>
                </a:lnTo>
                <a:lnTo>
                  <a:pt x="728888" y="6185594"/>
                </a:lnTo>
                <a:lnTo>
                  <a:pt x="719573" y="6098281"/>
                </a:lnTo>
                <a:lnTo>
                  <a:pt x="714916" y="5977631"/>
                </a:lnTo>
                <a:lnTo>
                  <a:pt x="712587" y="5823644"/>
                </a:lnTo>
                <a:lnTo>
                  <a:pt x="703272" y="5922069"/>
                </a:lnTo>
                <a:lnTo>
                  <a:pt x="703272" y="5947469"/>
                </a:lnTo>
                <a:lnTo>
                  <a:pt x="698615" y="5960169"/>
                </a:lnTo>
                <a:lnTo>
                  <a:pt x="696286" y="5960169"/>
                </a:lnTo>
                <a:lnTo>
                  <a:pt x="691629" y="5960169"/>
                </a:lnTo>
                <a:lnTo>
                  <a:pt x="686971" y="5952231"/>
                </a:lnTo>
                <a:lnTo>
                  <a:pt x="679985" y="5918894"/>
                </a:lnTo>
                <a:lnTo>
                  <a:pt x="668342" y="5876031"/>
                </a:lnTo>
                <a:lnTo>
                  <a:pt x="654369" y="5836344"/>
                </a:lnTo>
                <a:lnTo>
                  <a:pt x="652041" y="5823644"/>
                </a:lnTo>
                <a:lnTo>
                  <a:pt x="647383" y="5817294"/>
                </a:lnTo>
                <a:lnTo>
                  <a:pt x="642726" y="5817294"/>
                </a:lnTo>
                <a:lnTo>
                  <a:pt x="640397" y="5823644"/>
                </a:lnTo>
                <a:lnTo>
                  <a:pt x="635740" y="5836344"/>
                </a:lnTo>
                <a:lnTo>
                  <a:pt x="631082" y="5496619"/>
                </a:lnTo>
                <a:lnTo>
                  <a:pt x="624096" y="5466456"/>
                </a:lnTo>
                <a:lnTo>
                  <a:pt x="614781" y="5458519"/>
                </a:lnTo>
                <a:lnTo>
                  <a:pt x="610124" y="5453756"/>
                </a:lnTo>
                <a:lnTo>
                  <a:pt x="607795" y="5453756"/>
                </a:lnTo>
                <a:lnTo>
                  <a:pt x="603138" y="5455344"/>
                </a:lnTo>
                <a:lnTo>
                  <a:pt x="596151" y="5472806"/>
                </a:lnTo>
                <a:lnTo>
                  <a:pt x="582179" y="5533131"/>
                </a:lnTo>
                <a:lnTo>
                  <a:pt x="570536" y="5606156"/>
                </a:lnTo>
                <a:lnTo>
                  <a:pt x="558892" y="5488681"/>
                </a:lnTo>
                <a:lnTo>
                  <a:pt x="551906" y="5401369"/>
                </a:lnTo>
                <a:lnTo>
                  <a:pt x="537934" y="5341044"/>
                </a:lnTo>
                <a:lnTo>
                  <a:pt x="526290" y="5304531"/>
                </a:lnTo>
                <a:lnTo>
                  <a:pt x="521633" y="5293419"/>
                </a:lnTo>
                <a:lnTo>
                  <a:pt x="519304" y="5288656"/>
                </a:lnTo>
                <a:lnTo>
                  <a:pt x="514646" y="5285481"/>
                </a:lnTo>
                <a:lnTo>
                  <a:pt x="507660" y="5288656"/>
                </a:lnTo>
                <a:lnTo>
                  <a:pt x="498345" y="5302944"/>
                </a:lnTo>
                <a:lnTo>
                  <a:pt x="486702" y="5329931"/>
                </a:lnTo>
                <a:lnTo>
                  <a:pt x="470401" y="5401369"/>
                </a:lnTo>
                <a:lnTo>
                  <a:pt x="449442" y="5477569"/>
                </a:lnTo>
                <a:lnTo>
                  <a:pt x="437799" y="5510906"/>
                </a:lnTo>
                <a:lnTo>
                  <a:pt x="430813" y="5534719"/>
                </a:lnTo>
                <a:lnTo>
                  <a:pt x="421498" y="5549006"/>
                </a:lnTo>
                <a:lnTo>
                  <a:pt x="419169" y="5549006"/>
                </a:lnTo>
                <a:lnTo>
                  <a:pt x="409854" y="5549006"/>
                </a:lnTo>
                <a:lnTo>
                  <a:pt x="409854" y="5450581"/>
                </a:lnTo>
                <a:lnTo>
                  <a:pt x="360951" y="5695056"/>
                </a:lnTo>
                <a:lnTo>
                  <a:pt x="365609" y="5595044"/>
                </a:lnTo>
                <a:lnTo>
                  <a:pt x="358623" y="5672831"/>
                </a:lnTo>
                <a:lnTo>
                  <a:pt x="349308" y="5793481"/>
                </a:lnTo>
                <a:lnTo>
                  <a:pt x="342322" y="5828406"/>
                </a:lnTo>
                <a:lnTo>
                  <a:pt x="342322" y="5831581"/>
                </a:lnTo>
                <a:lnTo>
                  <a:pt x="337664" y="5831581"/>
                </a:lnTo>
                <a:lnTo>
                  <a:pt x="337664" y="5820469"/>
                </a:lnTo>
                <a:lnTo>
                  <a:pt x="330678" y="5872856"/>
                </a:lnTo>
                <a:lnTo>
                  <a:pt x="321363" y="5899844"/>
                </a:lnTo>
                <a:lnTo>
                  <a:pt x="316706" y="5906194"/>
                </a:lnTo>
                <a:lnTo>
                  <a:pt x="314377" y="5907781"/>
                </a:lnTo>
                <a:lnTo>
                  <a:pt x="309719" y="5903019"/>
                </a:lnTo>
                <a:lnTo>
                  <a:pt x="305062" y="5895081"/>
                </a:lnTo>
                <a:lnTo>
                  <a:pt x="298076" y="5864919"/>
                </a:lnTo>
                <a:lnTo>
                  <a:pt x="288761" y="5817294"/>
                </a:lnTo>
                <a:lnTo>
                  <a:pt x="277117" y="5677594"/>
                </a:lnTo>
                <a:lnTo>
                  <a:pt x="244515" y="5661719"/>
                </a:lnTo>
                <a:lnTo>
                  <a:pt x="253830" y="5571231"/>
                </a:lnTo>
                <a:lnTo>
                  <a:pt x="258488" y="5480744"/>
                </a:lnTo>
                <a:lnTo>
                  <a:pt x="258488" y="5382319"/>
                </a:lnTo>
                <a:lnTo>
                  <a:pt x="258488" y="5280719"/>
                </a:lnTo>
                <a:lnTo>
                  <a:pt x="244515" y="5047356"/>
                </a:lnTo>
                <a:lnTo>
                  <a:pt x="242187" y="4915594"/>
                </a:lnTo>
                <a:lnTo>
                  <a:pt x="242187" y="4775894"/>
                </a:lnTo>
                <a:lnTo>
                  <a:pt x="216571" y="5091806"/>
                </a:lnTo>
                <a:lnTo>
                  <a:pt x="216571" y="4960044"/>
                </a:lnTo>
                <a:lnTo>
                  <a:pt x="221228" y="4855269"/>
                </a:lnTo>
                <a:lnTo>
                  <a:pt x="221228" y="4767956"/>
                </a:lnTo>
                <a:lnTo>
                  <a:pt x="221228" y="4731444"/>
                </a:lnTo>
                <a:lnTo>
                  <a:pt x="216571" y="4696519"/>
                </a:lnTo>
                <a:lnTo>
                  <a:pt x="209585" y="4767956"/>
                </a:lnTo>
                <a:lnTo>
                  <a:pt x="200270" y="4821931"/>
                </a:lnTo>
                <a:lnTo>
                  <a:pt x="183969" y="4926706"/>
                </a:lnTo>
                <a:lnTo>
                  <a:pt x="172325" y="4987031"/>
                </a:lnTo>
                <a:lnTo>
                  <a:pt x="165339" y="5066406"/>
                </a:lnTo>
                <a:lnTo>
                  <a:pt x="156024" y="5168006"/>
                </a:lnTo>
                <a:lnTo>
                  <a:pt x="149038" y="5302944"/>
                </a:lnTo>
                <a:lnTo>
                  <a:pt x="156024" y="5444231"/>
                </a:lnTo>
                <a:lnTo>
                  <a:pt x="165339" y="5574406"/>
                </a:lnTo>
                <a:lnTo>
                  <a:pt x="165339" y="5579169"/>
                </a:lnTo>
                <a:lnTo>
                  <a:pt x="165339" y="5587106"/>
                </a:lnTo>
                <a:lnTo>
                  <a:pt x="156024" y="5744269"/>
                </a:lnTo>
                <a:lnTo>
                  <a:pt x="149038" y="5722044"/>
                </a:lnTo>
                <a:lnTo>
                  <a:pt x="149038" y="5718869"/>
                </a:lnTo>
                <a:lnTo>
                  <a:pt x="144381" y="5722044"/>
                </a:lnTo>
                <a:lnTo>
                  <a:pt x="139723" y="5737919"/>
                </a:lnTo>
                <a:lnTo>
                  <a:pt x="139723" y="5771256"/>
                </a:lnTo>
                <a:lnTo>
                  <a:pt x="144381" y="5996681"/>
                </a:lnTo>
                <a:lnTo>
                  <a:pt x="132737" y="5817294"/>
                </a:lnTo>
                <a:lnTo>
                  <a:pt x="125751" y="5702994"/>
                </a:lnTo>
                <a:lnTo>
                  <a:pt x="116436" y="5634731"/>
                </a:lnTo>
                <a:lnTo>
                  <a:pt x="109450" y="5585519"/>
                </a:lnTo>
                <a:lnTo>
                  <a:pt x="100135" y="5537894"/>
                </a:lnTo>
                <a:lnTo>
                  <a:pt x="93149" y="5466456"/>
                </a:lnTo>
                <a:lnTo>
                  <a:pt x="88492" y="5353744"/>
                </a:lnTo>
                <a:lnTo>
                  <a:pt x="81505" y="5179119"/>
                </a:lnTo>
                <a:lnTo>
                  <a:pt x="81505" y="5360094"/>
                </a:lnTo>
                <a:lnTo>
                  <a:pt x="81505" y="5414069"/>
                </a:lnTo>
                <a:lnTo>
                  <a:pt x="76848" y="5450581"/>
                </a:lnTo>
                <a:lnTo>
                  <a:pt x="72191" y="5469631"/>
                </a:lnTo>
                <a:lnTo>
                  <a:pt x="67533" y="5477569"/>
                </a:lnTo>
                <a:lnTo>
                  <a:pt x="60547" y="5480744"/>
                </a:lnTo>
                <a:lnTo>
                  <a:pt x="51232" y="5480744"/>
                </a:lnTo>
                <a:lnTo>
                  <a:pt x="48903" y="5480744"/>
                </a:lnTo>
                <a:lnTo>
                  <a:pt x="39589" y="5485506"/>
                </a:lnTo>
                <a:lnTo>
                  <a:pt x="37260" y="5499794"/>
                </a:lnTo>
                <a:lnTo>
                  <a:pt x="32602" y="5526781"/>
                </a:lnTo>
                <a:lnTo>
                  <a:pt x="27945" y="5574406"/>
                </a:lnTo>
                <a:lnTo>
                  <a:pt x="27945" y="5639494"/>
                </a:lnTo>
                <a:lnTo>
                  <a:pt x="27945" y="5856981"/>
                </a:lnTo>
                <a:lnTo>
                  <a:pt x="16301" y="5579169"/>
                </a:lnTo>
                <a:lnTo>
                  <a:pt x="11644" y="5544244"/>
                </a:lnTo>
                <a:lnTo>
                  <a:pt x="11644" y="5541069"/>
                </a:lnTo>
                <a:lnTo>
                  <a:pt x="6987" y="5541069"/>
                </a:lnTo>
                <a:lnTo>
                  <a:pt x="6987" y="5518844"/>
                </a:lnTo>
                <a:lnTo>
                  <a:pt x="0" y="5293419"/>
                </a:lnTo>
                <a:lnTo>
                  <a:pt x="4658" y="5318819"/>
                </a:lnTo>
                <a:lnTo>
                  <a:pt x="6987" y="5323581"/>
                </a:lnTo>
                <a:lnTo>
                  <a:pt x="11644" y="5323581"/>
                </a:lnTo>
                <a:lnTo>
                  <a:pt x="16301" y="5323581"/>
                </a:lnTo>
                <a:lnTo>
                  <a:pt x="16301" y="5318819"/>
                </a:lnTo>
                <a:lnTo>
                  <a:pt x="23287" y="5299769"/>
                </a:lnTo>
                <a:lnTo>
                  <a:pt x="32602" y="5228331"/>
                </a:lnTo>
                <a:lnTo>
                  <a:pt x="44246" y="5123556"/>
                </a:lnTo>
                <a:lnTo>
                  <a:pt x="65204" y="4866381"/>
                </a:lnTo>
                <a:lnTo>
                  <a:pt x="83834" y="4621906"/>
                </a:lnTo>
                <a:lnTo>
                  <a:pt x="60547" y="4248844"/>
                </a:lnTo>
                <a:lnTo>
                  <a:pt x="67533" y="4056756"/>
                </a:lnTo>
                <a:lnTo>
                  <a:pt x="72191" y="4010719"/>
                </a:lnTo>
                <a:lnTo>
                  <a:pt x="76848" y="3988494"/>
                </a:lnTo>
                <a:lnTo>
                  <a:pt x="81505" y="3991669"/>
                </a:lnTo>
                <a:lnTo>
                  <a:pt x="83834" y="4010719"/>
                </a:lnTo>
                <a:lnTo>
                  <a:pt x="95477" y="4086919"/>
                </a:lnTo>
                <a:lnTo>
                  <a:pt x="111779" y="4271069"/>
                </a:lnTo>
                <a:lnTo>
                  <a:pt x="116436" y="4298056"/>
                </a:lnTo>
                <a:lnTo>
                  <a:pt x="121093" y="4312344"/>
                </a:lnTo>
                <a:lnTo>
                  <a:pt x="125751" y="4309169"/>
                </a:lnTo>
                <a:lnTo>
                  <a:pt x="125751" y="4304406"/>
                </a:lnTo>
                <a:lnTo>
                  <a:pt x="128080" y="4274244"/>
                </a:lnTo>
                <a:lnTo>
                  <a:pt x="125751" y="4318694"/>
                </a:lnTo>
                <a:lnTo>
                  <a:pt x="121093" y="4339331"/>
                </a:lnTo>
                <a:lnTo>
                  <a:pt x="116436" y="4342506"/>
                </a:lnTo>
                <a:lnTo>
                  <a:pt x="116436" y="4339331"/>
                </a:lnTo>
                <a:lnTo>
                  <a:pt x="109450" y="4320281"/>
                </a:lnTo>
                <a:lnTo>
                  <a:pt x="100135" y="4247256"/>
                </a:lnTo>
                <a:lnTo>
                  <a:pt x="95477" y="4142481"/>
                </a:lnTo>
                <a:lnTo>
                  <a:pt x="104793" y="4655244"/>
                </a:lnTo>
                <a:lnTo>
                  <a:pt x="109450" y="4688581"/>
                </a:lnTo>
                <a:lnTo>
                  <a:pt x="116436" y="4707631"/>
                </a:lnTo>
                <a:lnTo>
                  <a:pt x="121093" y="4715569"/>
                </a:lnTo>
                <a:lnTo>
                  <a:pt x="125751" y="4712394"/>
                </a:lnTo>
                <a:lnTo>
                  <a:pt x="128080" y="4710806"/>
                </a:lnTo>
                <a:lnTo>
                  <a:pt x="132737" y="4693344"/>
                </a:lnTo>
                <a:lnTo>
                  <a:pt x="139723" y="4671119"/>
                </a:lnTo>
                <a:lnTo>
                  <a:pt x="149038" y="4599681"/>
                </a:lnTo>
                <a:lnTo>
                  <a:pt x="169997" y="4399656"/>
                </a:lnTo>
                <a:lnTo>
                  <a:pt x="188626" y="4183756"/>
                </a:lnTo>
                <a:lnTo>
                  <a:pt x="183969" y="4117081"/>
                </a:lnTo>
                <a:lnTo>
                  <a:pt x="183969" y="4051994"/>
                </a:lnTo>
                <a:lnTo>
                  <a:pt x="193283" y="3905944"/>
                </a:lnTo>
                <a:lnTo>
                  <a:pt x="197941" y="3821806"/>
                </a:lnTo>
                <a:lnTo>
                  <a:pt x="200270" y="3723381"/>
                </a:lnTo>
                <a:lnTo>
                  <a:pt x="204927" y="3610669"/>
                </a:lnTo>
                <a:lnTo>
                  <a:pt x="200270" y="3478906"/>
                </a:lnTo>
                <a:lnTo>
                  <a:pt x="181640" y="3543994"/>
                </a:lnTo>
                <a:lnTo>
                  <a:pt x="181640" y="3407469"/>
                </a:lnTo>
                <a:lnTo>
                  <a:pt x="183969" y="3275706"/>
                </a:lnTo>
                <a:lnTo>
                  <a:pt x="200270" y="3031231"/>
                </a:lnTo>
                <a:lnTo>
                  <a:pt x="214242" y="3097906"/>
                </a:lnTo>
                <a:lnTo>
                  <a:pt x="225886" y="3147119"/>
                </a:lnTo>
                <a:lnTo>
                  <a:pt x="237529" y="3185219"/>
                </a:lnTo>
                <a:lnTo>
                  <a:pt x="249173" y="3212206"/>
                </a:lnTo>
                <a:lnTo>
                  <a:pt x="265474" y="3229669"/>
                </a:lnTo>
                <a:lnTo>
                  <a:pt x="277117" y="3242369"/>
                </a:lnTo>
                <a:lnTo>
                  <a:pt x="293418" y="3251894"/>
                </a:lnTo>
                <a:lnTo>
                  <a:pt x="305062" y="3256656"/>
                </a:lnTo>
                <a:lnTo>
                  <a:pt x="316706" y="3264594"/>
                </a:lnTo>
                <a:lnTo>
                  <a:pt x="330678" y="3272531"/>
                </a:lnTo>
                <a:lnTo>
                  <a:pt x="342322" y="3286819"/>
                </a:lnTo>
                <a:lnTo>
                  <a:pt x="353965" y="3309044"/>
                </a:lnTo>
                <a:lnTo>
                  <a:pt x="360951" y="3339206"/>
                </a:lnTo>
                <a:lnTo>
                  <a:pt x="370266" y="3380481"/>
                </a:lnTo>
                <a:lnTo>
                  <a:pt x="377252" y="3434456"/>
                </a:lnTo>
                <a:lnTo>
                  <a:pt x="381909" y="3505894"/>
                </a:lnTo>
                <a:lnTo>
                  <a:pt x="377252" y="3464619"/>
                </a:lnTo>
                <a:lnTo>
                  <a:pt x="374924" y="3448744"/>
                </a:lnTo>
                <a:lnTo>
                  <a:pt x="370266" y="3445569"/>
                </a:lnTo>
                <a:lnTo>
                  <a:pt x="365609" y="3448744"/>
                </a:lnTo>
                <a:lnTo>
                  <a:pt x="360951" y="3464619"/>
                </a:lnTo>
                <a:lnTo>
                  <a:pt x="349308" y="3536056"/>
                </a:lnTo>
                <a:lnTo>
                  <a:pt x="342322" y="3644006"/>
                </a:lnTo>
                <a:lnTo>
                  <a:pt x="365609" y="3867844"/>
                </a:lnTo>
                <a:lnTo>
                  <a:pt x="360951" y="3866256"/>
                </a:lnTo>
                <a:lnTo>
                  <a:pt x="358623" y="3855144"/>
                </a:lnTo>
                <a:lnTo>
                  <a:pt x="349308" y="3807519"/>
                </a:lnTo>
                <a:lnTo>
                  <a:pt x="333007" y="3667819"/>
                </a:lnTo>
                <a:lnTo>
                  <a:pt x="326020" y="3602731"/>
                </a:lnTo>
                <a:lnTo>
                  <a:pt x="316706" y="3558281"/>
                </a:lnTo>
                <a:lnTo>
                  <a:pt x="314377" y="3547169"/>
                </a:lnTo>
                <a:lnTo>
                  <a:pt x="309719" y="3547169"/>
                </a:lnTo>
                <a:lnTo>
                  <a:pt x="305062" y="3550344"/>
                </a:lnTo>
                <a:lnTo>
                  <a:pt x="302733" y="3561456"/>
                </a:lnTo>
                <a:lnTo>
                  <a:pt x="298076" y="3588444"/>
                </a:lnTo>
                <a:lnTo>
                  <a:pt x="293418" y="3866256"/>
                </a:lnTo>
                <a:lnTo>
                  <a:pt x="293418" y="4177406"/>
                </a:lnTo>
                <a:lnTo>
                  <a:pt x="293418" y="4515544"/>
                </a:lnTo>
                <a:lnTo>
                  <a:pt x="293418" y="4690169"/>
                </a:lnTo>
                <a:lnTo>
                  <a:pt x="302733" y="4866381"/>
                </a:lnTo>
                <a:lnTo>
                  <a:pt x="314377" y="4942581"/>
                </a:lnTo>
                <a:lnTo>
                  <a:pt x="321363" y="4982269"/>
                </a:lnTo>
                <a:lnTo>
                  <a:pt x="326020" y="4987031"/>
                </a:lnTo>
                <a:lnTo>
                  <a:pt x="330678" y="4983856"/>
                </a:lnTo>
                <a:lnTo>
                  <a:pt x="337664" y="4953694"/>
                </a:lnTo>
                <a:lnTo>
                  <a:pt x="342322" y="4901306"/>
                </a:lnTo>
                <a:lnTo>
                  <a:pt x="349308" y="4828281"/>
                </a:lnTo>
                <a:lnTo>
                  <a:pt x="358623" y="4639369"/>
                </a:lnTo>
                <a:lnTo>
                  <a:pt x="370266" y="4429819"/>
                </a:lnTo>
                <a:lnTo>
                  <a:pt x="386567" y="4247256"/>
                </a:lnTo>
                <a:lnTo>
                  <a:pt x="393553" y="4175819"/>
                </a:lnTo>
                <a:lnTo>
                  <a:pt x="402868" y="4126606"/>
                </a:lnTo>
                <a:lnTo>
                  <a:pt x="405197" y="4109144"/>
                </a:lnTo>
                <a:lnTo>
                  <a:pt x="414512" y="4101206"/>
                </a:lnTo>
                <a:lnTo>
                  <a:pt x="419169" y="4098031"/>
                </a:lnTo>
                <a:lnTo>
                  <a:pt x="426155" y="4107556"/>
                </a:lnTo>
                <a:lnTo>
                  <a:pt x="426155" y="4147244"/>
                </a:lnTo>
                <a:lnTo>
                  <a:pt x="426155" y="4323456"/>
                </a:lnTo>
                <a:lnTo>
                  <a:pt x="426155" y="4417119"/>
                </a:lnTo>
                <a:lnTo>
                  <a:pt x="430813" y="4485381"/>
                </a:lnTo>
                <a:lnTo>
                  <a:pt x="433141" y="4504431"/>
                </a:lnTo>
                <a:lnTo>
                  <a:pt x="437799" y="4512369"/>
                </a:lnTo>
                <a:lnTo>
                  <a:pt x="442456" y="4504431"/>
                </a:lnTo>
                <a:lnTo>
                  <a:pt x="449442" y="4479031"/>
                </a:lnTo>
                <a:lnTo>
                  <a:pt x="465743" y="4331394"/>
                </a:lnTo>
                <a:lnTo>
                  <a:pt x="486702" y="4150419"/>
                </a:lnTo>
                <a:lnTo>
                  <a:pt x="498345" y="3936106"/>
                </a:lnTo>
                <a:lnTo>
                  <a:pt x="509989" y="3701156"/>
                </a:lnTo>
                <a:lnTo>
                  <a:pt x="521633" y="3445569"/>
                </a:lnTo>
                <a:lnTo>
                  <a:pt x="530947" y="3177281"/>
                </a:lnTo>
                <a:lnTo>
                  <a:pt x="535605" y="2899469"/>
                </a:lnTo>
                <a:lnTo>
                  <a:pt x="535605" y="2623244"/>
                </a:lnTo>
                <a:lnTo>
                  <a:pt x="519304" y="2807394"/>
                </a:lnTo>
                <a:lnTo>
                  <a:pt x="507660" y="2894706"/>
                </a:lnTo>
                <a:lnTo>
                  <a:pt x="493688" y="2962969"/>
                </a:lnTo>
                <a:lnTo>
                  <a:pt x="491359" y="2982019"/>
                </a:lnTo>
                <a:lnTo>
                  <a:pt x="486702" y="2993131"/>
                </a:lnTo>
                <a:lnTo>
                  <a:pt x="482044" y="2993131"/>
                </a:lnTo>
                <a:lnTo>
                  <a:pt x="482044" y="2989956"/>
                </a:lnTo>
                <a:lnTo>
                  <a:pt x="477387" y="2974081"/>
                </a:lnTo>
                <a:lnTo>
                  <a:pt x="470401" y="2894706"/>
                </a:lnTo>
                <a:lnTo>
                  <a:pt x="465743" y="2735956"/>
                </a:lnTo>
                <a:lnTo>
                  <a:pt x="486702" y="2585144"/>
                </a:lnTo>
                <a:lnTo>
                  <a:pt x="503003" y="2437506"/>
                </a:lnTo>
                <a:lnTo>
                  <a:pt x="509989" y="2354956"/>
                </a:lnTo>
                <a:lnTo>
                  <a:pt x="519304" y="2264469"/>
                </a:lnTo>
                <a:lnTo>
                  <a:pt x="521633" y="2159694"/>
                </a:lnTo>
                <a:lnTo>
                  <a:pt x="526290" y="2039044"/>
                </a:lnTo>
                <a:lnTo>
                  <a:pt x="530947" y="2226369"/>
                </a:lnTo>
                <a:lnTo>
                  <a:pt x="530947" y="2337494"/>
                </a:lnTo>
                <a:lnTo>
                  <a:pt x="521633" y="2397819"/>
                </a:lnTo>
                <a:lnTo>
                  <a:pt x="519304" y="2427981"/>
                </a:lnTo>
                <a:lnTo>
                  <a:pt x="509989" y="2456556"/>
                </a:lnTo>
                <a:lnTo>
                  <a:pt x="507660" y="2499419"/>
                </a:lnTo>
                <a:lnTo>
                  <a:pt x="507660" y="2588319"/>
                </a:lnTo>
                <a:lnTo>
                  <a:pt x="514646" y="2740719"/>
                </a:lnTo>
                <a:lnTo>
                  <a:pt x="519304" y="2728019"/>
                </a:lnTo>
                <a:lnTo>
                  <a:pt x="521633" y="2699444"/>
                </a:lnTo>
                <a:lnTo>
                  <a:pt x="530947" y="2615306"/>
                </a:lnTo>
                <a:lnTo>
                  <a:pt x="542591" y="2416869"/>
                </a:lnTo>
                <a:lnTo>
                  <a:pt x="537934" y="2510531"/>
                </a:lnTo>
                <a:lnTo>
                  <a:pt x="537934" y="2596256"/>
                </a:lnTo>
                <a:lnTo>
                  <a:pt x="547248" y="2748656"/>
                </a:lnTo>
                <a:lnTo>
                  <a:pt x="554235" y="2880419"/>
                </a:lnTo>
                <a:lnTo>
                  <a:pt x="558892" y="2996306"/>
                </a:lnTo>
                <a:lnTo>
                  <a:pt x="565878" y="2999481"/>
                </a:lnTo>
                <a:lnTo>
                  <a:pt x="575193" y="3010594"/>
                </a:lnTo>
                <a:lnTo>
                  <a:pt x="591494" y="3042344"/>
                </a:lnTo>
                <a:lnTo>
                  <a:pt x="607795" y="3089969"/>
                </a:lnTo>
                <a:lnTo>
                  <a:pt x="624096" y="3143944"/>
                </a:lnTo>
                <a:lnTo>
                  <a:pt x="652041" y="3253481"/>
                </a:lnTo>
                <a:lnTo>
                  <a:pt x="668342" y="3297931"/>
                </a:lnTo>
                <a:lnTo>
                  <a:pt x="675328" y="3313806"/>
                </a:lnTo>
                <a:lnTo>
                  <a:pt x="684642" y="3328094"/>
                </a:lnTo>
                <a:lnTo>
                  <a:pt x="691629" y="3523356"/>
                </a:lnTo>
                <a:lnTo>
                  <a:pt x="691629" y="3766244"/>
                </a:lnTo>
                <a:lnTo>
                  <a:pt x="703272" y="3670994"/>
                </a:lnTo>
                <a:lnTo>
                  <a:pt x="712587" y="3517006"/>
                </a:lnTo>
                <a:lnTo>
                  <a:pt x="731217" y="3105844"/>
                </a:lnTo>
                <a:lnTo>
                  <a:pt x="742861" y="2653406"/>
                </a:lnTo>
                <a:lnTo>
                  <a:pt x="742861" y="2450206"/>
                </a:lnTo>
                <a:lnTo>
                  <a:pt x="742861" y="2280344"/>
                </a:lnTo>
                <a:lnTo>
                  <a:pt x="747518" y="2280344"/>
                </a:lnTo>
                <a:lnTo>
                  <a:pt x="752175" y="2286694"/>
                </a:lnTo>
                <a:lnTo>
                  <a:pt x="759162" y="2310506"/>
                </a:lnTo>
                <a:lnTo>
                  <a:pt x="773134" y="2385119"/>
                </a:lnTo>
                <a:lnTo>
                  <a:pt x="775463" y="2415281"/>
                </a:lnTo>
                <a:lnTo>
                  <a:pt x="784777" y="2431156"/>
                </a:lnTo>
                <a:lnTo>
                  <a:pt x="787106" y="2431156"/>
                </a:lnTo>
                <a:lnTo>
                  <a:pt x="791763" y="2423219"/>
                </a:lnTo>
                <a:lnTo>
                  <a:pt x="801078" y="2378769"/>
                </a:lnTo>
                <a:lnTo>
                  <a:pt x="784777" y="2148581"/>
                </a:lnTo>
                <a:lnTo>
                  <a:pt x="784777" y="2132706"/>
                </a:lnTo>
                <a:lnTo>
                  <a:pt x="787106" y="2140644"/>
                </a:lnTo>
                <a:lnTo>
                  <a:pt x="791763" y="2145406"/>
                </a:lnTo>
                <a:lnTo>
                  <a:pt x="796421" y="2148581"/>
                </a:lnTo>
                <a:lnTo>
                  <a:pt x="796421" y="2143819"/>
                </a:lnTo>
                <a:lnTo>
                  <a:pt x="801078" y="2126356"/>
                </a:lnTo>
                <a:lnTo>
                  <a:pt x="808064" y="2042219"/>
                </a:lnTo>
                <a:lnTo>
                  <a:pt x="812722" y="1872356"/>
                </a:lnTo>
                <a:lnTo>
                  <a:pt x="817379" y="1864419"/>
                </a:lnTo>
                <a:lnTo>
                  <a:pt x="819708" y="1864419"/>
                </a:lnTo>
                <a:lnTo>
                  <a:pt x="824365" y="1888231"/>
                </a:lnTo>
                <a:lnTo>
                  <a:pt x="824365" y="2005706"/>
                </a:lnTo>
                <a:lnTo>
                  <a:pt x="829023" y="2166044"/>
                </a:lnTo>
                <a:lnTo>
                  <a:pt x="829023" y="2239069"/>
                </a:lnTo>
                <a:lnTo>
                  <a:pt x="831352" y="2299394"/>
                </a:lnTo>
                <a:lnTo>
                  <a:pt x="840667" y="2124769"/>
                </a:lnTo>
                <a:lnTo>
                  <a:pt x="845324" y="2000944"/>
                </a:lnTo>
                <a:lnTo>
                  <a:pt x="845324" y="1873944"/>
                </a:lnTo>
                <a:lnTo>
                  <a:pt x="847653" y="2058094"/>
                </a:lnTo>
                <a:lnTo>
                  <a:pt x="847653" y="2258119"/>
                </a:lnTo>
                <a:lnTo>
                  <a:pt x="840667" y="2702619"/>
                </a:lnTo>
                <a:lnTo>
                  <a:pt x="831352" y="3161406"/>
                </a:lnTo>
                <a:lnTo>
                  <a:pt x="829023" y="3380481"/>
                </a:lnTo>
                <a:lnTo>
                  <a:pt x="831352" y="3585269"/>
                </a:lnTo>
                <a:lnTo>
                  <a:pt x="847653" y="3874194"/>
                </a:lnTo>
                <a:lnTo>
                  <a:pt x="873268" y="4180581"/>
                </a:lnTo>
                <a:lnTo>
                  <a:pt x="905870" y="4561581"/>
                </a:lnTo>
                <a:lnTo>
                  <a:pt x="908199" y="4304406"/>
                </a:lnTo>
                <a:lnTo>
                  <a:pt x="912857" y="3934519"/>
                </a:lnTo>
                <a:lnTo>
                  <a:pt x="912857" y="2993131"/>
                </a:lnTo>
                <a:lnTo>
                  <a:pt x="905870" y="2023169"/>
                </a:lnTo>
                <a:lnTo>
                  <a:pt x="901214" y="1613594"/>
                </a:lnTo>
                <a:lnTo>
                  <a:pt x="896556" y="1300856"/>
                </a:lnTo>
                <a:lnTo>
                  <a:pt x="896556" y="1216719"/>
                </a:lnTo>
                <a:lnTo>
                  <a:pt x="901214" y="1205606"/>
                </a:lnTo>
                <a:lnTo>
                  <a:pt x="901214" y="1213544"/>
                </a:lnTo>
                <a:lnTo>
                  <a:pt x="908199" y="1361181"/>
                </a:lnTo>
                <a:lnTo>
                  <a:pt x="919843" y="1583431"/>
                </a:lnTo>
                <a:lnTo>
                  <a:pt x="924500" y="1669156"/>
                </a:lnTo>
                <a:lnTo>
                  <a:pt x="929158" y="1713606"/>
                </a:lnTo>
                <a:lnTo>
                  <a:pt x="940801" y="1854894"/>
                </a:lnTo>
                <a:lnTo>
                  <a:pt x="950116" y="1883469"/>
                </a:lnTo>
                <a:lnTo>
                  <a:pt x="950116" y="1885056"/>
                </a:lnTo>
                <a:lnTo>
                  <a:pt x="952445" y="1883469"/>
                </a:lnTo>
                <a:lnTo>
                  <a:pt x="957102" y="1866006"/>
                </a:lnTo>
                <a:lnTo>
                  <a:pt x="961760" y="1831081"/>
                </a:lnTo>
                <a:lnTo>
                  <a:pt x="968746" y="1729481"/>
                </a:lnTo>
                <a:lnTo>
                  <a:pt x="989704" y="1511994"/>
                </a:lnTo>
                <a:lnTo>
                  <a:pt x="994362" y="1480244"/>
                </a:lnTo>
                <a:lnTo>
                  <a:pt x="996690" y="1461194"/>
                </a:lnTo>
                <a:lnTo>
                  <a:pt x="1001348" y="1461194"/>
                </a:lnTo>
                <a:lnTo>
                  <a:pt x="1001348" y="1465956"/>
                </a:lnTo>
                <a:lnTo>
                  <a:pt x="1006005" y="1492944"/>
                </a:lnTo>
                <a:lnTo>
                  <a:pt x="985047" y="1808856"/>
                </a:lnTo>
                <a:lnTo>
                  <a:pt x="989704" y="1846956"/>
                </a:lnTo>
                <a:lnTo>
                  <a:pt x="994362" y="1854894"/>
                </a:lnTo>
                <a:lnTo>
                  <a:pt x="994362" y="1858069"/>
                </a:lnTo>
                <a:lnTo>
                  <a:pt x="996690" y="1854894"/>
                </a:lnTo>
                <a:lnTo>
                  <a:pt x="1001348" y="1846956"/>
                </a:lnTo>
                <a:lnTo>
                  <a:pt x="1008334" y="1816794"/>
                </a:lnTo>
                <a:lnTo>
                  <a:pt x="1017649" y="1767581"/>
                </a:lnTo>
                <a:lnTo>
                  <a:pt x="1024635" y="1707256"/>
                </a:lnTo>
                <a:lnTo>
                  <a:pt x="1033950" y="1638994"/>
                </a:lnTo>
                <a:lnTo>
                  <a:pt x="1038607" y="1564381"/>
                </a:lnTo>
                <a:lnTo>
                  <a:pt x="1033950" y="1808856"/>
                </a:lnTo>
                <a:lnTo>
                  <a:pt x="1029292" y="2173981"/>
                </a:lnTo>
                <a:lnTo>
                  <a:pt x="1024635" y="2547044"/>
                </a:lnTo>
                <a:lnTo>
                  <a:pt x="1024635" y="2697856"/>
                </a:lnTo>
                <a:lnTo>
                  <a:pt x="1029292" y="2812156"/>
                </a:lnTo>
                <a:lnTo>
                  <a:pt x="1033950" y="2818506"/>
                </a:lnTo>
                <a:lnTo>
                  <a:pt x="1038607" y="2818506"/>
                </a:lnTo>
                <a:lnTo>
                  <a:pt x="1040936" y="2808981"/>
                </a:lnTo>
                <a:lnTo>
                  <a:pt x="1045593" y="2799456"/>
                </a:lnTo>
                <a:lnTo>
                  <a:pt x="1052579" y="2755006"/>
                </a:lnTo>
                <a:lnTo>
                  <a:pt x="1061894" y="2691506"/>
                </a:lnTo>
                <a:lnTo>
                  <a:pt x="1078195" y="2516881"/>
                </a:lnTo>
                <a:lnTo>
                  <a:pt x="1094496" y="2286694"/>
                </a:lnTo>
                <a:lnTo>
                  <a:pt x="1106140" y="2023169"/>
                </a:lnTo>
                <a:lnTo>
                  <a:pt x="1113126" y="1748531"/>
                </a:lnTo>
                <a:lnTo>
                  <a:pt x="1117784" y="1481831"/>
                </a:lnTo>
                <a:lnTo>
                  <a:pt x="1117784" y="1240531"/>
                </a:lnTo>
                <a:lnTo>
                  <a:pt x="1045593" y="1853306"/>
                </a:lnTo>
                <a:lnTo>
                  <a:pt x="1045593" y="1688206"/>
                </a:lnTo>
                <a:lnTo>
                  <a:pt x="1052579" y="1559619"/>
                </a:lnTo>
                <a:lnTo>
                  <a:pt x="1061894" y="1450081"/>
                </a:lnTo>
                <a:lnTo>
                  <a:pt x="1068880" y="1348481"/>
                </a:lnTo>
                <a:lnTo>
                  <a:pt x="1078195" y="1240531"/>
                </a:lnTo>
                <a:lnTo>
                  <a:pt x="1089839" y="1118294"/>
                </a:lnTo>
                <a:lnTo>
                  <a:pt x="1094496" y="964306"/>
                </a:lnTo>
                <a:lnTo>
                  <a:pt x="1094496" y="769044"/>
                </a:lnTo>
                <a:lnTo>
                  <a:pt x="1162030" y="945256"/>
                </a:lnTo>
                <a:lnTo>
                  <a:pt x="1155043" y="980181"/>
                </a:lnTo>
                <a:lnTo>
                  <a:pt x="1141071" y="1062731"/>
                </a:lnTo>
                <a:lnTo>
                  <a:pt x="1138742" y="1191319"/>
                </a:lnTo>
                <a:lnTo>
                  <a:pt x="1134085" y="1273869"/>
                </a:lnTo>
                <a:lnTo>
                  <a:pt x="1138742" y="1370706"/>
                </a:lnTo>
                <a:lnTo>
                  <a:pt x="1141071" y="1367531"/>
                </a:lnTo>
                <a:lnTo>
                  <a:pt x="1145728" y="1367531"/>
                </a:lnTo>
                <a:lnTo>
                  <a:pt x="1150386" y="1370706"/>
                </a:lnTo>
                <a:lnTo>
                  <a:pt x="1155043" y="1375469"/>
                </a:lnTo>
                <a:lnTo>
                  <a:pt x="1157372" y="1397694"/>
                </a:lnTo>
                <a:lnTo>
                  <a:pt x="1157372" y="1432619"/>
                </a:lnTo>
                <a:lnTo>
                  <a:pt x="1162030" y="1537394"/>
                </a:lnTo>
                <a:lnTo>
                  <a:pt x="1173673" y="1685031"/>
                </a:lnTo>
                <a:lnTo>
                  <a:pt x="1141071" y="2307331"/>
                </a:lnTo>
                <a:lnTo>
                  <a:pt x="1110797" y="3124894"/>
                </a:lnTo>
                <a:lnTo>
                  <a:pt x="1078195" y="3969444"/>
                </a:lnTo>
                <a:lnTo>
                  <a:pt x="1057237" y="4669531"/>
                </a:lnTo>
                <a:lnTo>
                  <a:pt x="1089839" y="4339331"/>
                </a:lnTo>
                <a:lnTo>
                  <a:pt x="1101483" y="4628256"/>
                </a:lnTo>
                <a:lnTo>
                  <a:pt x="1110797" y="4537769"/>
                </a:lnTo>
                <a:lnTo>
                  <a:pt x="1117784" y="4417119"/>
                </a:lnTo>
                <a:lnTo>
                  <a:pt x="1134085" y="4096444"/>
                </a:lnTo>
                <a:lnTo>
                  <a:pt x="1150386" y="3697981"/>
                </a:lnTo>
                <a:lnTo>
                  <a:pt x="1162030" y="3261419"/>
                </a:lnTo>
                <a:lnTo>
                  <a:pt x="1185316" y="2407344"/>
                </a:lnTo>
                <a:lnTo>
                  <a:pt x="1199289" y="1808856"/>
                </a:lnTo>
                <a:lnTo>
                  <a:pt x="1201617" y="1842194"/>
                </a:lnTo>
                <a:lnTo>
                  <a:pt x="1206275" y="1894581"/>
                </a:lnTo>
                <a:lnTo>
                  <a:pt x="1215590" y="2046981"/>
                </a:lnTo>
                <a:lnTo>
                  <a:pt x="1215590" y="2245419"/>
                </a:lnTo>
                <a:lnTo>
                  <a:pt x="1215590" y="2467669"/>
                </a:lnTo>
                <a:lnTo>
                  <a:pt x="1215590" y="2902644"/>
                </a:lnTo>
                <a:lnTo>
                  <a:pt x="1210932" y="3188394"/>
                </a:lnTo>
                <a:lnTo>
                  <a:pt x="1215590" y="3188394"/>
                </a:lnTo>
                <a:lnTo>
                  <a:pt x="1217918" y="3180456"/>
                </a:lnTo>
                <a:lnTo>
                  <a:pt x="1227233" y="3139181"/>
                </a:lnTo>
                <a:lnTo>
                  <a:pt x="1234220" y="3070919"/>
                </a:lnTo>
                <a:lnTo>
                  <a:pt x="1238877" y="2980431"/>
                </a:lnTo>
                <a:lnTo>
                  <a:pt x="1250520" y="2747069"/>
                </a:lnTo>
                <a:lnTo>
                  <a:pt x="1262164" y="2483544"/>
                </a:lnTo>
                <a:lnTo>
                  <a:pt x="1271479" y="2223194"/>
                </a:lnTo>
                <a:lnTo>
                  <a:pt x="1283122" y="2004119"/>
                </a:lnTo>
                <a:lnTo>
                  <a:pt x="1287780" y="1924744"/>
                </a:lnTo>
                <a:lnTo>
                  <a:pt x="1294766" y="1869181"/>
                </a:lnTo>
                <a:lnTo>
                  <a:pt x="1299423" y="1850131"/>
                </a:lnTo>
                <a:lnTo>
                  <a:pt x="1301752" y="1842194"/>
                </a:lnTo>
                <a:lnTo>
                  <a:pt x="1306410" y="1842194"/>
                </a:lnTo>
                <a:lnTo>
                  <a:pt x="1311067" y="1850131"/>
                </a:lnTo>
                <a:lnTo>
                  <a:pt x="1294766" y="1623119"/>
                </a:lnTo>
                <a:lnTo>
                  <a:pt x="1299423" y="1597719"/>
                </a:lnTo>
                <a:lnTo>
                  <a:pt x="1301752" y="1594544"/>
                </a:lnTo>
                <a:lnTo>
                  <a:pt x="1306410" y="1594544"/>
                </a:lnTo>
                <a:lnTo>
                  <a:pt x="1315724" y="1605656"/>
                </a:lnTo>
                <a:lnTo>
                  <a:pt x="1327368" y="1619944"/>
                </a:lnTo>
                <a:lnTo>
                  <a:pt x="1334354" y="1627881"/>
                </a:lnTo>
                <a:lnTo>
                  <a:pt x="1339011" y="1627881"/>
                </a:lnTo>
                <a:lnTo>
                  <a:pt x="1339011" y="1623119"/>
                </a:lnTo>
                <a:lnTo>
                  <a:pt x="1343669" y="1597719"/>
                </a:lnTo>
                <a:lnTo>
                  <a:pt x="1345998" y="1542156"/>
                </a:lnTo>
                <a:lnTo>
                  <a:pt x="1350655" y="1786631"/>
                </a:lnTo>
                <a:lnTo>
                  <a:pt x="1355312" y="2088256"/>
                </a:lnTo>
                <a:lnTo>
                  <a:pt x="1359970" y="2381944"/>
                </a:lnTo>
                <a:lnTo>
                  <a:pt x="1355312" y="2608956"/>
                </a:lnTo>
                <a:lnTo>
                  <a:pt x="1399558" y="1688206"/>
                </a:lnTo>
                <a:lnTo>
                  <a:pt x="1394901" y="1902519"/>
                </a:lnTo>
                <a:lnTo>
                  <a:pt x="1394901" y="2231131"/>
                </a:lnTo>
                <a:lnTo>
                  <a:pt x="1394901" y="2769294"/>
                </a:lnTo>
                <a:lnTo>
                  <a:pt x="1399558" y="2762944"/>
                </a:lnTo>
                <a:lnTo>
                  <a:pt x="1399558" y="2739131"/>
                </a:lnTo>
                <a:lnTo>
                  <a:pt x="1406544" y="2639119"/>
                </a:lnTo>
                <a:lnTo>
                  <a:pt x="1415859" y="2313681"/>
                </a:lnTo>
                <a:lnTo>
                  <a:pt x="1420516" y="1943794"/>
                </a:lnTo>
                <a:lnTo>
                  <a:pt x="1420516" y="1789806"/>
                </a:lnTo>
                <a:lnTo>
                  <a:pt x="1415859" y="1683444"/>
                </a:lnTo>
                <a:lnTo>
                  <a:pt x="1434489" y="1975544"/>
                </a:lnTo>
                <a:lnTo>
                  <a:pt x="1443804" y="2115244"/>
                </a:lnTo>
                <a:lnTo>
                  <a:pt x="1455447" y="2280344"/>
                </a:lnTo>
                <a:lnTo>
                  <a:pt x="1471748" y="2648644"/>
                </a:lnTo>
                <a:lnTo>
                  <a:pt x="1471748" y="2593081"/>
                </a:lnTo>
                <a:lnTo>
                  <a:pt x="1476406" y="2480369"/>
                </a:lnTo>
                <a:lnTo>
                  <a:pt x="1471748" y="2167631"/>
                </a:lnTo>
                <a:lnTo>
                  <a:pt x="1467091" y="1846956"/>
                </a:lnTo>
                <a:lnTo>
                  <a:pt x="1464762" y="1662806"/>
                </a:lnTo>
                <a:lnTo>
                  <a:pt x="1471748" y="1592956"/>
                </a:lnTo>
                <a:lnTo>
                  <a:pt x="1478734" y="1548506"/>
                </a:lnTo>
                <a:lnTo>
                  <a:pt x="1483392" y="1529456"/>
                </a:lnTo>
                <a:lnTo>
                  <a:pt x="1488049" y="1526281"/>
                </a:lnTo>
                <a:lnTo>
                  <a:pt x="1492707" y="1529456"/>
                </a:lnTo>
                <a:lnTo>
                  <a:pt x="1495035" y="1542156"/>
                </a:lnTo>
                <a:lnTo>
                  <a:pt x="1504350" y="1567556"/>
                </a:lnTo>
                <a:lnTo>
                  <a:pt x="1511337" y="1632644"/>
                </a:lnTo>
                <a:lnTo>
                  <a:pt x="1504350" y="1715194"/>
                </a:lnTo>
                <a:lnTo>
                  <a:pt x="1499693" y="1819969"/>
                </a:lnTo>
                <a:lnTo>
                  <a:pt x="1492707" y="2091431"/>
                </a:lnTo>
                <a:lnTo>
                  <a:pt x="1492707" y="2423219"/>
                </a:lnTo>
                <a:lnTo>
                  <a:pt x="1492707" y="2793106"/>
                </a:lnTo>
                <a:lnTo>
                  <a:pt x="1492707" y="3550344"/>
                </a:lnTo>
                <a:lnTo>
                  <a:pt x="1495035" y="3885306"/>
                </a:lnTo>
                <a:lnTo>
                  <a:pt x="1492707" y="4164706"/>
                </a:lnTo>
                <a:lnTo>
                  <a:pt x="1581198" y="1653281"/>
                </a:lnTo>
                <a:lnTo>
                  <a:pt x="1567226" y="2702619"/>
                </a:lnTo>
                <a:lnTo>
                  <a:pt x="1576540" y="2453381"/>
                </a:lnTo>
                <a:lnTo>
                  <a:pt x="1583527" y="2348606"/>
                </a:lnTo>
                <a:lnTo>
                  <a:pt x="1588184" y="2258119"/>
                </a:lnTo>
                <a:lnTo>
                  <a:pt x="1599828" y="2178744"/>
                </a:lnTo>
                <a:lnTo>
                  <a:pt x="1609142" y="2113656"/>
                </a:lnTo>
                <a:lnTo>
                  <a:pt x="1620786" y="2058094"/>
                </a:lnTo>
                <a:lnTo>
                  <a:pt x="1632430" y="2015231"/>
                </a:lnTo>
                <a:lnTo>
                  <a:pt x="1644073" y="1978719"/>
                </a:lnTo>
                <a:lnTo>
                  <a:pt x="1655717" y="1954906"/>
                </a:lnTo>
                <a:lnTo>
                  <a:pt x="1669689" y="1937444"/>
                </a:lnTo>
                <a:lnTo>
                  <a:pt x="1681333" y="1929506"/>
                </a:lnTo>
                <a:lnTo>
                  <a:pt x="1685990" y="1929506"/>
                </a:lnTo>
                <a:lnTo>
                  <a:pt x="1692976" y="1929506"/>
                </a:lnTo>
                <a:lnTo>
                  <a:pt x="1704620" y="1934269"/>
                </a:lnTo>
                <a:lnTo>
                  <a:pt x="1713935" y="1945381"/>
                </a:lnTo>
                <a:lnTo>
                  <a:pt x="1725579" y="1962844"/>
                </a:lnTo>
                <a:lnTo>
                  <a:pt x="1716263" y="1967606"/>
                </a:lnTo>
                <a:lnTo>
                  <a:pt x="1713935" y="2061269"/>
                </a:lnTo>
                <a:lnTo>
                  <a:pt x="1716263" y="2145406"/>
                </a:lnTo>
                <a:lnTo>
                  <a:pt x="1720921" y="2215256"/>
                </a:lnTo>
                <a:lnTo>
                  <a:pt x="1730236" y="2264469"/>
                </a:lnTo>
                <a:lnTo>
                  <a:pt x="1732564" y="2280344"/>
                </a:lnTo>
                <a:lnTo>
                  <a:pt x="1741879" y="2291456"/>
                </a:lnTo>
                <a:lnTo>
                  <a:pt x="1744208" y="2291456"/>
                </a:lnTo>
                <a:lnTo>
                  <a:pt x="1748865" y="2286694"/>
                </a:lnTo>
                <a:lnTo>
                  <a:pt x="1749114" y="2285635"/>
                </a:lnTo>
                <a:lnTo>
                  <a:pt x="1758180" y="2362894"/>
                </a:lnTo>
                <a:lnTo>
                  <a:pt x="1760509" y="2397819"/>
                </a:lnTo>
                <a:lnTo>
                  <a:pt x="1765166" y="2397819"/>
                </a:lnTo>
                <a:lnTo>
                  <a:pt x="1765166" y="2393056"/>
                </a:lnTo>
                <a:lnTo>
                  <a:pt x="1774481" y="2354956"/>
                </a:lnTo>
                <a:lnTo>
                  <a:pt x="1781467" y="2205731"/>
                </a:lnTo>
                <a:lnTo>
                  <a:pt x="1788454" y="2012056"/>
                </a:lnTo>
                <a:lnTo>
                  <a:pt x="1797769" y="1819969"/>
                </a:lnTo>
                <a:lnTo>
                  <a:pt x="1804755" y="1688206"/>
                </a:lnTo>
                <a:lnTo>
                  <a:pt x="1809412" y="1658044"/>
                </a:lnTo>
                <a:lnTo>
                  <a:pt x="1814069" y="1665981"/>
                </a:lnTo>
                <a:lnTo>
                  <a:pt x="1818727" y="1715194"/>
                </a:lnTo>
                <a:lnTo>
                  <a:pt x="1825713" y="1813619"/>
                </a:lnTo>
                <a:lnTo>
                  <a:pt x="1821056" y="1804094"/>
                </a:lnTo>
                <a:lnTo>
                  <a:pt x="1818727" y="1804094"/>
                </a:lnTo>
                <a:lnTo>
                  <a:pt x="1814069" y="1804094"/>
                </a:lnTo>
                <a:lnTo>
                  <a:pt x="1809412" y="1812031"/>
                </a:lnTo>
                <a:lnTo>
                  <a:pt x="1804755" y="1824731"/>
                </a:lnTo>
                <a:lnTo>
                  <a:pt x="1802426" y="1872356"/>
                </a:lnTo>
                <a:lnTo>
                  <a:pt x="1797769" y="1937444"/>
                </a:lnTo>
                <a:lnTo>
                  <a:pt x="1793111" y="2121594"/>
                </a:lnTo>
                <a:lnTo>
                  <a:pt x="1788454" y="2337494"/>
                </a:lnTo>
                <a:lnTo>
                  <a:pt x="1802426" y="2261294"/>
                </a:lnTo>
                <a:lnTo>
                  <a:pt x="1814069" y="2215256"/>
                </a:lnTo>
                <a:lnTo>
                  <a:pt x="1825713" y="2181919"/>
                </a:lnTo>
                <a:lnTo>
                  <a:pt x="1837357" y="2140644"/>
                </a:lnTo>
                <a:lnTo>
                  <a:pt x="1849000" y="2069206"/>
                </a:lnTo>
                <a:lnTo>
                  <a:pt x="1858316" y="1951731"/>
                </a:lnTo>
                <a:lnTo>
                  <a:pt x="1862972" y="1762819"/>
                </a:lnTo>
                <a:lnTo>
                  <a:pt x="1862972" y="1485006"/>
                </a:lnTo>
                <a:lnTo>
                  <a:pt x="1869959" y="1578669"/>
                </a:lnTo>
                <a:lnTo>
                  <a:pt x="1881602" y="1643756"/>
                </a:lnTo>
                <a:lnTo>
                  <a:pt x="1886260" y="1759644"/>
                </a:lnTo>
                <a:lnTo>
                  <a:pt x="1890917" y="2000944"/>
                </a:lnTo>
                <a:lnTo>
                  <a:pt x="1951464" y="1477069"/>
                </a:lnTo>
                <a:lnTo>
                  <a:pt x="1946806" y="1570731"/>
                </a:lnTo>
                <a:lnTo>
                  <a:pt x="1946806" y="1692969"/>
                </a:lnTo>
                <a:lnTo>
                  <a:pt x="1946806" y="1812031"/>
                </a:lnTo>
                <a:lnTo>
                  <a:pt x="1951464" y="1854894"/>
                </a:lnTo>
                <a:lnTo>
                  <a:pt x="1958450" y="1888231"/>
                </a:lnTo>
                <a:lnTo>
                  <a:pt x="1953792" y="1880294"/>
                </a:lnTo>
                <a:lnTo>
                  <a:pt x="1951464" y="1877119"/>
                </a:lnTo>
                <a:lnTo>
                  <a:pt x="1946806" y="1877119"/>
                </a:lnTo>
                <a:lnTo>
                  <a:pt x="1946806" y="1883469"/>
                </a:lnTo>
                <a:lnTo>
                  <a:pt x="1937491" y="1904106"/>
                </a:lnTo>
                <a:lnTo>
                  <a:pt x="1935163" y="1940619"/>
                </a:lnTo>
                <a:lnTo>
                  <a:pt x="1909547" y="2124769"/>
                </a:lnTo>
                <a:lnTo>
                  <a:pt x="1897903" y="2197794"/>
                </a:lnTo>
                <a:lnTo>
                  <a:pt x="1893246" y="2216844"/>
                </a:lnTo>
                <a:lnTo>
                  <a:pt x="1893246" y="2220019"/>
                </a:lnTo>
                <a:lnTo>
                  <a:pt x="1890917" y="2223194"/>
                </a:lnTo>
                <a:lnTo>
                  <a:pt x="1886260" y="2205731"/>
                </a:lnTo>
                <a:lnTo>
                  <a:pt x="1881602" y="2170806"/>
                </a:lnTo>
                <a:lnTo>
                  <a:pt x="1874616" y="2015231"/>
                </a:lnTo>
                <a:lnTo>
                  <a:pt x="1874616" y="2381944"/>
                </a:lnTo>
                <a:lnTo>
                  <a:pt x="1876945" y="2694681"/>
                </a:lnTo>
                <a:lnTo>
                  <a:pt x="1876945" y="2988369"/>
                </a:lnTo>
                <a:lnTo>
                  <a:pt x="1869959" y="3309044"/>
                </a:lnTo>
                <a:lnTo>
                  <a:pt x="1881602" y="3251894"/>
                </a:lnTo>
                <a:lnTo>
                  <a:pt x="1893246" y="3182044"/>
                </a:lnTo>
                <a:lnTo>
                  <a:pt x="1914204" y="3004244"/>
                </a:lnTo>
                <a:lnTo>
                  <a:pt x="1930506" y="2788344"/>
                </a:lnTo>
                <a:lnTo>
                  <a:pt x="1951464" y="2540694"/>
                </a:lnTo>
                <a:lnTo>
                  <a:pt x="1979408" y="2005706"/>
                </a:lnTo>
                <a:lnTo>
                  <a:pt x="2009681" y="1492944"/>
                </a:lnTo>
                <a:lnTo>
                  <a:pt x="2067899" y="1885056"/>
                </a:lnTo>
                <a:lnTo>
                  <a:pt x="2070228" y="1635819"/>
                </a:lnTo>
                <a:lnTo>
                  <a:pt x="2079543" y="2261294"/>
                </a:lnTo>
                <a:lnTo>
                  <a:pt x="2086529" y="2083494"/>
                </a:lnTo>
                <a:lnTo>
                  <a:pt x="2091186" y="2042219"/>
                </a:lnTo>
                <a:lnTo>
                  <a:pt x="2091186" y="2053331"/>
                </a:lnTo>
                <a:lnTo>
                  <a:pt x="2091186" y="2154931"/>
                </a:lnTo>
                <a:lnTo>
                  <a:pt x="2091186" y="2286694"/>
                </a:lnTo>
                <a:lnTo>
                  <a:pt x="2098173" y="2220019"/>
                </a:lnTo>
                <a:lnTo>
                  <a:pt x="2102830" y="2132706"/>
                </a:lnTo>
                <a:lnTo>
                  <a:pt x="2102830" y="2386706"/>
                </a:lnTo>
                <a:lnTo>
                  <a:pt x="2098173" y="2650231"/>
                </a:lnTo>
                <a:lnTo>
                  <a:pt x="2086529" y="3180456"/>
                </a:lnTo>
                <a:lnTo>
                  <a:pt x="2070228" y="2834381"/>
                </a:lnTo>
                <a:lnTo>
                  <a:pt x="2063242" y="3070919"/>
                </a:lnTo>
                <a:lnTo>
                  <a:pt x="2058584" y="3294756"/>
                </a:lnTo>
                <a:lnTo>
                  <a:pt x="2058584" y="3504306"/>
                </a:lnTo>
                <a:lnTo>
                  <a:pt x="2063242" y="3596381"/>
                </a:lnTo>
                <a:lnTo>
                  <a:pt x="2067899" y="3678931"/>
                </a:lnTo>
                <a:lnTo>
                  <a:pt x="2074886" y="3543994"/>
                </a:lnTo>
                <a:lnTo>
                  <a:pt x="2067899" y="3856731"/>
                </a:lnTo>
                <a:lnTo>
                  <a:pt x="2067899" y="3977381"/>
                </a:lnTo>
                <a:lnTo>
                  <a:pt x="2067899" y="4063106"/>
                </a:lnTo>
                <a:lnTo>
                  <a:pt x="2112145" y="3761481"/>
                </a:lnTo>
                <a:lnTo>
                  <a:pt x="2091186" y="3294756"/>
                </a:lnTo>
                <a:lnTo>
                  <a:pt x="2112145" y="2974081"/>
                </a:lnTo>
                <a:lnTo>
                  <a:pt x="2126117" y="2634356"/>
                </a:lnTo>
                <a:lnTo>
                  <a:pt x="2130775" y="2464494"/>
                </a:lnTo>
                <a:lnTo>
                  <a:pt x="2130775" y="2294631"/>
                </a:lnTo>
                <a:lnTo>
                  <a:pt x="2130775" y="2126356"/>
                </a:lnTo>
                <a:lnTo>
                  <a:pt x="2123788" y="1964431"/>
                </a:lnTo>
                <a:lnTo>
                  <a:pt x="2158719" y="2335906"/>
                </a:lnTo>
                <a:lnTo>
                  <a:pt x="2179678" y="1989831"/>
                </a:lnTo>
                <a:lnTo>
                  <a:pt x="2195979" y="1797744"/>
                </a:lnTo>
                <a:lnTo>
                  <a:pt x="2235567" y="1381819"/>
                </a:lnTo>
                <a:lnTo>
                  <a:pt x="2235567" y="1537394"/>
                </a:lnTo>
                <a:lnTo>
                  <a:pt x="2235567" y="1683444"/>
                </a:lnTo>
                <a:lnTo>
                  <a:pt x="2230909" y="1816794"/>
                </a:lnTo>
                <a:lnTo>
                  <a:pt x="2235567" y="1940619"/>
                </a:lnTo>
                <a:lnTo>
                  <a:pt x="2244882" y="1834256"/>
                </a:lnTo>
                <a:lnTo>
                  <a:pt x="2247210" y="1773931"/>
                </a:lnTo>
                <a:lnTo>
                  <a:pt x="2251869" y="1759644"/>
                </a:lnTo>
                <a:lnTo>
                  <a:pt x="2256525" y="1751706"/>
                </a:lnTo>
                <a:lnTo>
                  <a:pt x="2258854" y="1753294"/>
                </a:lnTo>
                <a:lnTo>
                  <a:pt x="2263511" y="1762819"/>
                </a:lnTo>
                <a:lnTo>
                  <a:pt x="2272826" y="1800919"/>
                </a:lnTo>
                <a:lnTo>
                  <a:pt x="2275155" y="1858069"/>
                </a:lnTo>
                <a:lnTo>
                  <a:pt x="2291456" y="2008881"/>
                </a:lnTo>
                <a:lnTo>
                  <a:pt x="2303100" y="2166044"/>
                </a:lnTo>
                <a:lnTo>
                  <a:pt x="2317072" y="2272406"/>
                </a:lnTo>
                <a:lnTo>
                  <a:pt x="2319401" y="2294631"/>
                </a:lnTo>
                <a:lnTo>
                  <a:pt x="2319401" y="2291456"/>
                </a:lnTo>
                <a:lnTo>
                  <a:pt x="2324059" y="2283519"/>
                </a:lnTo>
                <a:lnTo>
                  <a:pt x="2324059" y="2234306"/>
                </a:lnTo>
                <a:lnTo>
                  <a:pt x="2328715" y="2143819"/>
                </a:lnTo>
                <a:lnTo>
                  <a:pt x="2335702" y="2075556"/>
                </a:lnTo>
                <a:lnTo>
                  <a:pt x="2340359" y="1989831"/>
                </a:lnTo>
                <a:lnTo>
                  <a:pt x="2345016" y="1792981"/>
                </a:lnTo>
                <a:lnTo>
                  <a:pt x="2347345" y="1592956"/>
                </a:lnTo>
                <a:lnTo>
                  <a:pt x="2352003" y="1504056"/>
                </a:lnTo>
                <a:lnTo>
                  <a:pt x="2356660" y="1431031"/>
                </a:lnTo>
                <a:lnTo>
                  <a:pt x="2356660" y="1559619"/>
                </a:lnTo>
                <a:lnTo>
                  <a:pt x="2356660" y="1616769"/>
                </a:lnTo>
                <a:lnTo>
                  <a:pt x="2361318" y="1646931"/>
                </a:lnTo>
                <a:lnTo>
                  <a:pt x="2379947" y="1200844"/>
                </a:lnTo>
                <a:lnTo>
                  <a:pt x="2379947" y="1257994"/>
                </a:lnTo>
                <a:lnTo>
                  <a:pt x="2379947" y="1318319"/>
                </a:lnTo>
                <a:lnTo>
                  <a:pt x="2377618" y="1438969"/>
                </a:lnTo>
                <a:lnTo>
                  <a:pt x="2377618" y="1564381"/>
                </a:lnTo>
                <a:lnTo>
                  <a:pt x="2377618" y="1632644"/>
                </a:lnTo>
                <a:lnTo>
                  <a:pt x="2384605" y="1702494"/>
                </a:lnTo>
                <a:lnTo>
                  <a:pt x="2412549" y="1477069"/>
                </a:lnTo>
                <a:lnTo>
                  <a:pt x="2424193" y="1386581"/>
                </a:lnTo>
                <a:lnTo>
                  <a:pt x="2435836" y="1321494"/>
                </a:lnTo>
                <a:lnTo>
                  <a:pt x="2449809" y="1280219"/>
                </a:lnTo>
                <a:lnTo>
                  <a:pt x="2452137" y="1270694"/>
                </a:lnTo>
                <a:lnTo>
                  <a:pt x="2456795" y="1269106"/>
                </a:lnTo>
                <a:lnTo>
                  <a:pt x="2461452" y="1269106"/>
                </a:lnTo>
                <a:lnTo>
                  <a:pt x="2466110" y="1277044"/>
                </a:lnTo>
                <a:lnTo>
                  <a:pt x="2473096" y="1292919"/>
                </a:lnTo>
                <a:lnTo>
                  <a:pt x="2484739" y="1353244"/>
                </a:lnTo>
                <a:lnTo>
                  <a:pt x="2494055" y="1326256"/>
                </a:lnTo>
                <a:lnTo>
                  <a:pt x="2496383" y="1284981"/>
                </a:lnTo>
                <a:lnTo>
                  <a:pt x="2501040" y="1170681"/>
                </a:lnTo>
                <a:lnTo>
                  <a:pt x="2501040" y="1027806"/>
                </a:lnTo>
                <a:lnTo>
                  <a:pt x="2496383" y="876994"/>
                </a:lnTo>
                <a:lnTo>
                  <a:pt x="2489397" y="621406"/>
                </a:lnTo>
                <a:lnTo>
                  <a:pt x="2494055" y="553144"/>
                </a:lnTo>
                <a:lnTo>
                  <a:pt x="2496383" y="542031"/>
                </a:lnTo>
                <a:lnTo>
                  <a:pt x="2501040" y="545206"/>
                </a:lnTo>
                <a:lnTo>
                  <a:pt x="2505698" y="549969"/>
                </a:lnTo>
                <a:lnTo>
                  <a:pt x="2510355" y="829369"/>
                </a:lnTo>
                <a:lnTo>
                  <a:pt x="2512684" y="1092894"/>
                </a:lnTo>
                <a:lnTo>
                  <a:pt x="2524327" y="1300856"/>
                </a:lnTo>
                <a:lnTo>
                  <a:pt x="2533642" y="1367531"/>
                </a:lnTo>
                <a:lnTo>
                  <a:pt x="2540629" y="1405631"/>
                </a:lnTo>
                <a:lnTo>
                  <a:pt x="2549943" y="1213544"/>
                </a:lnTo>
                <a:lnTo>
                  <a:pt x="2554601" y="1021456"/>
                </a:lnTo>
                <a:lnTo>
                  <a:pt x="2561587" y="846831"/>
                </a:lnTo>
                <a:lnTo>
                  <a:pt x="2568573" y="772219"/>
                </a:lnTo>
                <a:lnTo>
                  <a:pt x="2573230" y="707131"/>
                </a:lnTo>
                <a:lnTo>
                  <a:pt x="2573230" y="1265931"/>
                </a:lnTo>
                <a:lnTo>
                  <a:pt x="2584874" y="1250056"/>
                </a:lnTo>
                <a:lnTo>
                  <a:pt x="2577888" y="1134169"/>
                </a:lnTo>
                <a:lnTo>
                  <a:pt x="2589531" y="1240531"/>
                </a:lnTo>
                <a:lnTo>
                  <a:pt x="2594189" y="1238944"/>
                </a:lnTo>
                <a:lnTo>
                  <a:pt x="2598846" y="1243706"/>
                </a:lnTo>
                <a:lnTo>
                  <a:pt x="2601176" y="1257994"/>
                </a:lnTo>
                <a:lnTo>
                  <a:pt x="2605832" y="1284981"/>
                </a:lnTo>
                <a:lnTo>
                  <a:pt x="2610490" y="1383406"/>
                </a:lnTo>
                <a:lnTo>
                  <a:pt x="2612819" y="1562794"/>
                </a:lnTo>
                <a:lnTo>
                  <a:pt x="2626791" y="1432619"/>
                </a:lnTo>
                <a:lnTo>
                  <a:pt x="2629120" y="1400869"/>
                </a:lnTo>
                <a:lnTo>
                  <a:pt x="2633777" y="1383406"/>
                </a:lnTo>
                <a:lnTo>
                  <a:pt x="2638435" y="1383406"/>
                </a:lnTo>
                <a:lnTo>
                  <a:pt x="2638435" y="1386581"/>
                </a:lnTo>
                <a:lnTo>
                  <a:pt x="2643092" y="1400869"/>
                </a:lnTo>
                <a:lnTo>
                  <a:pt x="2650078" y="1454844"/>
                </a:lnTo>
                <a:lnTo>
                  <a:pt x="2654736" y="1394519"/>
                </a:lnTo>
                <a:lnTo>
                  <a:pt x="2657064" y="1321494"/>
                </a:lnTo>
                <a:lnTo>
                  <a:pt x="2657064" y="1148456"/>
                </a:lnTo>
                <a:lnTo>
                  <a:pt x="2657064" y="953194"/>
                </a:lnTo>
                <a:lnTo>
                  <a:pt x="2650078" y="748406"/>
                </a:lnTo>
                <a:lnTo>
                  <a:pt x="2629120" y="361056"/>
                </a:lnTo>
                <a:lnTo>
                  <a:pt x="2617476" y="94356"/>
                </a:lnTo>
                <a:lnTo>
                  <a:pt x="2629120" y="226119"/>
                </a:lnTo>
                <a:lnTo>
                  <a:pt x="2643092" y="311844"/>
                </a:lnTo>
                <a:lnTo>
                  <a:pt x="2657064" y="426144"/>
                </a:lnTo>
                <a:lnTo>
                  <a:pt x="2671037" y="492819"/>
                </a:lnTo>
                <a:lnTo>
                  <a:pt x="2678023" y="588069"/>
                </a:lnTo>
                <a:lnTo>
                  <a:pt x="2682680" y="737294"/>
                </a:lnTo>
                <a:lnTo>
                  <a:pt x="2689666" y="948431"/>
                </a:lnTo>
                <a:lnTo>
                  <a:pt x="2661722" y="1100831"/>
                </a:lnTo>
                <a:lnTo>
                  <a:pt x="2673366" y="1205606"/>
                </a:lnTo>
                <a:lnTo>
                  <a:pt x="2682680" y="1269106"/>
                </a:lnTo>
                <a:lnTo>
                  <a:pt x="2687338" y="1284981"/>
                </a:lnTo>
                <a:lnTo>
                  <a:pt x="2689666" y="1292919"/>
                </a:lnTo>
                <a:lnTo>
                  <a:pt x="2694324" y="1292919"/>
                </a:lnTo>
                <a:lnTo>
                  <a:pt x="2698981" y="1288156"/>
                </a:lnTo>
                <a:lnTo>
                  <a:pt x="2701310" y="1261169"/>
                </a:lnTo>
                <a:lnTo>
                  <a:pt x="2705967" y="1216719"/>
                </a:lnTo>
                <a:lnTo>
                  <a:pt x="2717611" y="1111944"/>
                </a:lnTo>
                <a:lnTo>
                  <a:pt x="2722268" y="1029394"/>
                </a:lnTo>
                <a:lnTo>
                  <a:pt x="2726926" y="1016694"/>
                </a:lnTo>
                <a:lnTo>
                  <a:pt x="2731583" y="1029394"/>
                </a:lnTo>
                <a:lnTo>
                  <a:pt x="2738569" y="1164331"/>
                </a:lnTo>
                <a:lnTo>
                  <a:pt x="2745555" y="1496119"/>
                </a:lnTo>
                <a:lnTo>
                  <a:pt x="2743227" y="1491356"/>
                </a:lnTo>
                <a:lnTo>
                  <a:pt x="2733912" y="1502469"/>
                </a:lnTo>
                <a:lnTo>
                  <a:pt x="2726926" y="1562794"/>
                </a:lnTo>
                <a:lnTo>
                  <a:pt x="2743227" y="1680269"/>
                </a:lnTo>
                <a:lnTo>
                  <a:pt x="2754870" y="1781869"/>
                </a:lnTo>
                <a:lnTo>
                  <a:pt x="2775829" y="1446906"/>
                </a:lnTo>
                <a:lnTo>
                  <a:pt x="2775829" y="1481831"/>
                </a:lnTo>
                <a:lnTo>
                  <a:pt x="2822403" y="1394519"/>
                </a:lnTo>
                <a:lnTo>
                  <a:pt x="2820074" y="1442144"/>
                </a:lnTo>
                <a:lnTo>
                  <a:pt x="2820074" y="1502469"/>
                </a:lnTo>
                <a:lnTo>
                  <a:pt x="2820074" y="1562794"/>
                </a:lnTo>
                <a:lnTo>
                  <a:pt x="2822403" y="1594544"/>
                </a:lnTo>
                <a:lnTo>
                  <a:pt x="2859662" y="1299269"/>
                </a:lnTo>
                <a:lnTo>
                  <a:pt x="2855005" y="1408806"/>
                </a:lnTo>
                <a:lnTo>
                  <a:pt x="2859662" y="1521519"/>
                </a:lnTo>
                <a:lnTo>
                  <a:pt x="2864320" y="1623119"/>
                </a:lnTo>
                <a:lnTo>
                  <a:pt x="2875963" y="1704081"/>
                </a:lnTo>
                <a:lnTo>
                  <a:pt x="2878292" y="1715194"/>
                </a:lnTo>
                <a:lnTo>
                  <a:pt x="2882950" y="1718369"/>
                </a:lnTo>
                <a:lnTo>
                  <a:pt x="2887607" y="1713606"/>
                </a:lnTo>
                <a:lnTo>
                  <a:pt x="2892264" y="1702494"/>
                </a:lnTo>
                <a:lnTo>
                  <a:pt x="2894593" y="1654869"/>
                </a:lnTo>
                <a:lnTo>
                  <a:pt x="2899251" y="1589781"/>
                </a:lnTo>
                <a:lnTo>
                  <a:pt x="2906237" y="1411981"/>
                </a:lnTo>
                <a:lnTo>
                  <a:pt x="2915552" y="1208781"/>
                </a:lnTo>
                <a:lnTo>
                  <a:pt x="2920209" y="1027806"/>
                </a:lnTo>
                <a:lnTo>
                  <a:pt x="2927195" y="903981"/>
                </a:lnTo>
                <a:lnTo>
                  <a:pt x="2931853" y="878581"/>
                </a:lnTo>
                <a:lnTo>
                  <a:pt x="2936510" y="884931"/>
                </a:lnTo>
                <a:lnTo>
                  <a:pt x="2938839" y="929381"/>
                </a:lnTo>
                <a:lnTo>
                  <a:pt x="2948154" y="1013519"/>
                </a:lnTo>
                <a:lnTo>
                  <a:pt x="2943496" y="1010344"/>
                </a:lnTo>
                <a:lnTo>
                  <a:pt x="2943496" y="1016694"/>
                </a:lnTo>
                <a:lnTo>
                  <a:pt x="2938839" y="1035744"/>
                </a:lnTo>
                <a:lnTo>
                  <a:pt x="2938839" y="1054794"/>
                </a:lnTo>
                <a:lnTo>
                  <a:pt x="2936510" y="1059556"/>
                </a:lnTo>
                <a:lnTo>
                  <a:pt x="2950482" y="1310381"/>
                </a:lnTo>
                <a:lnTo>
                  <a:pt x="2955140" y="1111944"/>
                </a:lnTo>
                <a:lnTo>
                  <a:pt x="2959797" y="961131"/>
                </a:lnTo>
                <a:lnTo>
                  <a:pt x="2964455" y="848419"/>
                </a:lnTo>
                <a:lnTo>
                  <a:pt x="2971441" y="769044"/>
                </a:lnTo>
                <a:lnTo>
                  <a:pt x="2980756" y="718244"/>
                </a:lnTo>
                <a:lnTo>
                  <a:pt x="2987742" y="688081"/>
                </a:lnTo>
                <a:lnTo>
                  <a:pt x="2999385" y="667444"/>
                </a:lnTo>
                <a:lnTo>
                  <a:pt x="3008700" y="654744"/>
                </a:lnTo>
                <a:lnTo>
                  <a:pt x="3020344" y="643631"/>
                </a:lnTo>
                <a:lnTo>
                  <a:pt x="3027330" y="624581"/>
                </a:lnTo>
                <a:lnTo>
                  <a:pt x="3036645" y="591244"/>
                </a:lnTo>
                <a:lnTo>
                  <a:pt x="3043631" y="538856"/>
                </a:lnTo>
                <a:lnTo>
                  <a:pt x="3052946" y="459481"/>
                </a:lnTo>
                <a:lnTo>
                  <a:pt x="3055275" y="346769"/>
                </a:lnTo>
                <a:lnTo>
                  <a:pt x="3059932" y="1959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89338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381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1"/>
          <p:cNvSpPr txBox="1">
            <a:spLocks/>
          </p:cNvSpPr>
          <p:nvPr userDrawn="1"/>
        </p:nvSpPr>
        <p:spPr>
          <a:xfrm>
            <a:off x="10017211" y="6467279"/>
            <a:ext cx="1158754" cy="344608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Pitch</a:t>
            </a:r>
            <a:r>
              <a:rPr lang="en-US" sz="16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Deck</a:t>
            </a: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577431" y="6479566"/>
            <a:ext cx="1881607" cy="313805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rPr>
              <a:t>www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rPr>
              <a:t>.yourcompany</a:t>
            </a:r>
            <a:r>
              <a:rPr 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rPr>
              <a:t>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77431" y="6459900"/>
            <a:ext cx="11059983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 userDrawn="1"/>
        </p:nvSpPr>
        <p:spPr>
          <a:xfrm rot="16200000" flipH="1" flipV="1">
            <a:off x="11289380" y="6412894"/>
            <a:ext cx="296017" cy="390034"/>
          </a:xfrm>
          <a:custGeom>
            <a:avLst/>
            <a:gdLst>
              <a:gd name="connsiteX0" fmla="*/ 0 w 561153"/>
              <a:gd name="connsiteY0" fmla="*/ 0 h 568774"/>
              <a:gd name="connsiteX1" fmla="*/ 276766 w 561153"/>
              <a:gd name="connsiteY1" fmla="*/ 0 h 568774"/>
              <a:gd name="connsiteX2" fmla="*/ 561153 w 561153"/>
              <a:gd name="connsiteY2" fmla="*/ 284387 h 568774"/>
              <a:gd name="connsiteX3" fmla="*/ 276766 w 561153"/>
              <a:gd name="connsiteY3" fmla="*/ 568774 h 568774"/>
              <a:gd name="connsiteX4" fmla="*/ 0 w 561153"/>
              <a:gd name="connsiteY4" fmla="*/ 568774 h 56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153" h="568774">
                <a:moveTo>
                  <a:pt x="0" y="0"/>
                </a:moveTo>
                <a:lnTo>
                  <a:pt x="276766" y="0"/>
                </a:lnTo>
                <a:cubicBezTo>
                  <a:pt x="433829" y="0"/>
                  <a:pt x="561153" y="127324"/>
                  <a:pt x="561153" y="284387"/>
                </a:cubicBezTo>
                <a:cubicBezTo>
                  <a:pt x="561153" y="441450"/>
                  <a:pt x="433829" y="568774"/>
                  <a:pt x="276766" y="568774"/>
                </a:cubicBezTo>
                <a:lnTo>
                  <a:pt x="0" y="56877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7363" y="6477001"/>
            <a:ext cx="395043" cy="192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CFF80D99-EBBB-423B-BB5D-F52C7FE98A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0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viar Dreams" panose="020B04020202040205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-23937" y="0"/>
            <a:ext cx="8946352" cy="6477001"/>
          </a:xfrm>
          <a:prstGeom prst="rect">
            <a:avLst/>
          </a:prstGeom>
          <a:gradFill>
            <a:gsLst>
              <a:gs pos="100000">
                <a:schemeClr val="tx1">
                  <a:lumMod val="85000"/>
                  <a:lumOff val="15000"/>
                  <a:alpha val="96000"/>
                </a:schemeClr>
              </a:gs>
              <a:gs pos="0">
                <a:schemeClr val="tx2">
                  <a:alpha val="4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itle 11"/>
          <p:cNvSpPr txBox="1">
            <a:spLocks/>
          </p:cNvSpPr>
          <p:nvPr/>
        </p:nvSpPr>
        <p:spPr>
          <a:xfrm>
            <a:off x="403321" y="519489"/>
            <a:ext cx="9479280" cy="555931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SWOT MATRIX</a:t>
            </a:r>
          </a:p>
        </p:txBody>
      </p:sp>
      <p:sp>
        <p:nvSpPr>
          <p:cNvPr id="5" name="Shape 22383"/>
          <p:cNvSpPr/>
          <p:nvPr/>
        </p:nvSpPr>
        <p:spPr>
          <a:xfrm>
            <a:off x="6872580" y="2366143"/>
            <a:ext cx="4543267" cy="1885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694"/>
                </a:moveTo>
                <a:lnTo>
                  <a:pt x="2706" y="11695"/>
                </a:lnTo>
                <a:lnTo>
                  <a:pt x="5196" y="21600"/>
                </a:lnTo>
                <a:lnTo>
                  <a:pt x="11444" y="8237"/>
                </a:lnTo>
                <a:lnTo>
                  <a:pt x="19367" y="14110"/>
                </a:lnTo>
                <a:lnTo>
                  <a:pt x="21600" y="0"/>
                </a:lnTo>
              </a:path>
            </a:pathLst>
          </a:custGeom>
          <a:ln w="76200">
            <a:solidFill>
              <a:srgbClr val="A9AFBA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7" name="Shape 22384"/>
          <p:cNvSpPr/>
          <p:nvPr/>
        </p:nvSpPr>
        <p:spPr>
          <a:xfrm>
            <a:off x="7901437" y="2221619"/>
            <a:ext cx="1981164" cy="1981168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Shape 22415"/>
          <p:cNvSpPr/>
          <p:nvPr/>
        </p:nvSpPr>
        <p:spPr>
          <a:xfrm>
            <a:off x="7280801" y="3228751"/>
            <a:ext cx="317122" cy="317132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  <a:miter lim="400000"/>
          </a:ln>
        </p:spPr>
        <p:txBody>
          <a:bodyPr wrap="none" lIns="19050" tIns="19050" rIns="19050" bIns="19050" anchor="ctr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viar Dreams" panose="020B0402020204020504" pitchFamily="34" charset="0"/>
              <a:sym typeface="Gill Sans"/>
            </a:endParaRPr>
          </a:p>
        </p:txBody>
      </p:sp>
      <p:sp>
        <p:nvSpPr>
          <p:cNvPr id="29" name="Shape 22417"/>
          <p:cNvSpPr/>
          <p:nvPr/>
        </p:nvSpPr>
        <p:spPr>
          <a:xfrm>
            <a:off x="7839985" y="4132388"/>
            <a:ext cx="224789" cy="224797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3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0" name="Shape 22418"/>
          <p:cNvSpPr/>
          <p:nvPr/>
        </p:nvSpPr>
        <p:spPr>
          <a:xfrm>
            <a:off x="10769318" y="3426629"/>
            <a:ext cx="317122" cy="317132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1" name="Shape 22419"/>
          <p:cNvSpPr/>
          <p:nvPr/>
        </p:nvSpPr>
        <p:spPr>
          <a:xfrm>
            <a:off x="11181926" y="2138951"/>
            <a:ext cx="457022" cy="457029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5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808435" y="2131622"/>
            <a:ext cx="4604861" cy="5006176"/>
            <a:chOff x="7808435" y="2131622"/>
            <a:chExt cx="4604861" cy="5006176"/>
          </a:xfrm>
        </p:grpSpPr>
        <p:sp>
          <p:nvSpPr>
            <p:cNvPr id="32" name="Shape 22420"/>
            <p:cNvSpPr/>
            <p:nvPr/>
          </p:nvSpPr>
          <p:spPr>
            <a:xfrm>
              <a:off x="8695223" y="4315610"/>
              <a:ext cx="3678163" cy="281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305" extrusionOk="0">
                  <a:moveTo>
                    <a:pt x="9820" y="9226"/>
                  </a:moveTo>
                  <a:cubicBezTo>
                    <a:pt x="9805" y="8692"/>
                    <a:pt x="9720" y="8086"/>
                    <a:pt x="9543" y="7365"/>
                  </a:cubicBezTo>
                  <a:cubicBezTo>
                    <a:pt x="8849" y="4541"/>
                    <a:pt x="8784" y="3815"/>
                    <a:pt x="7083" y="3073"/>
                  </a:cubicBezTo>
                  <a:cubicBezTo>
                    <a:pt x="5883" y="2549"/>
                    <a:pt x="4277" y="1093"/>
                    <a:pt x="4019" y="161"/>
                  </a:cubicBezTo>
                  <a:cubicBezTo>
                    <a:pt x="3893" y="-295"/>
                    <a:pt x="2976" y="269"/>
                    <a:pt x="3060" y="1199"/>
                  </a:cubicBezTo>
                  <a:cubicBezTo>
                    <a:pt x="3180" y="2530"/>
                    <a:pt x="2484" y="1570"/>
                    <a:pt x="1983" y="1506"/>
                  </a:cubicBezTo>
                  <a:cubicBezTo>
                    <a:pt x="1481" y="1443"/>
                    <a:pt x="426" y="1969"/>
                    <a:pt x="405" y="3012"/>
                  </a:cubicBezTo>
                  <a:cubicBezTo>
                    <a:pt x="384" y="4055"/>
                    <a:pt x="810" y="4654"/>
                    <a:pt x="810" y="4654"/>
                  </a:cubicBezTo>
                  <a:cubicBezTo>
                    <a:pt x="810" y="4654"/>
                    <a:pt x="-11" y="4793"/>
                    <a:pt x="0" y="5724"/>
                  </a:cubicBezTo>
                  <a:cubicBezTo>
                    <a:pt x="11" y="6655"/>
                    <a:pt x="1190" y="7556"/>
                    <a:pt x="1190" y="7556"/>
                  </a:cubicBezTo>
                  <a:cubicBezTo>
                    <a:pt x="1190" y="7556"/>
                    <a:pt x="341" y="7945"/>
                    <a:pt x="393" y="8948"/>
                  </a:cubicBezTo>
                  <a:cubicBezTo>
                    <a:pt x="446" y="9951"/>
                    <a:pt x="1196" y="10259"/>
                    <a:pt x="1196" y="10259"/>
                  </a:cubicBezTo>
                  <a:cubicBezTo>
                    <a:pt x="1196" y="10259"/>
                    <a:pt x="918" y="10871"/>
                    <a:pt x="1186" y="11899"/>
                  </a:cubicBezTo>
                  <a:cubicBezTo>
                    <a:pt x="1391" y="12685"/>
                    <a:pt x="4414" y="16126"/>
                    <a:pt x="6806" y="15315"/>
                  </a:cubicBezTo>
                  <a:lnTo>
                    <a:pt x="13049" y="21305"/>
                  </a:lnTo>
                  <a:lnTo>
                    <a:pt x="19152" y="21305"/>
                  </a:lnTo>
                  <a:lnTo>
                    <a:pt x="21589" y="20568"/>
                  </a:lnTo>
                  <a:cubicBezTo>
                    <a:pt x="21589" y="20568"/>
                    <a:pt x="9820" y="9226"/>
                    <a:pt x="9820" y="9226"/>
                  </a:cubicBezTo>
                  <a:close/>
                </a:path>
              </a:pathLst>
            </a:custGeom>
            <a:solidFill>
              <a:srgbClr val="FFC89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3" name="Shape 22421"/>
            <p:cNvSpPr/>
            <p:nvPr/>
          </p:nvSpPr>
          <p:spPr>
            <a:xfrm>
              <a:off x="8922415" y="4183691"/>
              <a:ext cx="464723" cy="94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0472" y="18718"/>
                    <a:pt x="19344" y="15836"/>
                    <a:pt x="18216" y="12954"/>
                  </a:cubicBezTo>
                  <a:cubicBezTo>
                    <a:pt x="14887" y="10471"/>
                    <a:pt x="13332" y="7800"/>
                    <a:pt x="14857" y="4585"/>
                  </a:cubicBezTo>
                  <a:cubicBezTo>
                    <a:pt x="15622" y="4373"/>
                    <a:pt x="16368" y="4134"/>
                    <a:pt x="17089" y="3859"/>
                  </a:cubicBezTo>
                  <a:lnTo>
                    <a:pt x="16061" y="783"/>
                  </a:lnTo>
                  <a:lnTo>
                    <a:pt x="13545" y="1024"/>
                  </a:lnTo>
                  <a:lnTo>
                    <a:pt x="13144" y="0"/>
                  </a:lnTo>
                  <a:lnTo>
                    <a:pt x="2115" y="1055"/>
                  </a:lnTo>
                  <a:lnTo>
                    <a:pt x="2516" y="2079"/>
                  </a:lnTo>
                  <a:lnTo>
                    <a:pt x="0" y="2319"/>
                  </a:lnTo>
                  <a:lnTo>
                    <a:pt x="1028" y="5396"/>
                  </a:lnTo>
                  <a:cubicBezTo>
                    <a:pt x="2008" y="5501"/>
                    <a:pt x="2964" y="5575"/>
                    <a:pt x="3903" y="5622"/>
                  </a:cubicBezTo>
                  <a:lnTo>
                    <a:pt x="4713" y="7691"/>
                  </a:lnTo>
                  <a:cubicBezTo>
                    <a:pt x="4569" y="13173"/>
                    <a:pt x="14872" y="14308"/>
                    <a:pt x="7837" y="18760"/>
                  </a:cubicBezTo>
                  <a:cubicBezTo>
                    <a:pt x="10569" y="19859"/>
                    <a:pt x="15646" y="21390"/>
                    <a:pt x="21600" y="2160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4" name="Shape 22422"/>
            <p:cNvSpPr/>
            <p:nvPr/>
          </p:nvSpPr>
          <p:spPr>
            <a:xfrm>
              <a:off x="7808435" y="2131622"/>
              <a:ext cx="2178008" cy="217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53" extrusionOk="0">
                  <a:moveTo>
                    <a:pt x="10738" y="20394"/>
                  </a:moveTo>
                  <a:cubicBezTo>
                    <a:pt x="5426" y="20373"/>
                    <a:pt x="1138" y="16050"/>
                    <a:pt x="1159" y="10739"/>
                  </a:cubicBezTo>
                  <a:cubicBezTo>
                    <a:pt x="1180" y="5427"/>
                    <a:pt x="5503" y="1139"/>
                    <a:pt x="10814" y="1160"/>
                  </a:cubicBezTo>
                  <a:cubicBezTo>
                    <a:pt x="16126" y="1181"/>
                    <a:pt x="20414" y="5504"/>
                    <a:pt x="20393" y="10815"/>
                  </a:cubicBezTo>
                  <a:cubicBezTo>
                    <a:pt x="20372" y="16127"/>
                    <a:pt x="16049" y="20415"/>
                    <a:pt x="10738" y="20394"/>
                  </a:cubicBezTo>
                  <a:close/>
                  <a:moveTo>
                    <a:pt x="10819" y="1"/>
                  </a:moveTo>
                  <a:cubicBezTo>
                    <a:pt x="4867" y="-23"/>
                    <a:pt x="23" y="4783"/>
                    <a:pt x="0" y="10734"/>
                  </a:cubicBezTo>
                  <a:cubicBezTo>
                    <a:pt x="-24" y="16686"/>
                    <a:pt x="4782" y="21530"/>
                    <a:pt x="10733" y="21553"/>
                  </a:cubicBezTo>
                  <a:cubicBezTo>
                    <a:pt x="16685" y="21577"/>
                    <a:pt x="21529" y="16771"/>
                    <a:pt x="21552" y="10820"/>
                  </a:cubicBezTo>
                  <a:cubicBezTo>
                    <a:pt x="21576" y="4868"/>
                    <a:pt x="16770" y="24"/>
                    <a:pt x="10819" y="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5" name="Shape 22423"/>
            <p:cNvSpPr/>
            <p:nvPr/>
          </p:nvSpPr>
          <p:spPr>
            <a:xfrm>
              <a:off x="8907674" y="4322844"/>
              <a:ext cx="746061" cy="1539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8" h="21460" extrusionOk="0">
                  <a:moveTo>
                    <a:pt x="12471" y="0"/>
                  </a:moveTo>
                  <a:cubicBezTo>
                    <a:pt x="12200" y="452"/>
                    <a:pt x="12598" y="1054"/>
                    <a:pt x="13141" y="1433"/>
                  </a:cubicBezTo>
                  <a:cubicBezTo>
                    <a:pt x="13460" y="1656"/>
                    <a:pt x="13911" y="1619"/>
                    <a:pt x="14345" y="1471"/>
                  </a:cubicBezTo>
                  <a:cubicBezTo>
                    <a:pt x="13532" y="1011"/>
                    <a:pt x="12942" y="570"/>
                    <a:pt x="12674" y="179"/>
                  </a:cubicBezTo>
                  <a:cubicBezTo>
                    <a:pt x="12626" y="109"/>
                    <a:pt x="12557" y="49"/>
                    <a:pt x="12471" y="0"/>
                  </a:cubicBezTo>
                  <a:close/>
                  <a:moveTo>
                    <a:pt x="1324" y="6543"/>
                  </a:moveTo>
                  <a:cubicBezTo>
                    <a:pt x="985" y="6564"/>
                    <a:pt x="675" y="6644"/>
                    <a:pt x="439" y="6805"/>
                  </a:cubicBezTo>
                  <a:cubicBezTo>
                    <a:pt x="-855" y="7685"/>
                    <a:pt x="1063" y="8852"/>
                    <a:pt x="1686" y="9138"/>
                  </a:cubicBezTo>
                  <a:cubicBezTo>
                    <a:pt x="2761" y="9631"/>
                    <a:pt x="5555" y="7725"/>
                    <a:pt x="4364" y="7226"/>
                  </a:cubicBezTo>
                  <a:cubicBezTo>
                    <a:pt x="3666" y="6933"/>
                    <a:pt x="2341" y="6480"/>
                    <a:pt x="1324" y="6543"/>
                  </a:cubicBezTo>
                  <a:close/>
                  <a:moveTo>
                    <a:pt x="15419" y="12359"/>
                  </a:moveTo>
                  <a:cubicBezTo>
                    <a:pt x="14524" y="12351"/>
                    <a:pt x="13425" y="12553"/>
                    <a:pt x="12791" y="12879"/>
                  </a:cubicBezTo>
                  <a:cubicBezTo>
                    <a:pt x="11967" y="13302"/>
                    <a:pt x="11998" y="14382"/>
                    <a:pt x="12809" y="14669"/>
                  </a:cubicBezTo>
                  <a:cubicBezTo>
                    <a:pt x="13812" y="15025"/>
                    <a:pt x="15461" y="15157"/>
                    <a:pt x="16298" y="15036"/>
                  </a:cubicBezTo>
                  <a:cubicBezTo>
                    <a:pt x="17467" y="14868"/>
                    <a:pt x="17874" y="12818"/>
                    <a:pt x="16224" y="12442"/>
                  </a:cubicBezTo>
                  <a:cubicBezTo>
                    <a:pt x="15995" y="12389"/>
                    <a:pt x="15718" y="12361"/>
                    <a:pt x="15419" y="12359"/>
                  </a:cubicBezTo>
                  <a:close/>
                  <a:moveTo>
                    <a:pt x="17956" y="15640"/>
                  </a:moveTo>
                  <a:cubicBezTo>
                    <a:pt x="17054" y="15702"/>
                    <a:pt x="15992" y="15984"/>
                    <a:pt x="15714" y="16173"/>
                  </a:cubicBezTo>
                  <a:cubicBezTo>
                    <a:pt x="15351" y="16419"/>
                    <a:pt x="15573" y="17723"/>
                    <a:pt x="15935" y="18120"/>
                  </a:cubicBezTo>
                  <a:cubicBezTo>
                    <a:pt x="16297" y="18516"/>
                    <a:pt x="17820" y="18588"/>
                    <a:pt x="19283" y="18040"/>
                  </a:cubicBezTo>
                  <a:cubicBezTo>
                    <a:pt x="20745" y="17492"/>
                    <a:pt x="19693" y="15819"/>
                    <a:pt x="18767" y="15662"/>
                  </a:cubicBezTo>
                  <a:cubicBezTo>
                    <a:pt x="18535" y="15623"/>
                    <a:pt x="18257" y="15619"/>
                    <a:pt x="17956" y="15640"/>
                  </a:cubicBezTo>
                  <a:close/>
                  <a:moveTo>
                    <a:pt x="16359" y="19317"/>
                  </a:moveTo>
                  <a:cubicBezTo>
                    <a:pt x="15460" y="19374"/>
                    <a:pt x="14471" y="19622"/>
                    <a:pt x="14332" y="19738"/>
                  </a:cubicBezTo>
                  <a:cubicBezTo>
                    <a:pt x="14133" y="19904"/>
                    <a:pt x="14060" y="20999"/>
                    <a:pt x="14320" y="21222"/>
                  </a:cubicBezTo>
                  <a:cubicBezTo>
                    <a:pt x="14580" y="21445"/>
                    <a:pt x="17013" y="21600"/>
                    <a:pt x="17587" y="21267"/>
                  </a:cubicBezTo>
                  <a:cubicBezTo>
                    <a:pt x="18162" y="20934"/>
                    <a:pt x="18424" y="19510"/>
                    <a:pt x="17194" y="19336"/>
                  </a:cubicBezTo>
                  <a:cubicBezTo>
                    <a:pt x="16950" y="19301"/>
                    <a:pt x="16659" y="19297"/>
                    <a:pt x="16359" y="19317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6" name="Shape 22424"/>
            <p:cNvSpPr/>
            <p:nvPr/>
          </p:nvSpPr>
          <p:spPr>
            <a:xfrm>
              <a:off x="8805183" y="4572024"/>
              <a:ext cx="2478745" cy="256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36" y="0"/>
                  </a:moveTo>
                  <a:cubicBezTo>
                    <a:pt x="3994" y="903"/>
                    <a:pt x="4310" y="1622"/>
                    <a:pt x="4624" y="2169"/>
                  </a:cubicBezTo>
                  <a:lnTo>
                    <a:pt x="4542" y="2161"/>
                  </a:lnTo>
                  <a:cubicBezTo>
                    <a:pt x="4709" y="2992"/>
                    <a:pt x="4875" y="3822"/>
                    <a:pt x="5041" y="4652"/>
                  </a:cubicBezTo>
                  <a:cubicBezTo>
                    <a:pt x="5045" y="4653"/>
                    <a:pt x="5048" y="4654"/>
                    <a:pt x="5051" y="4654"/>
                  </a:cubicBezTo>
                  <a:cubicBezTo>
                    <a:pt x="5095" y="4724"/>
                    <a:pt x="5275" y="4886"/>
                    <a:pt x="5476" y="5017"/>
                  </a:cubicBezTo>
                  <a:cubicBezTo>
                    <a:pt x="5826" y="5244"/>
                    <a:pt x="6062" y="5083"/>
                    <a:pt x="6382" y="5424"/>
                  </a:cubicBezTo>
                  <a:cubicBezTo>
                    <a:pt x="6703" y="5764"/>
                    <a:pt x="6767" y="6152"/>
                    <a:pt x="6572" y="6733"/>
                  </a:cubicBezTo>
                  <a:cubicBezTo>
                    <a:pt x="6377" y="7314"/>
                    <a:pt x="5589" y="7151"/>
                    <a:pt x="4704" y="7215"/>
                  </a:cubicBezTo>
                  <a:cubicBezTo>
                    <a:pt x="3819" y="7279"/>
                    <a:pt x="2776" y="7037"/>
                    <a:pt x="2046" y="6723"/>
                  </a:cubicBezTo>
                  <a:cubicBezTo>
                    <a:pt x="1342" y="6421"/>
                    <a:pt x="607" y="6163"/>
                    <a:pt x="712" y="6247"/>
                  </a:cubicBezTo>
                  <a:cubicBezTo>
                    <a:pt x="749" y="6269"/>
                    <a:pt x="770" y="6280"/>
                    <a:pt x="770" y="6280"/>
                  </a:cubicBezTo>
                  <a:lnTo>
                    <a:pt x="766" y="6282"/>
                  </a:lnTo>
                  <a:cubicBezTo>
                    <a:pt x="936" y="6393"/>
                    <a:pt x="1169" y="6549"/>
                    <a:pt x="1928" y="6893"/>
                  </a:cubicBezTo>
                  <a:cubicBezTo>
                    <a:pt x="2745" y="7263"/>
                    <a:pt x="3797" y="7380"/>
                    <a:pt x="4616" y="7411"/>
                  </a:cubicBezTo>
                  <a:cubicBezTo>
                    <a:pt x="5435" y="7443"/>
                    <a:pt x="6305" y="7050"/>
                    <a:pt x="6744" y="7165"/>
                  </a:cubicBezTo>
                  <a:cubicBezTo>
                    <a:pt x="7182" y="7279"/>
                    <a:pt x="7414" y="7603"/>
                    <a:pt x="7530" y="8042"/>
                  </a:cubicBezTo>
                  <a:cubicBezTo>
                    <a:pt x="7646" y="8481"/>
                    <a:pt x="7481" y="8889"/>
                    <a:pt x="7143" y="9151"/>
                  </a:cubicBezTo>
                  <a:cubicBezTo>
                    <a:pt x="6805" y="9413"/>
                    <a:pt x="4257" y="9559"/>
                    <a:pt x="3233" y="9527"/>
                  </a:cubicBezTo>
                  <a:cubicBezTo>
                    <a:pt x="2210" y="9494"/>
                    <a:pt x="510" y="9115"/>
                    <a:pt x="772" y="9286"/>
                  </a:cubicBezTo>
                  <a:cubicBezTo>
                    <a:pt x="1035" y="9456"/>
                    <a:pt x="2196" y="9582"/>
                    <a:pt x="3261" y="9638"/>
                  </a:cubicBezTo>
                  <a:cubicBezTo>
                    <a:pt x="4326" y="9695"/>
                    <a:pt x="6363" y="9425"/>
                    <a:pt x="6596" y="9567"/>
                  </a:cubicBezTo>
                  <a:cubicBezTo>
                    <a:pt x="6829" y="9709"/>
                    <a:pt x="6931" y="9940"/>
                    <a:pt x="6915" y="10388"/>
                  </a:cubicBezTo>
                  <a:cubicBezTo>
                    <a:pt x="6899" y="10836"/>
                    <a:pt x="6573" y="11189"/>
                    <a:pt x="5917" y="11439"/>
                  </a:cubicBezTo>
                  <a:cubicBezTo>
                    <a:pt x="5262" y="11689"/>
                    <a:pt x="2608" y="11954"/>
                    <a:pt x="1497" y="11865"/>
                  </a:cubicBezTo>
                  <a:cubicBezTo>
                    <a:pt x="1438" y="11860"/>
                    <a:pt x="1379" y="11857"/>
                    <a:pt x="1321" y="11854"/>
                  </a:cubicBezTo>
                  <a:cubicBezTo>
                    <a:pt x="2703" y="13265"/>
                    <a:pt x="6317" y="15740"/>
                    <a:pt x="9242" y="14890"/>
                  </a:cubicBezTo>
                  <a:cubicBezTo>
                    <a:pt x="9198" y="14903"/>
                    <a:pt x="9152" y="14916"/>
                    <a:pt x="9107" y="14927"/>
                  </a:cubicBezTo>
                  <a:lnTo>
                    <a:pt x="18377" y="21600"/>
                  </a:lnTo>
                  <a:lnTo>
                    <a:pt x="21600" y="21600"/>
                  </a:lnTo>
                  <a:cubicBezTo>
                    <a:pt x="21600" y="21600"/>
                    <a:pt x="10925" y="13915"/>
                    <a:pt x="10925" y="13915"/>
                  </a:cubicBezTo>
                  <a:cubicBezTo>
                    <a:pt x="10924" y="13915"/>
                    <a:pt x="10923" y="13914"/>
                    <a:pt x="10923" y="13915"/>
                  </a:cubicBezTo>
                  <a:cubicBezTo>
                    <a:pt x="11180" y="13671"/>
                    <a:pt x="11424" y="13384"/>
                    <a:pt x="11651" y="13047"/>
                  </a:cubicBezTo>
                  <a:cubicBezTo>
                    <a:pt x="10373" y="14345"/>
                    <a:pt x="8457" y="14655"/>
                    <a:pt x="6863" y="14347"/>
                  </a:cubicBezTo>
                  <a:cubicBezTo>
                    <a:pt x="5793" y="14139"/>
                    <a:pt x="4271" y="13204"/>
                    <a:pt x="5239" y="12586"/>
                  </a:cubicBezTo>
                  <a:cubicBezTo>
                    <a:pt x="6207" y="11968"/>
                    <a:pt x="6992" y="11166"/>
                    <a:pt x="7061" y="10377"/>
                  </a:cubicBezTo>
                  <a:cubicBezTo>
                    <a:pt x="7130" y="9588"/>
                    <a:pt x="6571" y="9461"/>
                    <a:pt x="6951" y="9434"/>
                  </a:cubicBezTo>
                  <a:cubicBezTo>
                    <a:pt x="7332" y="9407"/>
                    <a:pt x="7586" y="10616"/>
                    <a:pt x="8021" y="11522"/>
                  </a:cubicBezTo>
                  <a:cubicBezTo>
                    <a:pt x="8456" y="12428"/>
                    <a:pt x="8953" y="12402"/>
                    <a:pt x="8314" y="11354"/>
                  </a:cubicBezTo>
                  <a:cubicBezTo>
                    <a:pt x="7675" y="10306"/>
                    <a:pt x="7827" y="9048"/>
                    <a:pt x="7700" y="8080"/>
                  </a:cubicBezTo>
                  <a:cubicBezTo>
                    <a:pt x="7572" y="7113"/>
                    <a:pt x="6650" y="6956"/>
                    <a:pt x="6798" y="6731"/>
                  </a:cubicBezTo>
                  <a:cubicBezTo>
                    <a:pt x="6945" y="6505"/>
                    <a:pt x="7032" y="5864"/>
                    <a:pt x="6584" y="5370"/>
                  </a:cubicBezTo>
                  <a:cubicBezTo>
                    <a:pt x="6136" y="4875"/>
                    <a:pt x="6416" y="4058"/>
                    <a:pt x="7057" y="4313"/>
                  </a:cubicBezTo>
                  <a:cubicBezTo>
                    <a:pt x="7698" y="4568"/>
                    <a:pt x="9568" y="4958"/>
                    <a:pt x="10100" y="4816"/>
                  </a:cubicBezTo>
                  <a:cubicBezTo>
                    <a:pt x="6757" y="4278"/>
                    <a:pt x="6920" y="1911"/>
                    <a:pt x="6219" y="1795"/>
                  </a:cubicBezTo>
                  <a:cubicBezTo>
                    <a:pt x="5517" y="1679"/>
                    <a:pt x="4142" y="878"/>
                    <a:pt x="3736" y="0"/>
                  </a:cubicBezTo>
                  <a:close/>
                  <a:moveTo>
                    <a:pt x="4862" y="2549"/>
                  </a:moveTo>
                  <a:cubicBezTo>
                    <a:pt x="5027" y="2795"/>
                    <a:pt x="5187" y="2994"/>
                    <a:pt x="5335" y="3147"/>
                  </a:cubicBezTo>
                  <a:cubicBezTo>
                    <a:pt x="5830" y="3657"/>
                    <a:pt x="5946" y="3941"/>
                    <a:pt x="5885" y="4506"/>
                  </a:cubicBezTo>
                  <a:cubicBezTo>
                    <a:pt x="5831" y="5011"/>
                    <a:pt x="5645" y="4948"/>
                    <a:pt x="5335" y="4766"/>
                  </a:cubicBezTo>
                  <a:lnTo>
                    <a:pt x="4862" y="2549"/>
                  </a:lnTo>
                  <a:close/>
                  <a:moveTo>
                    <a:pt x="162" y="2900"/>
                  </a:moveTo>
                  <a:cubicBezTo>
                    <a:pt x="211" y="2977"/>
                    <a:pt x="243" y="3012"/>
                    <a:pt x="243" y="3012"/>
                  </a:cubicBezTo>
                  <a:cubicBezTo>
                    <a:pt x="243" y="3012"/>
                    <a:pt x="144" y="3025"/>
                    <a:pt x="0" y="3068"/>
                  </a:cubicBezTo>
                  <a:cubicBezTo>
                    <a:pt x="482" y="3463"/>
                    <a:pt x="1167" y="4118"/>
                    <a:pt x="1678" y="4436"/>
                  </a:cubicBezTo>
                  <a:cubicBezTo>
                    <a:pt x="2223" y="4776"/>
                    <a:pt x="2500" y="3766"/>
                    <a:pt x="2501" y="3619"/>
                  </a:cubicBezTo>
                  <a:cubicBezTo>
                    <a:pt x="2501" y="3472"/>
                    <a:pt x="2303" y="3692"/>
                    <a:pt x="1832" y="3735"/>
                  </a:cubicBezTo>
                  <a:cubicBezTo>
                    <a:pt x="1362" y="3777"/>
                    <a:pt x="605" y="3232"/>
                    <a:pt x="241" y="2952"/>
                  </a:cubicBezTo>
                  <a:cubicBezTo>
                    <a:pt x="213" y="2934"/>
                    <a:pt x="188" y="2916"/>
                    <a:pt x="162" y="2900"/>
                  </a:cubicBezTo>
                  <a:close/>
                  <a:moveTo>
                    <a:pt x="13507" y="7280"/>
                  </a:moveTo>
                  <a:cubicBezTo>
                    <a:pt x="13557" y="9122"/>
                    <a:pt x="12199" y="10949"/>
                    <a:pt x="10538" y="11767"/>
                  </a:cubicBezTo>
                  <a:cubicBezTo>
                    <a:pt x="12111" y="12405"/>
                    <a:pt x="14413" y="9028"/>
                    <a:pt x="13507" y="7280"/>
                  </a:cubicBez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7" name="Shape 22425"/>
            <p:cNvSpPr/>
            <p:nvPr/>
          </p:nvSpPr>
          <p:spPr>
            <a:xfrm>
              <a:off x="9977765" y="5656782"/>
              <a:ext cx="2435531" cy="1475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41"/>
                  </a:moveTo>
                  <a:lnTo>
                    <a:pt x="5977" y="0"/>
                  </a:lnTo>
                  <a:lnTo>
                    <a:pt x="21600" y="19389"/>
                  </a:lnTo>
                  <a:lnTo>
                    <a:pt x="17918" y="21600"/>
                  </a:lnTo>
                  <a:lnTo>
                    <a:pt x="6794" y="21600"/>
                  </a:lnTo>
                  <a:cubicBezTo>
                    <a:pt x="6794" y="21600"/>
                    <a:pt x="0" y="13241"/>
                    <a:pt x="0" y="13241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147989" y="839723"/>
            <a:ext cx="579395" cy="502780"/>
            <a:chOff x="6023973" y="3060036"/>
            <a:chExt cx="579395" cy="502780"/>
          </a:xfrm>
          <a:solidFill>
            <a:schemeClr val="bg1"/>
          </a:solidFill>
        </p:grpSpPr>
        <p:sp>
          <p:nvSpPr>
            <p:cNvPr id="49" name="Freeform 137"/>
            <p:cNvSpPr>
              <a:spLocks noEditPoints="1"/>
            </p:cNvSpPr>
            <p:nvPr/>
          </p:nvSpPr>
          <p:spPr bwMode="auto">
            <a:xfrm>
              <a:off x="6023973" y="3198602"/>
              <a:ext cx="423598" cy="364214"/>
            </a:xfrm>
            <a:custGeom>
              <a:avLst/>
              <a:gdLst>
                <a:gd name="T0" fmla="*/ 206 w 215"/>
                <a:gd name="T1" fmla="*/ 183 h 183"/>
                <a:gd name="T2" fmla="*/ 21 w 215"/>
                <a:gd name="T3" fmla="*/ 183 h 183"/>
                <a:gd name="T4" fmla="*/ 0 w 215"/>
                <a:gd name="T5" fmla="*/ 0 h 183"/>
                <a:gd name="T6" fmla="*/ 215 w 215"/>
                <a:gd name="T7" fmla="*/ 0 h 183"/>
                <a:gd name="T8" fmla="*/ 206 w 215"/>
                <a:gd name="T9" fmla="*/ 183 h 183"/>
                <a:gd name="T10" fmla="*/ 34 w 215"/>
                <a:gd name="T11" fmla="*/ 168 h 183"/>
                <a:gd name="T12" fmla="*/ 192 w 215"/>
                <a:gd name="T13" fmla="*/ 168 h 183"/>
                <a:gd name="T14" fmla="*/ 199 w 215"/>
                <a:gd name="T15" fmla="*/ 15 h 183"/>
                <a:gd name="T16" fmla="*/ 17 w 215"/>
                <a:gd name="T17" fmla="*/ 15 h 183"/>
                <a:gd name="T18" fmla="*/ 34 w 215"/>
                <a:gd name="T19" fmla="*/ 16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183">
                  <a:moveTo>
                    <a:pt x="206" y="183"/>
                  </a:moveTo>
                  <a:lnTo>
                    <a:pt x="21" y="183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06" y="183"/>
                  </a:lnTo>
                  <a:close/>
                  <a:moveTo>
                    <a:pt x="34" y="168"/>
                  </a:moveTo>
                  <a:lnTo>
                    <a:pt x="192" y="168"/>
                  </a:lnTo>
                  <a:lnTo>
                    <a:pt x="199" y="15"/>
                  </a:lnTo>
                  <a:lnTo>
                    <a:pt x="17" y="15"/>
                  </a:lnTo>
                  <a:lnTo>
                    <a:pt x="34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38"/>
            <p:cNvSpPr>
              <a:spLocks/>
            </p:cNvSpPr>
            <p:nvPr/>
          </p:nvSpPr>
          <p:spPr bwMode="auto">
            <a:xfrm>
              <a:off x="6100592" y="3060036"/>
              <a:ext cx="502776" cy="415680"/>
            </a:xfrm>
            <a:custGeom>
              <a:avLst/>
              <a:gdLst>
                <a:gd name="T0" fmla="*/ 66 w 254"/>
                <a:gd name="T1" fmla="*/ 211 h 211"/>
                <a:gd name="T2" fmla="*/ 0 w 254"/>
                <a:gd name="T3" fmla="*/ 136 h 211"/>
                <a:gd name="T4" fmla="*/ 20 w 254"/>
                <a:gd name="T5" fmla="*/ 124 h 211"/>
                <a:gd name="T6" fmla="*/ 66 w 254"/>
                <a:gd name="T7" fmla="*/ 188 h 211"/>
                <a:gd name="T8" fmla="*/ 236 w 254"/>
                <a:gd name="T9" fmla="*/ 0 h 211"/>
                <a:gd name="T10" fmla="*/ 254 w 254"/>
                <a:gd name="T11" fmla="*/ 17 h 211"/>
                <a:gd name="T12" fmla="*/ 66 w 254"/>
                <a:gd name="T1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11">
                  <a:moveTo>
                    <a:pt x="66" y="211"/>
                  </a:moveTo>
                  <a:lnTo>
                    <a:pt x="0" y="136"/>
                  </a:lnTo>
                  <a:lnTo>
                    <a:pt x="20" y="124"/>
                  </a:lnTo>
                  <a:lnTo>
                    <a:pt x="66" y="188"/>
                  </a:lnTo>
                  <a:lnTo>
                    <a:pt x="236" y="0"/>
                  </a:lnTo>
                  <a:lnTo>
                    <a:pt x="254" y="17"/>
                  </a:lnTo>
                  <a:lnTo>
                    <a:pt x="66" y="2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Shape 22415"/>
          <p:cNvSpPr/>
          <p:nvPr/>
        </p:nvSpPr>
        <p:spPr>
          <a:xfrm>
            <a:off x="6732085" y="3840143"/>
            <a:ext cx="317122" cy="317132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2"/>
            </a:solidFill>
            <a:miter lim="400000"/>
          </a:ln>
        </p:spPr>
        <p:txBody>
          <a:bodyPr wrap="none" lIns="19050" tIns="19050" rIns="19050" bIns="19050" anchor="ctr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viar Dreams" panose="020B0402020204020504" pitchFamily="34" charset="0"/>
              <a:sym typeface="Gill Sans"/>
            </a:endParaRPr>
          </a:p>
        </p:txBody>
      </p:sp>
      <p:sp>
        <p:nvSpPr>
          <p:cNvPr id="80" name="Shape 22695"/>
          <p:cNvSpPr/>
          <p:nvPr/>
        </p:nvSpPr>
        <p:spPr>
          <a:xfrm>
            <a:off x="8558317" y="2654300"/>
            <a:ext cx="598056" cy="1106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88" y="5"/>
                </a:moveTo>
                <a:lnTo>
                  <a:pt x="15606" y="0"/>
                </a:lnTo>
                <a:cubicBezTo>
                  <a:pt x="9787" y="0"/>
                  <a:pt x="6024" y="2087"/>
                  <a:pt x="6024" y="5316"/>
                </a:cubicBezTo>
                <a:lnTo>
                  <a:pt x="6024" y="7767"/>
                </a:lnTo>
                <a:lnTo>
                  <a:pt x="814" y="7767"/>
                </a:lnTo>
                <a:cubicBezTo>
                  <a:pt x="366" y="7767"/>
                  <a:pt x="0" y="7963"/>
                  <a:pt x="0" y="8207"/>
                </a:cubicBezTo>
                <a:lnTo>
                  <a:pt x="0" y="11759"/>
                </a:lnTo>
                <a:cubicBezTo>
                  <a:pt x="0" y="12001"/>
                  <a:pt x="366" y="12200"/>
                  <a:pt x="814" y="12200"/>
                </a:cubicBezTo>
                <a:lnTo>
                  <a:pt x="6024" y="12200"/>
                </a:lnTo>
                <a:lnTo>
                  <a:pt x="6024" y="21160"/>
                </a:lnTo>
                <a:cubicBezTo>
                  <a:pt x="6024" y="21402"/>
                  <a:pt x="6388" y="21600"/>
                  <a:pt x="6840" y="21600"/>
                </a:cubicBezTo>
                <a:lnTo>
                  <a:pt x="13634" y="21600"/>
                </a:lnTo>
                <a:cubicBezTo>
                  <a:pt x="14084" y="21600"/>
                  <a:pt x="14449" y="21402"/>
                  <a:pt x="14449" y="21160"/>
                </a:cubicBezTo>
                <a:lnTo>
                  <a:pt x="14449" y="12200"/>
                </a:lnTo>
                <a:lnTo>
                  <a:pt x="20540" y="12200"/>
                </a:lnTo>
                <a:cubicBezTo>
                  <a:pt x="20990" y="12200"/>
                  <a:pt x="21353" y="12001"/>
                  <a:pt x="21353" y="11759"/>
                </a:cubicBezTo>
                <a:lnTo>
                  <a:pt x="21358" y="8207"/>
                </a:lnTo>
                <a:cubicBezTo>
                  <a:pt x="21358" y="8091"/>
                  <a:pt x="21271" y="7979"/>
                  <a:pt x="21118" y="7895"/>
                </a:cubicBezTo>
                <a:cubicBezTo>
                  <a:pt x="20966" y="7813"/>
                  <a:pt x="20760" y="7767"/>
                  <a:pt x="20542" y="7767"/>
                </a:cubicBezTo>
                <a:lnTo>
                  <a:pt x="14449" y="7767"/>
                </a:lnTo>
                <a:lnTo>
                  <a:pt x="14449" y="5689"/>
                </a:lnTo>
                <a:cubicBezTo>
                  <a:pt x="14449" y="4692"/>
                  <a:pt x="14891" y="4183"/>
                  <a:pt x="17295" y="4183"/>
                </a:cubicBezTo>
                <a:lnTo>
                  <a:pt x="20785" y="4183"/>
                </a:lnTo>
                <a:cubicBezTo>
                  <a:pt x="21237" y="4183"/>
                  <a:pt x="21600" y="3985"/>
                  <a:pt x="21600" y="3743"/>
                </a:cubicBezTo>
                <a:lnTo>
                  <a:pt x="21600" y="446"/>
                </a:lnTo>
                <a:cubicBezTo>
                  <a:pt x="21600" y="201"/>
                  <a:pt x="21237" y="5"/>
                  <a:pt x="20788" y="5"/>
                </a:cubicBezTo>
                <a:cubicBezTo>
                  <a:pt x="20788" y="5"/>
                  <a:pt x="20788" y="5"/>
                  <a:pt x="20788" y="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01" y="1409850"/>
            <a:ext cx="7096359" cy="4346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F6965A-E653-4EA4-8E50-C65F092C7266}"/>
              </a:ext>
            </a:extLst>
          </p:cNvPr>
          <p:cNvSpPr txBox="1"/>
          <p:nvPr/>
        </p:nvSpPr>
        <p:spPr>
          <a:xfrm>
            <a:off x="552692" y="6496619"/>
            <a:ext cx="18606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2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r="27835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4434348" y="701758"/>
            <a:ext cx="721687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Strengths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advantages does your organization have?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you do better than anyone else?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unique or lowest-cost resources can you draw upon that others can't?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people in your market see as your strengths?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factors mean that you "get the sale"?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your organization's Unique Selling Proposition   (USP)?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322" y="6573357"/>
            <a:ext cx="1852712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5781" y="6488668"/>
            <a:ext cx="1852712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95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" b="1966"/>
          <a:stretch>
            <a:fillRect/>
          </a:stretch>
        </p:blipFill>
        <p:spPr>
          <a:xfrm>
            <a:off x="5549721" y="1058862"/>
            <a:ext cx="6407150" cy="4616450"/>
          </a:xfrm>
        </p:spPr>
      </p:pic>
      <p:sp>
        <p:nvSpPr>
          <p:cNvPr id="9" name="Rectangle 8"/>
          <p:cNvSpPr/>
          <p:nvPr/>
        </p:nvSpPr>
        <p:spPr>
          <a:xfrm>
            <a:off x="732504" y="1735871"/>
            <a:ext cx="506361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Weaknesses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could you improve?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should you avoid?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people in your market likely to see as weaknesses?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factors lose you sales?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322" y="6488668"/>
            <a:ext cx="1852712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4773" y="6554807"/>
            <a:ext cx="1852712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11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6" r="17906"/>
          <a:stretch>
            <a:fillRect/>
          </a:stretch>
        </p:blipFill>
        <p:spPr>
          <a:xfrm>
            <a:off x="242068" y="721288"/>
            <a:ext cx="4746626" cy="4943476"/>
          </a:xfrm>
        </p:spPr>
      </p:pic>
      <p:sp>
        <p:nvSpPr>
          <p:cNvPr id="6" name="Rectangle 5"/>
          <p:cNvSpPr/>
          <p:nvPr/>
        </p:nvSpPr>
        <p:spPr>
          <a:xfrm>
            <a:off x="5353665" y="53705"/>
            <a:ext cx="648928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Opportunities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good opportunities can you spot?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interesting trends are you aware of?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Useful opportunities can come from such things as: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in technology and markets on both a broad and narrow scale.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in government policy related to your field.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in social patterns, population profiles, lifestyle changes, and so on.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events.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72" y="6488668"/>
            <a:ext cx="1852712" cy="369332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35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8628" y="6488668"/>
            <a:ext cx="1852712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41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56" y="1341774"/>
            <a:ext cx="3917950" cy="4941039"/>
          </a:xfrm>
        </p:spPr>
      </p:pic>
      <p:sp>
        <p:nvSpPr>
          <p:cNvPr id="6" name="Rectangle 5"/>
          <p:cNvSpPr/>
          <p:nvPr/>
        </p:nvSpPr>
        <p:spPr>
          <a:xfrm>
            <a:off x="644013" y="313302"/>
            <a:ext cx="6096000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Threats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obstacles do you face?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your competitors doing?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quality standards or specifications for your job, products or services changing?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changing technology threatening your position?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have bad debt or cash-flow problems?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Could any of your weaknesses seriously threaten your business?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013" y="6488668"/>
            <a:ext cx="1852712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5277" y="6499615"/>
            <a:ext cx="1852712" cy="369332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3751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C2AC"/>
      </a:accent1>
      <a:accent2>
        <a:srgbClr val="3BC7E2"/>
      </a:accent2>
      <a:accent3>
        <a:srgbClr val="2993E1"/>
      </a:accent3>
      <a:accent4>
        <a:srgbClr val="FF3F5F"/>
      </a:accent4>
      <a:accent5>
        <a:srgbClr val="FFC000"/>
      </a:accent5>
      <a:accent6>
        <a:srgbClr val="7F739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210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Caviar Dreams</vt:lpstr>
      <vt:lpstr>Century Gothic</vt:lpstr>
      <vt:lpstr>Gill Sans</vt:lpstr>
      <vt:lpstr>Open Sans Light</vt:lpstr>
      <vt:lpstr>Roboto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Johnson</dc:creator>
  <cp:lastModifiedBy>Tara Johnson</cp:lastModifiedBy>
  <cp:revision>2</cp:revision>
  <dcterms:created xsi:type="dcterms:W3CDTF">2019-11-13T03:48:39Z</dcterms:created>
  <dcterms:modified xsi:type="dcterms:W3CDTF">2019-11-13T03:50:53Z</dcterms:modified>
</cp:coreProperties>
</file>