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sldIdLst>
    <p:sldId id="312" r:id="rId3"/>
    <p:sldId id="319" r:id="rId4"/>
    <p:sldId id="332" r:id="rId5"/>
    <p:sldId id="33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2B1F4-A008-419B-8B54-68FFCBEC97D7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D0875-6398-4030-96BD-CC40F35CA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54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102826" y="0"/>
            <a:ext cx="608917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60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102826" y="0"/>
            <a:ext cx="608917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144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273040" y="1546974"/>
            <a:ext cx="1645920" cy="1645920"/>
          </a:xfrm>
          <a:prstGeom prst="ellipse">
            <a:avLst/>
          </a:prstGeom>
          <a:ln w="3175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273040" y="3999436"/>
            <a:ext cx="1645920" cy="1645920"/>
          </a:xfrm>
          <a:prstGeom prst="ellipse">
            <a:avLst/>
          </a:prstGeom>
          <a:ln w="3175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9005887" y="3999436"/>
            <a:ext cx="1645920" cy="1645920"/>
          </a:xfrm>
          <a:prstGeom prst="ellipse">
            <a:avLst/>
          </a:prstGeom>
          <a:ln w="3175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1550986" y="3999436"/>
            <a:ext cx="1645920" cy="1645920"/>
          </a:xfrm>
          <a:prstGeom prst="ellipse">
            <a:avLst/>
          </a:prstGeom>
          <a:ln w="3175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98073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001713" y="1190625"/>
            <a:ext cx="3352800" cy="4197096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144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8965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144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54063" y="803275"/>
            <a:ext cx="6111875" cy="34337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06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144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6659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390150" y="2195137"/>
            <a:ext cx="6883400" cy="3848100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90150" y="365125"/>
            <a:ext cx="10515600" cy="115144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1344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2089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-1"/>
            <a:ext cx="12192000" cy="6889001"/>
          </a:xfrm>
          <a:prstGeom prst="rect">
            <a:avLst/>
          </a:prstGeom>
          <a:solidFill>
            <a:srgbClr val="97B3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79815"/>
            <a:ext cx="965200" cy="6399926"/>
            <a:chOff x="63500" y="215895"/>
            <a:chExt cx="864740" cy="6399926"/>
          </a:xfrm>
        </p:grpSpPr>
        <p:pic>
          <p:nvPicPr>
            <p:cNvPr id="11" name="Picture 10" descr="WhiteShape.psd"/>
            <p:cNvPicPr>
              <a:picLocks noChangeAspect="1"/>
            </p:cNvPicPr>
            <p:nvPr/>
          </p:nvPicPr>
          <p:blipFill>
            <a:blip r:embed="rId2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0" y="215895"/>
              <a:ext cx="864740" cy="1600200"/>
            </a:xfrm>
            <a:prstGeom prst="rect">
              <a:avLst/>
            </a:prstGeom>
          </p:spPr>
        </p:pic>
        <p:pic>
          <p:nvPicPr>
            <p:cNvPr id="12" name="Picture 11" descr="WhiteShape.psd"/>
            <p:cNvPicPr>
              <a:picLocks noChangeAspect="1"/>
            </p:cNvPicPr>
            <p:nvPr/>
          </p:nvPicPr>
          <p:blipFill>
            <a:blip r:embed="rId2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0" y="1816095"/>
              <a:ext cx="864740" cy="1600200"/>
            </a:xfrm>
            <a:prstGeom prst="rect">
              <a:avLst/>
            </a:prstGeom>
          </p:spPr>
        </p:pic>
        <p:pic>
          <p:nvPicPr>
            <p:cNvPr id="13" name="Picture 12" descr="WhiteShape.psd"/>
            <p:cNvPicPr>
              <a:picLocks noChangeAspect="1"/>
            </p:cNvPicPr>
            <p:nvPr/>
          </p:nvPicPr>
          <p:blipFill>
            <a:blip r:embed="rId2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0" y="3415421"/>
              <a:ext cx="864740" cy="1600200"/>
            </a:xfrm>
            <a:prstGeom prst="rect">
              <a:avLst/>
            </a:prstGeom>
          </p:spPr>
        </p:pic>
        <p:pic>
          <p:nvPicPr>
            <p:cNvPr id="14" name="Picture 13" descr="WhiteShape.psd"/>
            <p:cNvPicPr>
              <a:picLocks noChangeAspect="1"/>
            </p:cNvPicPr>
            <p:nvPr/>
          </p:nvPicPr>
          <p:blipFill>
            <a:blip r:embed="rId2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0" y="5015621"/>
              <a:ext cx="864740" cy="1600200"/>
            </a:xfrm>
            <a:prstGeom prst="rect">
              <a:avLst/>
            </a:prstGeom>
          </p:spPr>
        </p:pic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667" y="5970053"/>
            <a:ext cx="2760133" cy="365125"/>
          </a:xfrm>
        </p:spPr>
        <p:txBody>
          <a:bodyPr/>
          <a:lstStyle/>
          <a:p>
            <a:fld id="{7CF37689-2B6D-EE46-A274-F07170D983E9}" type="datetime1">
              <a:rPr lang="en-US" smtClean="0"/>
              <a:t>3/22/2020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63927"/>
            <a:ext cx="12192000" cy="404654"/>
          </a:xfrm>
          <a:prstGeom prst="rect">
            <a:avLst/>
          </a:prstGeom>
        </p:spPr>
        <p:txBody>
          <a:bodyPr anchor="t" anchorCtr="0"/>
          <a:lstStyle>
            <a:lvl1pPr algn="l">
              <a:defRPr sz="900">
                <a:solidFill>
                  <a:srgbClr val="7F7F7F"/>
                </a:solidFill>
              </a:defRPr>
            </a:lvl1pPr>
          </a:lstStyle>
          <a:p>
            <a:r>
              <a:rPr lang="en-US" dirty="0"/>
              <a:t>©2016 </a:t>
            </a:r>
            <a:r>
              <a:rPr lang="en-US" dirty="0" err="1"/>
              <a:t>Cengage</a:t>
            </a:r>
            <a:r>
              <a:rPr lang="en-US" dirty="0"/>
              <a:t> Learning. All Rights Reserved. May not be scanned, copied or duplicated, or posted to a publicly accessible website, in whole or in part. </a:t>
            </a:r>
          </a:p>
          <a:p>
            <a:r>
              <a:rPr lang="en-US" dirty="0"/>
              <a:t>© photo copyrights here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78875" y="6391878"/>
            <a:ext cx="2001445" cy="365125"/>
          </a:xfrm>
        </p:spPr>
        <p:txBody>
          <a:bodyPr/>
          <a:lstStyle>
            <a:lvl1pPr>
              <a:defRPr sz="1100"/>
            </a:lvl1pPr>
          </a:lstStyle>
          <a:p>
            <a:r>
              <a:rPr lang="en-US" dirty="0"/>
              <a:t>Ch. 1 / Slide </a:t>
            </a:r>
            <a:fld id="{CB33F3CD-E5BE-CA40-BCBB-95BE81BE2C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965200" y="274638"/>
            <a:ext cx="10863473" cy="1143000"/>
          </a:xfrm>
          <a:prstGeom prst="rect">
            <a:avLst/>
          </a:prstGeom>
        </p:spPr>
        <p:txBody>
          <a:bodyPr vert="horz" anchor="ctr" anchorCtr="0"/>
          <a:lstStyle>
            <a:lvl1pPr>
              <a:lnSpc>
                <a:spcPct val="90000"/>
              </a:lnSpc>
              <a:defRPr sz="4000" b="1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49323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Costu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grpSp>
        <p:nvGrpSpPr>
          <p:cNvPr id="4" name="Group 3"/>
          <p:cNvGrpSpPr/>
          <p:nvPr userDrawn="1"/>
        </p:nvGrpSpPr>
        <p:grpSpPr>
          <a:xfrm rot="16200000">
            <a:off x="11656458" y="6223981"/>
            <a:ext cx="465137" cy="605948"/>
            <a:chOff x="5859463" y="6252052"/>
            <a:chExt cx="465137" cy="605948"/>
          </a:xfrm>
          <a:solidFill>
            <a:schemeClr val="accent1"/>
          </a:solidFill>
        </p:grpSpPr>
        <p:sp>
          <p:nvSpPr>
            <p:cNvPr id="5" name="Rectangle 4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Isosceles Triangle 5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1672330" y="6357679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429573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2B1F4-A008-419B-8B54-68FFCBEC97D7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D0875-6398-4030-96BD-CC40F35CA4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202238" y="1289050"/>
            <a:ext cx="1787525" cy="1785938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937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Costu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7" name="Group 6"/>
          <p:cNvGrpSpPr/>
          <p:nvPr userDrawn="1"/>
        </p:nvGrpSpPr>
        <p:grpSpPr>
          <a:xfrm rot="16200000">
            <a:off x="11656458" y="6223981"/>
            <a:ext cx="465137" cy="605948"/>
            <a:chOff x="5859463" y="6252052"/>
            <a:chExt cx="465137" cy="605948"/>
          </a:xfrm>
          <a:solidFill>
            <a:schemeClr val="accent1"/>
          </a:solidFill>
        </p:grpSpPr>
        <p:sp>
          <p:nvSpPr>
            <p:cNvPr id="8" name="Rectangle 7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0" name="TextBox 9"/>
          <p:cNvSpPr txBox="1"/>
          <p:nvPr userDrawn="1"/>
        </p:nvSpPr>
        <p:spPr>
          <a:xfrm>
            <a:off x="11672330" y="6357679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713250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Costu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25512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Costu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244057" y="1653301"/>
            <a:ext cx="3328988" cy="3328988"/>
          </a:xfrm>
          <a:prstGeom prst="ellipse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grpSp>
        <p:nvGrpSpPr>
          <p:cNvPr id="4" name="Group 3"/>
          <p:cNvGrpSpPr/>
          <p:nvPr userDrawn="1"/>
        </p:nvGrpSpPr>
        <p:grpSpPr>
          <a:xfrm rot="16200000">
            <a:off x="11656458" y="6223981"/>
            <a:ext cx="465137" cy="605948"/>
            <a:chOff x="5859463" y="6252052"/>
            <a:chExt cx="465137" cy="605948"/>
          </a:xfrm>
          <a:solidFill>
            <a:schemeClr val="accent1"/>
          </a:solidFill>
        </p:grpSpPr>
        <p:sp>
          <p:nvSpPr>
            <p:cNvPr id="5" name="Rectangle 4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Isosceles Triangle 5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1672330" y="6357679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09764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Costu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56047" y="1805580"/>
            <a:ext cx="4033520" cy="204796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2619" y="1805585"/>
            <a:ext cx="3097348" cy="96860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993016" y="1805579"/>
            <a:ext cx="3567613" cy="204796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56050" y="3943531"/>
            <a:ext cx="2309223" cy="87666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201477" y="3942080"/>
            <a:ext cx="2359152" cy="192314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3052648" y="3943531"/>
            <a:ext cx="2987041" cy="192314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6127063" y="3942080"/>
            <a:ext cx="2987041" cy="192314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56049" y="4910182"/>
            <a:ext cx="2309223" cy="95504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2619" y="2862717"/>
            <a:ext cx="3097348" cy="99082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94703" y="615600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703163" y="1295399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 rot="16200000">
            <a:off x="11656458" y="6223981"/>
            <a:ext cx="465137" cy="605948"/>
            <a:chOff x="5859463" y="6252052"/>
            <a:chExt cx="465137" cy="605948"/>
          </a:xfrm>
          <a:solidFill>
            <a:schemeClr val="accent1"/>
          </a:solidFill>
        </p:grpSpPr>
        <p:sp>
          <p:nvSpPr>
            <p:cNvPr id="15" name="Rectangle 14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" name="Isosceles Triangle 15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1672330" y="6357679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785106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Costu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889828" y="-14516"/>
            <a:ext cx="8302172" cy="6872515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7910286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7910286 w 12192000"/>
              <a:gd name="connsiteY4" fmla="*/ 0 h 6858000"/>
              <a:gd name="connsiteX0" fmla="*/ 4020458 w 8302172"/>
              <a:gd name="connsiteY0" fmla="*/ 0 h 6858000"/>
              <a:gd name="connsiteX1" fmla="*/ 8302172 w 8302172"/>
              <a:gd name="connsiteY1" fmla="*/ 0 h 6858000"/>
              <a:gd name="connsiteX2" fmla="*/ 8302172 w 8302172"/>
              <a:gd name="connsiteY2" fmla="*/ 6858000 h 6858000"/>
              <a:gd name="connsiteX3" fmla="*/ 0 w 8302172"/>
              <a:gd name="connsiteY3" fmla="*/ 6858000 h 6858000"/>
              <a:gd name="connsiteX4" fmla="*/ 4020458 w 8302172"/>
              <a:gd name="connsiteY4" fmla="*/ 0 h 6858000"/>
              <a:gd name="connsiteX0" fmla="*/ 4005943 w 8302172"/>
              <a:gd name="connsiteY0" fmla="*/ 0 h 6872515"/>
              <a:gd name="connsiteX1" fmla="*/ 8302172 w 8302172"/>
              <a:gd name="connsiteY1" fmla="*/ 14515 h 6872515"/>
              <a:gd name="connsiteX2" fmla="*/ 8302172 w 8302172"/>
              <a:gd name="connsiteY2" fmla="*/ 6872515 h 6872515"/>
              <a:gd name="connsiteX3" fmla="*/ 0 w 8302172"/>
              <a:gd name="connsiteY3" fmla="*/ 6872515 h 6872515"/>
              <a:gd name="connsiteX4" fmla="*/ 4005943 w 8302172"/>
              <a:gd name="connsiteY4" fmla="*/ 0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2172" h="6872515">
                <a:moveTo>
                  <a:pt x="4005943" y="0"/>
                </a:moveTo>
                <a:lnTo>
                  <a:pt x="8302172" y="14515"/>
                </a:lnTo>
                <a:lnTo>
                  <a:pt x="8302172" y="6872515"/>
                </a:lnTo>
                <a:lnTo>
                  <a:pt x="0" y="6872515"/>
                </a:lnTo>
                <a:lnTo>
                  <a:pt x="4005943" y="0"/>
                </a:lnTo>
                <a:close/>
              </a:path>
            </a:pathLst>
          </a:cu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21584478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Costu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94703" y="615600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703163" y="1295399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 rot="16200000">
            <a:off x="11656458" y="6223981"/>
            <a:ext cx="465137" cy="605948"/>
            <a:chOff x="5859463" y="6252052"/>
            <a:chExt cx="465137" cy="605948"/>
          </a:xfrm>
          <a:solidFill>
            <a:schemeClr val="accent1"/>
          </a:solidFill>
        </p:grpSpPr>
        <p:sp>
          <p:nvSpPr>
            <p:cNvPr id="16" name="Rectangle 15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8" name="TextBox 17"/>
          <p:cNvSpPr txBox="1"/>
          <p:nvPr userDrawn="1"/>
        </p:nvSpPr>
        <p:spPr>
          <a:xfrm>
            <a:off x="11672330" y="6357679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830125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Costu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94703" y="615600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703163" y="1295399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 rot="16200000">
            <a:off x="11656458" y="6223981"/>
            <a:ext cx="465137" cy="605948"/>
            <a:chOff x="5859463" y="6252052"/>
            <a:chExt cx="465137" cy="605948"/>
          </a:xfrm>
          <a:solidFill>
            <a:schemeClr val="accent1"/>
          </a:solidFill>
        </p:grpSpPr>
        <p:sp>
          <p:nvSpPr>
            <p:cNvPr id="16" name="Rectangle 15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8" name="TextBox 17"/>
          <p:cNvSpPr txBox="1"/>
          <p:nvPr userDrawn="1"/>
        </p:nvSpPr>
        <p:spPr>
          <a:xfrm>
            <a:off x="11672330" y="6357679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133589" y="2391629"/>
            <a:ext cx="1794930" cy="292245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316102" y="2391629"/>
            <a:ext cx="1774611" cy="292245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62992000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Costu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94703" y="615600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703163" y="1295399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 rot="16200000">
            <a:off x="11656458" y="6223981"/>
            <a:ext cx="465137" cy="605948"/>
            <a:chOff x="5859463" y="6252052"/>
            <a:chExt cx="465137" cy="605948"/>
          </a:xfrm>
          <a:solidFill>
            <a:schemeClr val="accent1"/>
          </a:solidFill>
        </p:grpSpPr>
        <p:sp>
          <p:nvSpPr>
            <p:cNvPr id="16" name="Rectangle 15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8" name="TextBox 17"/>
          <p:cNvSpPr txBox="1"/>
          <p:nvPr userDrawn="1"/>
        </p:nvSpPr>
        <p:spPr>
          <a:xfrm>
            <a:off x="11672330" y="6357679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978296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stu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94703" y="615600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703163" y="1295399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 rot="16200000">
            <a:off x="11656458" y="6223981"/>
            <a:ext cx="465137" cy="605948"/>
            <a:chOff x="5859463" y="6252052"/>
            <a:chExt cx="465137" cy="605948"/>
          </a:xfrm>
          <a:solidFill>
            <a:schemeClr val="accent1"/>
          </a:solidFill>
        </p:grpSpPr>
        <p:sp>
          <p:nvSpPr>
            <p:cNvPr id="16" name="Rectangle 15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8" name="TextBox 17"/>
          <p:cNvSpPr txBox="1"/>
          <p:nvPr userDrawn="1"/>
        </p:nvSpPr>
        <p:spPr>
          <a:xfrm>
            <a:off x="11672330" y="6357679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667638" y="2247043"/>
            <a:ext cx="1641157" cy="238356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33"/>
          </p:nvPr>
        </p:nvSpPr>
        <p:spPr>
          <a:xfrm>
            <a:off x="4107702" y="2462943"/>
            <a:ext cx="1356793" cy="196784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34"/>
          </p:nvPr>
        </p:nvSpPr>
        <p:spPr>
          <a:xfrm>
            <a:off x="1500696" y="2450243"/>
            <a:ext cx="1356793" cy="196784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05568317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stu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94703" y="615600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703163" y="1295399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3" hasCustomPrompt="1"/>
          </p:nvPr>
        </p:nvSpPr>
        <p:spPr>
          <a:xfrm>
            <a:off x="1703163" y="1998943"/>
            <a:ext cx="4271374" cy="398849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Insert text here</a:t>
            </a:r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4" hasCustomPrompt="1"/>
          </p:nvPr>
        </p:nvSpPr>
        <p:spPr>
          <a:xfrm>
            <a:off x="6254732" y="1998943"/>
            <a:ext cx="4271374" cy="398849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Insert text here</a:t>
            </a:r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 rot="16200000">
            <a:off x="11656458" y="6223981"/>
            <a:ext cx="465137" cy="605948"/>
            <a:chOff x="5859463" y="6252052"/>
            <a:chExt cx="465137" cy="605948"/>
          </a:xfrm>
          <a:solidFill>
            <a:schemeClr val="accent1"/>
          </a:solidFill>
        </p:grpSpPr>
        <p:sp>
          <p:nvSpPr>
            <p:cNvPr id="18" name="Rectangle 17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0" name="Isosceles Triangle 19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1" name="TextBox 20"/>
          <p:cNvSpPr txBox="1"/>
          <p:nvPr userDrawn="1"/>
        </p:nvSpPr>
        <p:spPr>
          <a:xfrm>
            <a:off x="11672330" y="6357679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85629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144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36362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stu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94703" y="615600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703163" y="1295399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3" hasCustomPrompt="1"/>
          </p:nvPr>
        </p:nvSpPr>
        <p:spPr>
          <a:xfrm>
            <a:off x="522063" y="1998943"/>
            <a:ext cx="3702863" cy="398849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Insert text here</a:t>
            </a:r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4" hasCustomPrompt="1"/>
          </p:nvPr>
        </p:nvSpPr>
        <p:spPr>
          <a:xfrm>
            <a:off x="4224926" y="1998943"/>
            <a:ext cx="3702863" cy="398849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Insert text here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5" hasCustomPrompt="1"/>
          </p:nvPr>
        </p:nvSpPr>
        <p:spPr>
          <a:xfrm>
            <a:off x="7927789" y="1998942"/>
            <a:ext cx="3702863" cy="398849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Insert text here</a:t>
            </a:r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 rot="16200000">
            <a:off x="11656458" y="6223981"/>
            <a:ext cx="465137" cy="605948"/>
            <a:chOff x="5859463" y="6252052"/>
            <a:chExt cx="465137" cy="605948"/>
          </a:xfrm>
          <a:solidFill>
            <a:schemeClr val="accent1"/>
          </a:solidFill>
        </p:grpSpPr>
        <p:sp>
          <p:nvSpPr>
            <p:cNvPr id="20" name="Rectangle 19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1" name="Isosceles Triangle 20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2" name="TextBox 21"/>
          <p:cNvSpPr txBox="1"/>
          <p:nvPr userDrawn="1"/>
        </p:nvSpPr>
        <p:spPr>
          <a:xfrm>
            <a:off x="11672330" y="6357679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183307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stu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75780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grpSp>
        <p:nvGrpSpPr>
          <p:cNvPr id="7" name="Group 6"/>
          <p:cNvGrpSpPr/>
          <p:nvPr userDrawn="1"/>
        </p:nvGrpSpPr>
        <p:grpSpPr>
          <a:xfrm rot="16200000">
            <a:off x="11656458" y="6223981"/>
            <a:ext cx="465137" cy="605948"/>
            <a:chOff x="5859463" y="6252052"/>
            <a:chExt cx="465137" cy="605948"/>
          </a:xfrm>
          <a:solidFill>
            <a:schemeClr val="accent1"/>
          </a:solidFill>
        </p:grpSpPr>
        <p:sp>
          <p:nvSpPr>
            <p:cNvPr id="8" name="Rectangle 7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0" name="TextBox 9"/>
          <p:cNvSpPr txBox="1"/>
          <p:nvPr userDrawn="1"/>
        </p:nvSpPr>
        <p:spPr>
          <a:xfrm>
            <a:off x="11672330" y="6357679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971361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stu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3970" y="-1"/>
            <a:ext cx="754463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grpSp>
        <p:nvGrpSpPr>
          <p:cNvPr id="11" name="Group 10"/>
          <p:cNvGrpSpPr/>
          <p:nvPr userDrawn="1"/>
        </p:nvGrpSpPr>
        <p:grpSpPr>
          <a:xfrm rot="16200000">
            <a:off x="11656458" y="6223981"/>
            <a:ext cx="465137" cy="605948"/>
            <a:chOff x="5859463" y="6252052"/>
            <a:chExt cx="465137" cy="605948"/>
          </a:xfrm>
          <a:solidFill>
            <a:schemeClr val="accent1"/>
          </a:solidFill>
        </p:grpSpPr>
        <p:sp>
          <p:nvSpPr>
            <p:cNvPr id="12" name="Rectangle 11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Isosceles Triangle 12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4" name="TextBox 13"/>
          <p:cNvSpPr txBox="1"/>
          <p:nvPr userDrawn="1"/>
        </p:nvSpPr>
        <p:spPr>
          <a:xfrm>
            <a:off x="11672330" y="6357679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 rot="5400000">
            <a:off x="-3970" y="-1"/>
            <a:ext cx="3280230" cy="3280230"/>
          </a:xfrm>
          <a:prstGeom prst="rtTriangle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6962267" y="6294386"/>
            <a:ext cx="573315" cy="573315"/>
          </a:xfrm>
          <a:prstGeom prst="rtTriangle">
            <a:avLst/>
          </a:prstGeom>
          <a:solidFill>
            <a:schemeClr val="accent1">
              <a:alpha val="66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4"/>
          </p:nvPr>
        </p:nvSpPr>
        <p:spPr>
          <a:xfrm rot="1578636">
            <a:off x="682252" y="-995676"/>
            <a:ext cx="2849043" cy="6460523"/>
          </a:xfrm>
          <a:custGeom>
            <a:avLst/>
            <a:gdLst>
              <a:gd name="connsiteX0" fmla="*/ 0 w 2893767"/>
              <a:gd name="connsiteY0" fmla="*/ 6511538 h 6511538"/>
              <a:gd name="connsiteX1" fmla="*/ 2014785 w 2893767"/>
              <a:gd name="connsiteY1" fmla="*/ 0 h 6511538"/>
              <a:gd name="connsiteX2" fmla="*/ 2893767 w 2893767"/>
              <a:gd name="connsiteY2" fmla="*/ 0 h 6511538"/>
              <a:gd name="connsiteX3" fmla="*/ 878982 w 2893767"/>
              <a:gd name="connsiteY3" fmla="*/ 6511538 h 6511538"/>
              <a:gd name="connsiteX4" fmla="*/ 0 w 2893767"/>
              <a:gd name="connsiteY4" fmla="*/ 6511538 h 6511538"/>
              <a:gd name="connsiteX0" fmla="*/ 0 w 2562661"/>
              <a:gd name="connsiteY0" fmla="*/ 6511538 h 6511538"/>
              <a:gd name="connsiteX1" fmla="*/ 2014785 w 2562661"/>
              <a:gd name="connsiteY1" fmla="*/ 0 h 6511538"/>
              <a:gd name="connsiteX2" fmla="*/ 2562661 w 2562661"/>
              <a:gd name="connsiteY2" fmla="*/ 1060857 h 6511538"/>
              <a:gd name="connsiteX3" fmla="*/ 878982 w 2562661"/>
              <a:gd name="connsiteY3" fmla="*/ 6511538 h 6511538"/>
              <a:gd name="connsiteX4" fmla="*/ 0 w 2562661"/>
              <a:gd name="connsiteY4" fmla="*/ 6511538 h 6511538"/>
              <a:gd name="connsiteX0" fmla="*/ 0 w 2579025"/>
              <a:gd name="connsiteY0" fmla="*/ 6562874 h 6562874"/>
              <a:gd name="connsiteX1" fmla="*/ 2031149 w 2579025"/>
              <a:gd name="connsiteY1" fmla="*/ 0 h 6562874"/>
              <a:gd name="connsiteX2" fmla="*/ 2579025 w 2579025"/>
              <a:gd name="connsiteY2" fmla="*/ 1060857 h 6562874"/>
              <a:gd name="connsiteX3" fmla="*/ 895346 w 2579025"/>
              <a:gd name="connsiteY3" fmla="*/ 6511538 h 6562874"/>
              <a:gd name="connsiteX4" fmla="*/ 0 w 2579025"/>
              <a:gd name="connsiteY4" fmla="*/ 6562874 h 6562874"/>
              <a:gd name="connsiteX0" fmla="*/ 0 w 2579025"/>
              <a:gd name="connsiteY0" fmla="*/ 6562874 h 6562874"/>
              <a:gd name="connsiteX1" fmla="*/ 2031149 w 2579025"/>
              <a:gd name="connsiteY1" fmla="*/ 0 h 6562874"/>
              <a:gd name="connsiteX2" fmla="*/ 2579025 w 2579025"/>
              <a:gd name="connsiteY2" fmla="*/ 1060857 h 6562874"/>
              <a:gd name="connsiteX3" fmla="*/ 1039715 w 2579025"/>
              <a:gd name="connsiteY3" fmla="*/ 6043869 h 6562874"/>
              <a:gd name="connsiteX4" fmla="*/ 0 w 2579025"/>
              <a:gd name="connsiteY4" fmla="*/ 6562874 h 6562874"/>
              <a:gd name="connsiteX0" fmla="*/ 0 w 2579025"/>
              <a:gd name="connsiteY0" fmla="*/ 5502017 h 5502017"/>
              <a:gd name="connsiteX1" fmla="*/ 1533131 w 2579025"/>
              <a:gd name="connsiteY1" fmla="*/ 564402 h 5502017"/>
              <a:gd name="connsiteX2" fmla="*/ 2579025 w 2579025"/>
              <a:gd name="connsiteY2" fmla="*/ 0 h 5502017"/>
              <a:gd name="connsiteX3" fmla="*/ 1039715 w 2579025"/>
              <a:gd name="connsiteY3" fmla="*/ 4983012 h 5502017"/>
              <a:gd name="connsiteX4" fmla="*/ 0 w 2579025"/>
              <a:gd name="connsiteY4" fmla="*/ 5502017 h 5502017"/>
              <a:gd name="connsiteX0" fmla="*/ 0 w 2581716"/>
              <a:gd name="connsiteY0" fmla="*/ 5510647 h 5510647"/>
              <a:gd name="connsiteX1" fmla="*/ 1533131 w 2581716"/>
              <a:gd name="connsiteY1" fmla="*/ 573032 h 5510647"/>
              <a:gd name="connsiteX2" fmla="*/ 2581716 w 2581716"/>
              <a:gd name="connsiteY2" fmla="*/ 0 h 5510647"/>
              <a:gd name="connsiteX3" fmla="*/ 1039715 w 2581716"/>
              <a:gd name="connsiteY3" fmla="*/ 4991642 h 5510647"/>
              <a:gd name="connsiteX4" fmla="*/ 0 w 2581716"/>
              <a:gd name="connsiteY4" fmla="*/ 5510647 h 5510647"/>
              <a:gd name="connsiteX0" fmla="*/ 0 w 2581716"/>
              <a:gd name="connsiteY0" fmla="*/ 5510647 h 5510647"/>
              <a:gd name="connsiteX1" fmla="*/ 1533131 w 2581716"/>
              <a:gd name="connsiteY1" fmla="*/ 573032 h 5510647"/>
              <a:gd name="connsiteX2" fmla="*/ 2581716 w 2581716"/>
              <a:gd name="connsiteY2" fmla="*/ 0 h 5510647"/>
              <a:gd name="connsiteX3" fmla="*/ 889497 w 2581716"/>
              <a:gd name="connsiteY3" fmla="*/ 5461451 h 5510647"/>
              <a:gd name="connsiteX4" fmla="*/ 0 w 2581716"/>
              <a:gd name="connsiteY4" fmla="*/ 5510647 h 5510647"/>
              <a:gd name="connsiteX0" fmla="*/ 0 w 2163739"/>
              <a:gd name="connsiteY0" fmla="*/ 4513980 h 5461451"/>
              <a:gd name="connsiteX1" fmla="*/ 1115154 w 2163739"/>
              <a:gd name="connsiteY1" fmla="*/ 573032 h 5461451"/>
              <a:gd name="connsiteX2" fmla="*/ 2163739 w 2163739"/>
              <a:gd name="connsiteY2" fmla="*/ 0 h 5461451"/>
              <a:gd name="connsiteX3" fmla="*/ 471520 w 2163739"/>
              <a:gd name="connsiteY3" fmla="*/ 5461451 h 5461451"/>
              <a:gd name="connsiteX4" fmla="*/ 0 w 2163739"/>
              <a:gd name="connsiteY4" fmla="*/ 4513980 h 5461451"/>
              <a:gd name="connsiteX0" fmla="*/ 0 w 2220529"/>
              <a:gd name="connsiteY0" fmla="*/ 4328855 h 5461451"/>
              <a:gd name="connsiteX1" fmla="*/ 1171944 w 2220529"/>
              <a:gd name="connsiteY1" fmla="*/ 573032 h 5461451"/>
              <a:gd name="connsiteX2" fmla="*/ 2220529 w 2220529"/>
              <a:gd name="connsiteY2" fmla="*/ 0 h 5461451"/>
              <a:gd name="connsiteX3" fmla="*/ 528310 w 2220529"/>
              <a:gd name="connsiteY3" fmla="*/ 5461451 h 5461451"/>
              <a:gd name="connsiteX4" fmla="*/ 0 w 2220529"/>
              <a:gd name="connsiteY4" fmla="*/ 4328855 h 546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0529" h="5461451">
                <a:moveTo>
                  <a:pt x="0" y="4328855"/>
                </a:moveTo>
                <a:lnTo>
                  <a:pt x="1171944" y="573032"/>
                </a:lnTo>
                <a:lnTo>
                  <a:pt x="2220529" y="0"/>
                </a:lnTo>
                <a:lnTo>
                  <a:pt x="528310" y="5461451"/>
                </a:lnTo>
                <a:lnTo>
                  <a:pt x="0" y="4328855"/>
                </a:lnTo>
                <a:close/>
              </a:path>
            </a:pathLst>
          </a:custGeom>
          <a:solidFill>
            <a:schemeClr val="bg1">
              <a:lumMod val="85000"/>
              <a:alpha val="34000"/>
            </a:schemeClr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5"/>
          </p:nvPr>
        </p:nvSpPr>
        <p:spPr>
          <a:xfrm rot="1578636">
            <a:off x="932033" y="-1391639"/>
            <a:ext cx="4046980" cy="9023034"/>
          </a:xfrm>
          <a:custGeom>
            <a:avLst/>
            <a:gdLst>
              <a:gd name="connsiteX0" fmla="*/ 0 w 2893767"/>
              <a:gd name="connsiteY0" fmla="*/ 6511538 h 6511538"/>
              <a:gd name="connsiteX1" fmla="*/ 2014785 w 2893767"/>
              <a:gd name="connsiteY1" fmla="*/ 0 h 6511538"/>
              <a:gd name="connsiteX2" fmla="*/ 2893767 w 2893767"/>
              <a:gd name="connsiteY2" fmla="*/ 0 h 6511538"/>
              <a:gd name="connsiteX3" fmla="*/ 878982 w 2893767"/>
              <a:gd name="connsiteY3" fmla="*/ 6511538 h 6511538"/>
              <a:gd name="connsiteX4" fmla="*/ 0 w 2893767"/>
              <a:gd name="connsiteY4" fmla="*/ 6511538 h 6511538"/>
              <a:gd name="connsiteX0" fmla="*/ 0 w 2562661"/>
              <a:gd name="connsiteY0" fmla="*/ 6511538 h 6511538"/>
              <a:gd name="connsiteX1" fmla="*/ 2014785 w 2562661"/>
              <a:gd name="connsiteY1" fmla="*/ 0 h 6511538"/>
              <a:gd name="connsiteX2" fmla="*/ 2562661 w 2562661"/>
              <a:gd name="connsiteY2" fmla="*/ 1060857 h 6511538"/>
              <a:gd name="connsiteX3" fmla="*/ 878982 w 2562661"/>
              <a:gd name="connsiteY3" fmla="*/ 6511538 h 6511538"/>
              <a:gd name="connsiteX4" fmla="*/ 0 w 2562661"/>
              <a:gd name="connsiteY4" fmla="*/ 6511538 h 6511538"/>
              <a:gd name="connsiteX0" fmla="*/ 0 w 2579025"/>
              <a:gd name="connsiteY0" fmla="*/ 6562874 h 6562874"/>
              <a:gd name="connsiteX1" fmla="*/ 2031149 w 2579025"/>
              <a:gd name="connsiteY1" fmla="*/ 0 h 6562874"/>
              <a:gd name="connsiteX2" fmla="*/ 2579025 w 2579025"/>
              <a:gd name="connsiteY2" fmla="*/ 1060857 h 6562874"/>
              <a:gd name="connsiteX3" fmla="*/ 895346 w 2579025"/>
              <a:gd name="connsiteY3" fmla="*/ 6511538 h 6562874"/>
              <a:gd name="connsiteX4" fmla="*/ 0 w 2579025"/>
              <a:gd name="connsiteY4" fmla="*/ 6562874 h 6562874"/>
              <a:gd name="connsiteX0" fmla="*/ 0 w 2579025"/>
              <a:gd name="connsiteY0" fmla="*/ 6562874 h 6562874"/>
              <a:gd name="connsiteX1" fmla="*/ 2031149 w 2579025"/>
              <a:gd name="connsiteY1" fmla="*/ 0 h 6562874"/>
              <a:gd name="connsiteX2" fmla="*/ 2579025 w 2579025"/>
              <a:gd name="connsiteY2" fmla="*/ 1060857 h 6562874"/>
              <a:gd name="connsiteX3" fmla="*/ 1039715 w 2579025"/>
              <a:gd name="connsiteY3" fmla="*/ 6043869 h 6562874"/>
              <a:gd name="connsiteX4" fmla="*/ 0 w 2579025"/>
              <a:gd name="connsiteY4" fmla="*/ 6562874 h 6562874"/>
              <a:gd name="connsiteX0" fmla="*/ 0 w 2579025"/>
              <a:gd name="connsiteY0" fmla="*/ 5502017 h 5502017"/>
              <a:gd name="connsiteX1" fmla="*/ 1533131 w 2579025"/>
              <a:gd name="connsiteY1" fmla="*/ 564402 h 5502017"/>
              <a:gd name="connsiteX2" fmla="*/ 2579025 w 2579025"/>
              <a:gd name="connsiteY2" fmla="*/ 0 h 5502017"/>
              <a:gd name="connsiteX3" fmla="*/ 1039715 w 2579025"/>
              <a:gd name="connsiteY3" fmla="*/ 4983012 h 5502017"/>
              <a:gd name="connsiteX4" fmla="*/ 0 w 2579025"/>
              <a:gd name="connsiteY4" fmla="*/ 5502017 h 5502017"/>
              <a:gd name="connsiteX0" fmla="*/ 0 w 2581716"/>
              <a:gd name="connsiteY0" fmla="*/ 5510647 h 5510647"/>
              <a:gd name="connsiteX1" fmla="*/ 1533131 w 2581716"/>
              <a:gd name="connsiteY1" fmla="*/ 573032 h 5510647"/>
              <a:gd name="connsiteX2" fmla="*/ 2581716 w 2581716"/>
              <a:gd name="connsiteY2" fmla="*/ 0 h 5510647"/>
              <a:gd name="connsiteX3" fmla="*/ 1039715 w 2581716"/>
              <a:gd name="connsiteY3" fmla="*/ 4991642 h 5510647"/>
              <a:gd name="connsiteX4" fmla="*/ 0 w 2581716"/>
              <a:gd name="connsiteY4" fmla="*/ 5510647 h 5510647"/>
              <a:gd name="connsiteX0" fmla="*/ 0 w 2581716"/>
              <a:gd name="connsiteY0" fmla="*/ 5510647 h 5510647"/>
              <a:gd name="connsiteX1" fmla="*/ 1533131 w 2581716"/>
              <a:gd name="connsiteY1" fmla="*/ 573032 h 5510647"/>
              <a:gd name="connsiteX2" fmla="*/ 2581716 w 2581716"/>
              <a:gd name="connsiteY2" fmla="*/ 0 h 5510647"/>
              <a:gd name="connsiteX3" fmla="*/ 889497 w 2581716"/>
              <a:gd name="connsiteY3" fmla="*/ 5461451 h 5510647"/>
              <a:gd name="connsiteX4" fmla="*/ 0 w 2581716"/>
              <a:gd name="connsiteY4" fmla="*/ 5510647 h 5510647"/>
              <a:gd name="connsiteX0" fmla="*/ 0 w 2163739"/>
              <a:gd name="connsiteY0" fmla="*/ 4513980 h 5461451"/>
              <a:gd name="connsiteX1" fmla="*/ 1115154 w 2163739"/>
              <a:gd name="connsiteY1" fmla="*/ 573032 h 5461451"/>
              <a:gd name="connsiteX2" fmla="*/ 2163739 w 2163739"/>
              <a:gd name="connsiteY2" fmla="*/ 0 h 5461451"/>
              <a:gd name="connsiteX3" fmla="*/ 471520 w 2163739"/>
              <a:gd name="connsiteY3" fmla="*/ 5461451 h 5461451"/>
              <a:gd name="connsiteX4" fmla="*/ 0 w 2163739"/>
              <a:gd name="connsiteY4" fmla="*/ 4513980 h 5461451"/>
              <a:gd name="connsiteX0" fmla="*/ 0 w 2220529"/>
              <a:gd name="connsiteY0" fmla="*/ 4328855 h 5461451"/>
              <a:gd name="connsiteX1" fmla="*/ 1171944 w 2220529"/>
              <a:gd name="connsiteY1" fmla="*/ 573032 h 5461451"/>
              <a:gd name="connsiteX2" fmla="*/ 2220529 w 2220529"/>
              <a:gd name="connsiteY2" fmla="*/ 0 h 5461451"/>
              <a:gd name="connsiteX3" fmla="*/ 528310 w 2220529"/>
              <a:gd name="connsiteY3" fmla="*/ 5461451 h 5461451"/>
              <a:gd name="connsiteX4" fmla="*/ 0 w 2220529"/>
              <a:gd name="connsiteY4" fmla="*/ 4328855 h 546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0529" h="5461451">
                <a:moveTo>
                  <a:pt x="0" y="4328855"/>
                </a:moveTo>
                <a:lnTo>
                  <a:pt x="1171944" y="573032"/>
                </a:lnTo>
                <a:lnTo>
                  <a:pt x="2220529" y="0"/>
                </a:lnTo>
                <a:lnTo>
                  <a:pt x="528310" y="5461451"/>
                </a:lnTo>
                <a:lnTo>
                  <a:pt x="0" y="4328855"/>
                </a:lnTo>
                <a:close/>
              </a:path>
            </a:pathLst>
          </a:custGeom>
          <a:solidFill>
            <a:schemeClr val="bg1">
              <a:lumMod val="65000"/>
              <a:alpha val="71000"/>
            </a:schemeClr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1"/>
          </p:nvPr>
        </p:nvSpPr>
        <p:spPr>
          <a:xfrm rot="1639140">
            <a:off x="3997084" y="1227879"/>
            <a:ext cx="2663539" cy="6615107"/>
          </a:xfrm>
          <a:custGeom>
            <a:avLst/>
            <a:gdLst>
              <a:gd name="connsiteX0" fmla="*/ 0 w 2893767"/>
              <a:gd name="connsiteY0" fmla="*/ 6511538 h 6511538"/>
              <a:gd name="connsiteX1" fmla="*/ 2014785 w 2893767"/>
              <a:gd name="connsiteY1" fmla="*/ 0 h 6511538"/>
              <a:gd name="connsiteX2" fmla="*/ 2893767 w 2893767"/>
              <a:gd name="connsiteY2" fmla="*/ 0 h 6511538"/>
              <a:gd name="connsiteX3" fmla="*/ 878982 w 2893767"/>
              <a:gd name="connsiteY3" fmla="*/ 6511538 h 6511538"/>
              <a:gd name="connsiteX4" fmla="*/ 0 w 2893767"/>
              <a:gd name="connsiteY4" fmla="*/ 6511538 h 6511538"/>
              <a:gd name="connsiteX0" fmla="*/ 0 w 2562661"/>
              <a:gd name="connsiteY0" fmla="*/ 6511538 h 6511538"/>
              <a:gd name="connsiteX1" fmla="*/ 2014785 w 2562661"/>
              <a:gd name="connsiteY1" fmla="*/ 0 h 6511538"/>
              <a:gd name="connsiteX2" fmla="*/ 2562661 w 2562661"/>
              <a:gd name="connsiteY2" fmla="*/ 1060857 h 6511538"/>
              <a:gd name="connsiteX3" fmla="*/ 878982 w 2562661"/>
              <a:gd name="connsiteY3" fmla="*/ 6511538 h 6511538"/>
              <a:gd name="connsiteX4" fmla="*/ 0 w 2562661"/>
              <a:gd name="connsiteY4" fmla="*/ 6511538 h 6511538"/>
              <a:gd name="connsiteX0" fmla="*/ 0 w 2579025"/>
              <a:gd name="connsiteY0" fmla="*/ 6562874 h 6562874"/>
              <a:gd name="connsiteX1" fmla="*/ 2031149 w 2579025"/>
              <a:gd name="connsiteY1" fmla="*/ 0 h 6562874"/>
              <a:gd name="connsiteX2" fmla="*/ 2579025 w 2579025"/>
              <a:gd name="connsiteY2" fmla="*/ 1060857 h 6562874"/>
              <a:gd name="connsiteX3" fmla="*/ 895346 w 2579025"/>
              <a:gd name="connsiteY3" fmla="*/ 6511538 h 6562874"/>
              <a:gd name="connsiteX4" fmla="*/ 0 w 2579025"/>
              <a:gd name="connsiteY4" fmla="*/ 6562874 h 6562874"/>
              <a:gd name="connsiteX0" fmla="*/ 0 w 2579025"/>
              <a:gd name="connsiteY0" fmla="*/ 6562874 h 6562874"/>
              <a:gd name="connsiteX1" fmla="*/ 2031149 w 2579025"/>
              <a:gd name="connsiteY1" fmla="*/ 0 h 6562874"/>
              <a:gd name="connsiteX2" fmla="*/ 2579025 w 2579025"/>
              <a:gd name="connsiteY2" fmla="*/ 1060857 h 6562874"/>
              <a:gd name="connsiteX3" fmla="*/ 1039715 w 2579025"/>
              <a:gd name="connsiteY3" fmla="*/ 6043869 h 6562874"/>
              <a:gd name="connsiteX4" fmla="*/ 0 w 2579025"/>
              <a:gd name="connsiteY4" fmla="*/ 6562874 h 6562874"/>
              <a:gd name="connsiteX0" fmla="*/ 0 w 2663539"/>
              <a:gd name="connsiteY0" fmla="*/ 6615107 h 6615107"/>
              <a:gd name="connsiteX1" fmla="*/ 2115663 w 2663539"/>
              <a:gd name="connsiteY1" fmla="*/ 0 h 6615107"/>
              <a:gd name="connsiteX2" fmla="*/ 2663539 w 2663539"/>
              <a:gd name="connsiteY2" fmla="*/ 1060857 h 6615107"/>
              <a:gd name="connsiteX3" fmla="*/ 1124229 w 2663539"/>
              <a:gd name="connsiteY3" fmla="*/ 6043869 h 6615107"/>
              <a:gd name="connsiteX4" fmla="*/ 0 w 2663539"/>
              <a:gd name="connsiteY4" fmla="*/ 6615107 h 6615107"/>
              <a:gd name="connsiteX0" fmla="*/ 0 w 2663539"/>
              <a:gd name="connsiteY0" fmla="*/ 6615107 h 6615107"/>
              <a:gd name="connsiteX1" fmla="*/ 2115663 w 2663539"/>
              <a:gd name="connsiteY1" fmla="*/ 0 h 6615107"/>
              <a:gd name="connsiteX2" fmla="*/ 2663539 w 2663539"/>
              <a:gd name="connsiteY2" fmla="*/ 1060857 h 6615107"/>
              <a:gd name="connsiteX3" fmla="*/ 1036689 w 2663539"/>
              <a:gd name="connsiteY3" fmla="*/ 6081942 h 6615107"/>
              <a:gd name="connsiteX4" fmla="*/ 0 w 2663539"/>
              <a:gd name="connsiteY4" fmla="*/ 6615107 h 661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3539" h="6615107">
                <a:moveTo>
                  <a:pt x="0" y="6615107"/>
                </a:moveTo>
                <a:lnTo>
                  <a:pt x="2115663" y="0"/>
                </a:lnTo>
                <a:lnTo>
                  <a:pt x="2663539" y="1060857"/>
                </a:lnTo>
                <a:lnTo>
                  <a:pt x="1036689" y="6081942"/>
                </a:lnTo>
                <a:lnTo>
                  <a:pt x="0" y="6615107"/>
                </a:lnTo>
                <a:close/>
              </a:path>
            </a:pathLst>
          </a:custGeom>
          <a:solidFill>
            <a:schemeClr val="accent1">
              <a:alpha val="66000"/>
            </a:schemeClr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6"/>
          </p:nvPr>
        </p:nvSpPr>
        <p:spPr>
          <a:xfrm rot="321997">
            <a:off x="3978985" y="2990172"/>
            <a:ext cx="3553611" cy="4050350"/>
          </a:xfrm>
          <a:custGeom>
            <a:avLst/>
            <a:gdLst>
              <a:gd name="connsiteX0" fmla="*/ 0 w 2893767"/>
              <a:gd name="connsiteY0" fmla="*/ 6511538 h 6511538"/>
              <a:gd name="connsiteX1" fmla="*/ 2014785 w 2893767"/>
              <a:gd name="connsiteY1" fmla="*/ 0 h 6511538"/>
              <a:gd name="connsiteX2" fmla="*/ 2893767 w 2893767"/>
              <a:gd name="connsiteY2" fmla="*/ 0 h 6511538"/>
              <a:gd name="connsiteX3" fmla="*/ 878982 w 2893767"/>
              <a:gd name="connsiteY3" fmla="*/ 6511538 h 6511538"/>
              <a:gd name="connsiteX4" fmla="*/ 0 w 2893767"/>
              <a:gd name="connsiteY4" fmla="*/ 6511538 h 6511538"/>
              <a:gd name="connsiteX0" fmla="*/ 0 w 2562661"/>
              <a:gd name="connsiteY0" fmla="*/ 6511538 h 6511538"/>
              <a:gd name="connsiteX1" fmla="*/ 2014785 w 2562661"/>
              <a:gd name="connsiteY1" fmla="*/ 0 h 6511538"/>
              <a:gd name="connsiteX2" fmla="*/ 2562661 w 2562661"/>
              <a:gd name="connsiteY2" fmla="*/ 1060857 h 6511538"/>
              <a:gd name="connsiteX3" fmla="*/ 878982 w 2562661"/>
              <a:gd name="connsiteY3" fmla="*/ 6511538 h 6511538"/>
              <a:gd name="connsiteX4" fmla="*/ 0 w 2562661"/>
              <a:gd name="connsiteY4" fmla="*/ 6511538 h 6511538"/>
              <a:gd name="connsiteX0" fmla="*/ 0 w 2579025"/>
              <a:gd name="connsiteY0" fmla="*/ 6562874 h 6562874"/>
              <a:gd name="connsiteX1" fmla="*/ 2031149 w 2579025"/>
              <a:gd name="connsiteY1" fmla="*/ 0 h 6562874"/>
              <a:gd name="connsiteX2" fmla="*/ 2579025 w 2579025"/>
              <a:gd name="connsiteY2" fmla="*/ 1060857 h 6562874"/>
              <a:gd name="connsiteX3" fmla="*/ 895346 w 2579025"/>
              <a:gd name="connsiteY3" fmla="*/ 6511538 h 6562874"/>
              <a:gd name="connsiteX4" fmla="*/ 0 w 2579025"/>
              <a:gd name="connsiteY4" fmla="*/ 6562874 h 6562874"/>
              <a:gd name="connsiteX0" fmla="*/ 0 w 2579025"/>
              <a:gd name="connsiteY0" fmla="*/ 6562874 h 6562874"/>
              <a:gd name="connsiteX1" fmla="*/ 2031149 w 2579025"/>
              <a:gd name="connsiteY1" fmla="*/ 0 h 6562874"/>
              <a:gd name="connsiteX2" fmla="*/ 2579025 w 2579025"/>
              <a:gd name="connsiteY2" fmla="*/ 1060857 h 6562874"/>
              <a:gd name="connsiteX3" fmla="*/ 1039715 w 2579025"/>
              <a:gd name="connsiteY3" fmla="*/ 6043869 h 6562874"/>
              <a:gd name="connsiteX4" fmla="*/ 0 w 2579025"/>
              <a:gd name="connsiteY4" fmla="*/ 6562874 h 6562874"/>
              <a:gd name="connsiteX0" fmla="*/ 0 w 2663539"/>
              <a:gd name="connsiteY0" fmla="*/ 6615107 h 6615107"/>
              <a:gd name="connsiteX1" fmla="*/ 2115663 w 2663539"/>
              <a:gd name="connsiteY1" fmla="*/ 0 h 6615107"/>
              <a:gd name="connsiteX2" fmla="*/ 2663539 w 2663539"/>
              <a:gd name="connsiteY2" fmla="*/ 1060857 h 6615107"/>
              <a:gd name="connsiteX3" fmla="*/ 1124229 w 2663539"/>
              <a:gd name="connsiteY3" fmla="*/ 6043869 h 6615107"/>
              <a:gd name="connsiteX4" fmla="*/ 0 w 2663539"/>
              <a:gd name="connsiteY4" fmla="*/ 6615107 h 6615107"/>
              <a:gd name="connsiteX0" fmla="*/ 0 w 2663539"/>
              <a:gd name="connsiteY0" fmla="*/ 6615107 h 6615107"/>
              <a:gd name="connsiteX1" fmla="*/ 2115663 w 2663539"/>
              <a:gd name="connsiteY1" fmla="*/ 0 h 6615107"/>
              <a:gd name="connsiteX2" fmla="*/ 2663539 w 2663539"/>
              <a:gd name="connsiteY2" fmla="*/ 1060857 h 6615107"/>
              <a:gd name="connsiteX3" fmla="*/ 1036689 w 2663539"/>
              <a:gd name="connsiteY3" fmla="*/ 6081942 h 6615107"/>
              <a:gd name="connsiteX4" fmla="*/ 0 w 2663539"/>
              <a:gd name="connsiteY4" fmla="*/ 6615107 h 6615107"/>
              <a:gd name="connsiteX0" fmla="*/ 0 w 2642083"/>
              <a:gd name="connsiteY0" fmla="*/ 6539988 h 6539988"/>
              <a:gd name="connsiteX1" fmla="*/ 2094207 w 2642083"/>
              <a:gd name="connsiteY1" fmla="*/ 0 h 6539988"/>
              <a:gd name="connsiteX2" fmla="*/ 2642083 w 2642083"/>
              <a:gd name="connsiteY2" fmla="*/ 1060857 h 6539988"/>
              <a:gd name="connsiteX3" fmla="*/ 1015233 w 2642083"/>
              <a:gd name="connsiteY3" fmla="*/ 6081942 h 6539988"/>
              <a:gd name="connsiteX4" fmla="*/ 0 w 2642083"/>
              <a:gd name="connsiteY4" fmla="*/ 6539988 h 6539988"/>
              <a:gd name="connsiteX0" fmla="*/ 0 w 2647910"/>
              <a:gd name="connsiteY0" fmla="*/ 6554723 h 6554723"/>
              <a:gd name="connsiteX1" fmla="*/ 2100034 w 2647910"/>
              <a:gd name="connsiteY1" fmla="*/ 0 h 6554723"/>
              <a:gd name="connsiteX2" fmla="*/ 2647910 w 2647910"/>
              <a:gd name="connsiteY2" fmla="*/ 1060857 h 6554723"/>
              <a:gd name="connsiteX3" fmla="*/ 1021060 w 2647910"/>
              <a:gd name="connsiteY3" fmla="*/ 6081942 h 6554723"/>
              <a:gd name="connsiteX4" fmla="*/ 0 w 2647910"/>
              <a:gd name="connsiteY4" fmla="*/ 6554723 h 6554723"/>
              <a:gd name="connsiteX0" fmla="*/ 0 w 2647910"/>
              <a:gd name="connsiteY0" fmla="*/ 6554723 h 6554723"/>
              <a:gd name="connsiteX1" fmla="*/ 2100034 w 2647910"/>
              <a:gd name="connsiteY1" fmla="*/ 0 h 6554723"/>
              <a:gd name="connsiteX2" fmla="*/ 2647910 w 2647910"/>
              <a:gd name="connsiteY2" fmla="*/ 1060857 h 6554723"/>
              <a:gd name="connsiteX3" fmla="*/ 949012 w 2647910"/>
              <a:gd name="connsiteY3" fmla="*/ 6305862 h 6554723"/>
              <a:gd name="connsiteX4" fmla="*/ 0 w 2647910"/>
              <a:gd name="connsiteY4" fmla="*/ 6554723 h 6554723"/>
              <a:gd name="connsiteX0" fmla="*/ 0 w 2100034"/>
              <a:gd name="connsiteY0" fmla="*/ 6554723 h 6554723"/>
              <a:gd name="connsiteX1" fmla="*/ 2100034 w 2100034"/>
              <a:gd name="connsiteY1" fmla="*/ 0 h 6554723"/>
              <a:gd name="connsiteX2" fmla="*/ 1877393 w 2100034"/>
              <a:gd name="connsiteY2" fmla="*/ 3440940 h 6554723"/>
              <a:gd name="connsiteX3" fmla="*/ 949012 w 2100034"/>
              <a:gd name="connsiteY3" fmla="*/ 6305862 h 6554723"/>
              <a:gd name="connsiteX4" fmla="*/ 0 w 2100034"/>
              <a:gd name="connsiteY4" fmla="*/ 6554723 h 6554723"/>
              <a:gd name="connsiteX0" fmla="*/ 0 w 1877393"/>
              <a:gd name="connsiteY0" fmla="*/ 5586505 h 5586505"/>
              <a:gd name="connsiteX1" fmla="*/ 1787323 w 1877393"/>
              <a:gd name="connsiteY1" fmla="*/ -1 h 5586505"/>
              <a:gd name="connsiteX2" fmla="*/ 1877393 w 1877393"/>
              <a:gd name="connsiteY2" fmla="*/ 2472722 h 5586505"/>
              <a:gd name="connsiteX3" fmla="*/ 949012 w 1877393"/>
              <a:gd name="connsiteY3" fmla="*/ 5337644 h 5586505"/>
              <a:gd name="connsiteX4" fmla="*/ 0 w 1877393"/>
              <a:gd name="connsiteY4" fmla="*/ 5586505 h 5586505"/>
              <a:gd name="connsiteX0" fmla="*/ 0 w 1877393"/>
              <a:gd name="connsiteY0" fmla="*/ 5632463 h 5632463"/>
              <a:gd name="connsiteX1" fmla="*/ 1798386 w 1877393"/>
              <a:gd name="connsiteY1" fmla="*/ 0 h 5632463"/>
              <a:gd name="connsiteX2" fmla="*/ 1877393 w 1877393"/>
              <a:gd name="connsiteY2" fmla="*/ 2518680 h 5632463"/>
              <a:gd name="connsiteX3" fmla="*/ 949012 w 1877393"/>
              <a:gd name="connsiteY3" fmla="*/ 5383602 h 5632463"/>
              <a:gd name="connsiteX4" fmla="*/ 0 w 1877393"/>
              <a:gd name="connsiteY4" fmla="*/ 5632463 h 5632463"/>
              <a:gd name="connsiteX0" fmla="*/ 0 w 1888811"/>
              <a:gd name="connsiteY0" fmla="*/ 5632463 h 5632463"/>
              <a:gd name="connsiteX1" fmla="*/ 1798386 w 1888811"/>
              <a:gd name="connsiteY1" fmla="*/ 0 h 5632463"/>
              <a:gd name="connsiteX2" fmla="*/ 1888811 w 1888811"/>
              <a:gd name="connsiteY2" fmla="*/ 2482613 h 5632463"/>
              <a:gd name="connsiteX3" fmla="*/ 949012 w 1888811"/>
              <a:gd name="connsiteY3" fmla="*/ 5383602 h 5632463"/>
              <a:gd name="connsiteX4" fmla="*/ 0 w 1888811"/>
              <a:gd name="connsiteY4" fmla="*/ 5632463 h 563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8811" h="5632463">
                <a:moveTo>
                  <a:pt x="0" y="5632463"/>
                </a:moveTo>
                <a:lnTo>
                  <a:pt x="1798386" y="0"/>
                </a:lnTo>
                <a:lnTo>
                  <a:pt x="1888811" y="2482613"/>
                </a:lnTo>
                <a:lnTo>
                  <a:pt x="949012" y="5383602"/>
                </a:lnTo>
                <a:lnTo>
                  <a:pt x="0" y="5632463"/>
                </a:lnTo>
                <a:close/>
              </a:path>
            </a:pathLst>
          </a:custGeom>
          <a:solidFill>
            <a:schemeClr val="bg1">
              <a:lumMod val="65000"/>
              <a:alpha val="66000"/>
            </a:schemeClr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561777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stu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315788"/>
            <a:ext cx="12192000" cy="283758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2403818"/>
            <a:ext cx="12192000" cy="12179"/>
          </a:xfrm>
          <a:prstGeom prst="line">
            <a:avLst/>
          </a:prstGeom>
          <a:ln w="31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 flipV="1">
            <a:off x="0" y="5027035"/>
            <a:ext cx="12192000" cy="18260"/>
          </a:xfrm>
          <a:prstGeom prst="line">
            <a:avLst/>
          </a:prstGeom>
          <a:ln w="31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507221" y="2108979"/>
            <a:ext cx="3251200" cy="32512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accent2"/>
            </a:solidFill>
          </a:ln>
        </p:spPr>
        <p:txBody>
          <a:bodyPr/>
          <a:lstStyle>
            <a:lvl1pPr marL="0" indent="0" algn="ctr">
              <a:buNone/>
              <a:defRPr sz="1400">
                <a:solidFill>
                  <a:sysClr val="windowText" lastClr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55"/>
          </p:nvPr>
        </p:nvSpPr>
        <p:spPr>
          <a:xfrm>
            <a:off x="4064000" y="3048000"/>
            <a:ext cx="64008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6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56"/>
          </p:nvPr>
        </p:nvSpPr>
        <p:spPr>
          <a:xfrm>
            <a:off x="4064000" y="2604022"/>
            <a:ext cx="4775200" cy="406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3600" b="0">
                <a:solidFill>
                  <a:schemeClr val="bg1">
                    <a:lumMod val="95000"/>
                  </a:schemeClr>
                </a:solidFill>
                <a:latin typeface="Bebas Neue" panose="020B0606020202050201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57"/>
          </p:nvPr>
        </p:nvSpPr>
        <p:spPr>
          <a:xfrm>
            <a:off x="4064000" y="4214235"/>
            <a:ext cx="2235200" cy="812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67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58"/>
          </p:nvPr>
        </p:nvSpPr>
        <p:spPr>
          <a:xfrm>
            <a:off x="4064000" y="4011035"/>
            <a:ext cx="1727200" cy="40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67" b="1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59"/>
          </p:nvPr>
        </p:nvSpPr>
        <p:spPr>
          <a:xfrm>
            <a:off x="6604000" y="4214235"/>
            <a:ext cx="2235200" cy="812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67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60"/>
          </p:nvPr>
        </p:nvSpPr>
        <p:spPr>
          <a:xfrm>
            <a:off x="6604000" y="4011035"/>
            <a:ext cx="1727200" cy="40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67" b="1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6463488" y="3961318"/>
            <a:ext cx="0" cy="9641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8"/>
          <p:cNvSpPr>
            <a:spLocks noGrp="1"/>
          </p:cNvSpPr>
          <p:nvPr>
            <p:ph type="body" sz="quarter" idx="61"/>
          </p:nvPr>
        </p:nvSpPr>
        <p:spPr>
          <a:xfrm>
            <a:off x="9146165" y="4216400"/>
            <a:ext cx="2334635" cy="812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67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62"/>
          </p:nvPr>
        </p:nvSpPr>
        <p:spPr>
          <a:xfrm>
            <a:off x="9146165" y="4013200"/>
            <a:ext cx="1727200" cy="40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67" b="1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9005653" y="3961318"/>
            <a:ext cx="0" cy="9641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8"/>
          <p:cNvSpPr>
            <a:spLocks noGrp="1"/>
          </p:cNvSpPr>
          <p:nvPr>
            <p:ph type="body" sz="quarter" idx="63"/>
          </p:nvPr>
        </p:nvSpPr>
        <p:spPr>
          <a:xfrm>
            <a:off x="508000" y="3377117"/>
            <a:ext cx="3251200" cy="661483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90000"/>
              </a:lnSpc>
              <a:spcBef>
                <a:spcPts val="800"/>
              </a:spcBef>
              <a:buNone/>
              <a:defRPr sz="3200" b="0">
                <a:solidFill>
                  <a:schemeClr val="bg1">
                    <a:lumMod val="95000"/>
                  </a:schemeClr>
                </a:solidFill>
                <a:latin typeface="Bebas Neue" panose="020B0606020202050201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Oval 17"/>
          <p:cNvSpPr/>
          <p:nvPr userDrawn="1"/>
        </p:nvSpPr>
        <p:spPr>
          <a:xfrm>
            <a:off x="381000" y="1982758"/>
            <a:ext cx="3503642" cy="3503642"/>
          </a:xfrm>
          <a:prstGeom prst="ellipse">
            <a:avLst/>
          </a:prstGeom>
          <a:noFill/>
          <a:ln w="31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694703" y="615600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703163" y="1295399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 rot="16200000">
            <a:off x="11656458" y="6223981"/>
            <a:ext cx="465137" cy="605948"/>
            <a:chOff x="5859463" y="6252052"/>
            <a:chExt cx="465137" cy="605948"/>
          </a:xfrm>
          <a:solidFill>
            <a:schemeClr val="accent1"/>
          </a:solidFill>
        </p:grpSpPr>
        <p:sp>
          <p:nvSpPr>
            <p:cNvPr id="24" name="Rectangle 23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5" name="Isosceles Triangle 24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6" name="TextBox 25"/>
          <p:cNvSpPr txBox="1"/>
          <p:nvPr userDrawn="1"/>
        </p:nvSpPr>
        <p:spPr>
          <a:xfrm>
            <a:off x="11672330" y="6357679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486302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stu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3970" y="-1"/>
            <a:ext cx="6104145" cy="685800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grpSp>
        <p:nvGrpSpPr>
          <p:cNvPr id="11" name="Group 10"/>
          <p:cNvGrpSpPr/>
          <p:nvPr userDrawn="1"/>
        </p:nvGrpSpPr>
        <p:grpSpPr>
          <a:xfrm rot="16200000">
            <a:off x="11656458" y="6223981"/>
            <a:ext cx="465137" cy="605948"/>
            <a:chOff x="5859463" y="6252052"/>
            <a:chExt cx="465137" cy="605948"/>
          </a:xfrm>
          <a:solidFill>
            <a:schemeClr val="accent1"/>
          </a:solidFill>
        </p:grpSpPr>
        <p:sp>
          <p:nvSpPr>
            <p:cNvPr id="12" name="Rectangle 11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Isosceles Triangle 12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4" name="TextBox 13"/>
          <p:cNvSpPr txBox="1"/>
          <p:nvPr userDrawn="1"/>
        </p:nvSpPr>
        <p:spPr>
          <a:xfrm>
            <a:off x="11672330" y="6357679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1"/>
          </p:nvPr>
        </p:nvSpPr>
        <p:spPr>
          <a:xfrm rot="1639140">
            <a:off x="2655335" y="1262757"/>
            <a:ext cx="2579025" cy="6562874"/>
          </a:xfrm>
          <a:custGeom>
            <a:avLst/>
            <a:gdLst>
              <a:gd name="connsiteX0" fmla="*/ 0 w 2893767"/>
              <a:gd name="connsiteY0" fmla="*/ 6511538 h 6511538"/>
              <a:gd name="connsiteX1" fmla="*/ 2014785 w 2893767"/>
              <a:gd name="connsiteY1" fmla="*/ 0 h 6511538"/>
              <a:gd name="connsiteX2" fmla="*/ 2893767 w 2893767"/>
              <a:gd name="connsiteY2" fmla="*/ 0 h 6511538"/>
              <a:gd name="connsiteX3" fmla="*/ 878982 w 2893767"/>
              <a:gd name="connsiteY3" fmla="*/ 6511538 h 6511538"/>
              <a:gd name="connsiteX4" fmla="*/ 0 w 2893767"/>
              <a:gd name="connsiteY4" fmla="*/ 6511538 h 6511538"/>
              <a:gd name="connsiteX0" fmla="*/ 0 w 2562661"/>
              <a:gd name="connsiteY0" fmla="*/ 6511538 h 6511538"/>
              <a:gd name="connsiteX1" fmla="*/ 2014785 w 2562661"/>
              <a:gd name="connsiteY1" fmla="*/ 0 h 6511538"/>
              <a:gd name="connsiteX2" fmla="*/ 2562661 w 2562661"/>
              <a:gd name="connsiteY2" fmla="*/ 1060857 h 6511538"/>
              <a:gd name="connsiteX3" fmla="*/ 878982 w 2562661"/>
              <a:gd name="connsiteY3" fmla="*/ 6511538 h 6511538"/>
              <a:gd name="connsiteX4" fmla="*/ 0 w 2562661"/>
              <a:gd name="connsiteY4" fmla="*/ 6511538 h 6511538"/>
              <a:gd name="connsiteX0" fmla="*/ 0 w 2579025"/>
              <a:gd name="connsiteY0" fmla="*/ 6562874 h 6562874"/>
              <a:gd name="connsiteX1" fmla="*/ 2031149 w 2579025"/>
              <a:gd name="connsiteY1" fmla="*/ 0 h 6562874"/>
              <a:gd name="connsiteX2" fmla="*/ 2579025 w 2579025"/>
              <a:gd name="connsiteY2" fmla="*/ 1060857 h 6562874"/>
              <a:gd name="connsiteX3" fmla="*/ 895346 w 2579025"/>
              <a:gd name="connsiteY3" fmla="*/ 6511538 h 6562874"/>
              <a:gd name="connsiteX4" fmla="*/ 0 w 2579025"/>
              <a:gd name="connsiteY4" fmla="*/ 6562874 h 6562874"/>
              <a:gd name="connsiteX0" fmla="*/ 0 w 2579025"/>
              <a:gd name="connsiteY0" fmla="*/ 6562874 h 6562874"/>
              <a:gd name="connsiteX1" fmla="*/ 2031149 w 2579025"/>
              <a:gd name="connsiteY1" fmla="*/ 0 h 6562874"/>
              <a:gd name="connsiteX2" fmla="*/ 2579025 w 2579025"/>
              <a:gd name="connsiteY2" fmla="*/ 1060857 h 6562874"/>
              <a:gd name="connsiteX3" fmla="*/ 1039715 w 2579025"/>
              <a:gd name="connsiteY3" fmla="*/ 6043869 h 6562874"/>
              <a:gd name="connsiteX4" fmla="*/ 0 w 2579025"/>
              <a:gd name="connsiteY4" fmla="*/ 6562874 h 656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9025" h="6562874">
                <a:moveTo>
                  <a:pt x="0" y="6562874"/>
                </a:moveTo>
                <a:lnTo>
                  <a:pt x="2031149" y="0"/>
                </a:lnTo>
                <a:lnTo>
                  <a:pt x="2579025" y="1060857"/>
                </a:lnTo>
                <a:lnTo>
                  <a:pt x="1039715" y="6043869"/>
                </a:lnTo>
                <a:lnTo>
                  <a:pt x="0" y="6562874"/>
                </a:lnTo>
                <a:close/>
              </a:path>
            </a:pathLst>
          </a:custGeom>
          <a:solidFill>
            <a:schemeClr val="accent1">
              <a:alpha val="66000"/>
            </a:schemeClr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782513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stu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94703" y="615600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703163" y="1295399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18698"/>
            <a:ext cx="12192000" cy="30537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7495721" y="2156511"/>
            <a:ext cx="3180502" cy="17665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5804239" y="3143250"/>
            <a:ext cx="2502695" cy="156686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grpSp>
        <p:nvGrpSpPr>
          <p:cNvPr id="16" name="Group 15"/>
          <p:cNvGrpSpPr/>
          <p:nvPr userDrawn="1"/>
        </p:nvGrpSpPr>
        <p:grpSpPr>
          <a:xfrm rot="16200000">
            <a:off x="11656458" y="6223981"/>
            <a:ext cx="465137" cy="605948"/>
            <a:chOff x="5859463" y="6252052"/>
            <a:chExt cx="465137" cy="605948"/>
          </a:xfrm>
          <a:solidFill>
            <a:schemeClr val="accent1"/>
          </a:solidFill>
        </p:grpSpPr>
        <p:sp>
          <p:nvSpPr>
            <p:cNvPr id="17" name="Rectangle 16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8" name="Isosceles Triangle 17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0" name="TextBox 19"/>
          <p:cNvSpPr txBox="1"/>
          <p:nvPr userDrawn="1"/>
        </p:nvSpPr>
        <p:spPr>
          <a:xfrm>
            <a:off x="11672330" y="6357679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661035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stu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94703" y="615600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703163" y="1295399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2015473"/>
            <a:ext cx="3036093" cy="291856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3036094" y="2015473"/>
            <a:ext cx="3064669" cy="291856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6100763" y="2015473"/>
            <a:ext cx="3064670" cy="291856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35"/>
          </p:nvPr>
        </p:nvSpPr>
        <p:spPr>
          <a:xfrm>
            <a:off x="9165433" y="2015473"/>
            <a:ext cx="3026568" cy="291856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grpSp>
        <p:nvGrpSpPr>
          <p:cNvPr id="20" name="Group 19"/>
          <p:cNvGrpSpPr/>
          <p:nvPr userDrawn="1"/>
        </p:nvGrpSpPr>
        <p:grpSpPr>
          <a:xfrm rot="16200000">
            <a:off x="11656458" y="6223981"/>
            <a:ext cx="465137" cy="605948"/>
            <a:chOff x="5859463" y="6252052"/>
            <a:chExt cx="465137" cy="605948"/>
          </a:xfrm>
          <a:solidFill>
            <a:schemeClr val="accent1"/>
          </a:solidFill>
        </p:grpSpPr>
        <p:sp>
          <p:nvSpPr>
            <p:cNvPr id="21" name="Rectangle 20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2" name="Isosceles Triangle 21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3" name="TextBox 22"/>
          <p:cNvSpPr txBox="1"/>
          <p:nvPr userDrawn="1"/>
        </p:nvSpPr>
        <p:spPr>
          <a:xfrm>
            <a:off x="11672330" y="6357679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291842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stu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1910074"/>
            <a:ext cx="4355432" cy="257586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68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7836568" y="1910074"/>
            <a:ext cx="4355432" cy="257586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grpSp>
        <p:nvGrpSpPr>
          <p:cNvPr id="69" name="Group 68"/>
          <p:cNvGrpSpPr/>
          <p:nvPr userDrawn="1"/>
        </p:nvGrpSpPr>
        <p:grpSpPr>
          <a:xfrm rot="16200000">
            <a:off x="11656458" y="6223981"/>
            <a:ext cx="465137" cy="605948"/>
            <a:chOff x="5859463" y="6252052"/>
            <a:chExt cx="465137" cy="605948"/>
          </a:xfrm>
          <a:solidFill>
            <a:schemeClr val="accent1"/>
          </a:solidFill>
        </p:grpSpPr>
        <p:sp>
          <p:nvSpPr>
            <p:cNvPr id="70" name="Rectangle 69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1" name="Isosceles Triangle 70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72" name="TextBox 71"/>
          <p:cNvSpPr txBox="1"/>
          <p:nvPr userDrawn="1"/>
        </p:nvSpPr>
        <p:spPr>
          <a:xfrm>
            <a:off x="11672330" y="6357679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73" name="Title 1"/>
          <p:cNvSpPr>
            <a:spLocks noGrp="1"/>
          </p:cNvSpPr>
          <p:nvPr>
            <p:ph type="ctrTitle" hasCustomPrompt="1"/>
          </p:nvPr>
        </p:nvSpPr>
        <p:spPr>
          <a:xfrm>
            <a:off x="694703" y="615600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74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703163" y="1295399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847437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stu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94703" y="615600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703163" y="1295399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90734" y="1997242"/>
            <a:ext cx="5577719" cy="293035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grpSp>
        <p:nvGrpSpPr>
          <p:cNvPr id="17" name="Group 16"/>
          <p:cNvGrpSpPr/>
          <p:nvPr userDrawn="1"/>
        </p:nvGrpSpPr>
        <p:grpSpPr>
          <a:xfrm rot="16200000">
            <a:off x="11656458" y="6223981"/>
            <a:ext cx="465137" cy="605948"/>
            <a:chOff x="5859463" y="6252052"/>
            <a:chExt cx="465137" cy="605948"/>
          </a:xfrm>
          <a:solidFill>
            <a:schemeClr val="accent1"/>
          </a:solidFill>
        </p:grpSpPr>
        <p:sp>
          <p:nvSpPr>
            <p:cNvPr id="18" name="Rectangle 17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0" name="Isosceles Triangle 19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1" name="TextBox 20"/>
          <p:cNvSpPr txBox="1"/>
          <p:nvPr userDrawn="1"/>
        </p:nvSpPr>
        <p:spPr>
          <a:xfrm>
            <a:off x="11672330" y="6357679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81209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ostu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464457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grpSp>
        <p:nvGrpSpPr>
          <p:cNvPr id="8" name="Group 7"/>
          <p:cNvGrpSpPr/>
          <p:nvPr userDrawn="1"/>
        </p:nvGrpSpPr>
        <p:grpSpPr>
          <a:xfrm rot="16200000">
            <a:off x="11656458" y="6223981"/>
            <a:ext cx="465137" cy="605948"/>
            <a:chOff x="5859463" y="6252052"/>
            <a:chExt cx="465137" cy="605948"/>
          </a:xfrm>
          <a:solidFill>
            <a:schemeClr val="accent1"/>
          </a:solidFill>
        </p:grpSpPr>
        <p:sp>
          <p:nvSpPr>
            <p:cNvPr id="9" name="Rectangle 8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" name="Isosceles Triangle 14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11672330" y="6357679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6960924" y="-331282"/>
            <a:ext cx="5461506" cy="4997228"/>
          </a:xfrm>
          <a:custGeom>
            <a:avLst/>
            <a:gdLst>
              <a:gd name="connsiteX0" fmla="*/ 0 w 2146806"/>
              <a:gd name="connsiteY0" fmla="*/ 0 h 3451003"/>
              <a:gd name="connsiteX1" fmla="*/ 2146806 w 2146806"/>
              <a:gd name="connsiteY1" fmla="*/ 0 h 3451003"/>
              <a:gd name="connsiteX2" fmla="*/ 2146806 w 2146806"/>
              <a:gd name="connsiteY2" fmla="*/ 3451003 h 3451003"/>
              <a:gd name="connsiteX3" fmla="*/ 0 w 2146806"/>
              <a:gd name="connsiteY3" fmla="*/ 3451003 h 3451003"/>
              <a:gd name="connsiteX4" fmla="*/ 0 w 2146806"/>
              <a:gd name="connsiteY4" fmla="*/ 0 h 3451003"/>
              <a:gd name="connsiteX0" fmla="*/ 0 w 4061331"/>
              <a:gd name="connsiteY0" fmla="*/ 939800 h 4390803"/>
              <a:gd name="connsiteX1" fmla="*/ 4061331 w 4061331"/>
              <a:gd name="connsiteY1" fmla="*/ 0 h 4390803"/>
              <a:gd name="connsiteX2" fmla="*/ 2146806 w 4061331"/>
              <a:gd name="connsiteY2" fmla="*/ 4390803 h 4390803"/>
              <a:gd name="connsiteX3" fmla="*/ 0 w 4061331"/>
              <a:gd name="connsiteY3" fmla="*/ 4390803 h 4390803"/>
              <a:gd name="connsiteX4" fmla="*/ 0 w 4061331"/>
              <a:gd name="connsiteY4" fmla="*/ 939800 h 4390803"/>
              <a:gd name="connsiteX0" fmla="*/ 0 w 4740781"/>
              <a:gd name="connsiteY0" fmla="*/ 1390650 h 4841653"/>
              <a:gd name="connsiteX1" fmla="*/ 4740781 w 4740781"/>
              <a:gd name="connsiteY1" fmla="*/ 0 h 4841653"/>
              <a:gd name="connsiteX2" fmla="*/ 2146806 w 4740781"/>
              <a:gd name="connsiteY2" fmla="*/ 4841653 h 4841653"/>
              <a:gd name="connsiteX3" fmla="*/ 0 w 4740781"/>
              <a:gd name="connsiteY3" fmla="*/ 4841653 h 4841653"/>
              <a:gd name="connsiteX4" fmla="*/ 0 w 4740781"/>
              <a:gd name="connsiteY4" fmla="*/ 1390650 h 4841653"/>
              <a:gd name="connsiteX0" fmla="*/ 0 w 4740781"/>
              <a:gd name="connsiteY0" fmla="*/ 1390650 h 4841653"/>
              <a:gd name="connsiteX1" fmla="*/ 4740781 w 4740781"/>
              <a:gd name="connsiteY1" fmla="*/ 0 h 4841653"/>
              <a:gd name="connsiteX2" fmla="*/ 4293106 w 4740781"/>
              <a:gd name="connsiteY2" fmla="*/ 4486053 h 4841653"/>
              <a:gd name="connsiteX3" fmla="*/ 0 w 4740781"/>
              <a:gd name="connsiteY3" fmla="*/ 4841653 h 4841653"/>
              <a:gd name="connsiteX4" fmla="*/ 0 w 4740781"/>
              <a:gd name="connsiteY4" fmla="*/ 1390650 h 4841653"/>
              <a:gd name="connsiteX0" fmla="*/ 0 w 4740781"/>
              <a:gd name="connsiteY0" fmla="*/ 1390650 h 4841653"/>
              <a:gd name="connsiteX1" fmla="*/ 4740781 w 4740781"/>
              <a:gd name="connsiteY1" fmla="*/ 0 h 4841653"/>
              <a:gd name="connsiteX2" fmla="*/ 4296281 w 4740781"/>
              <a:gd name="connsiteY2" fmla="*/ 4498753 h 4841653"/>
              <a:gd name="connsiteX3" fmla="*/ 0 w 4740781"/>
              <a:gd name="connsiteY3" fmla="*/ 4841653 h 4841653"/>
              <a:gd name="connsiteX4" fmla="*/ 0 w 4740781"/>
              <a:gd name="connsiteY4" fmla="*/ 1390650 h 4841653"/>
              <a:gd name="connsiteX0" fmla="*/ 720725 w 5461506"/>
              <a:gd name="connsiteY0" fmla="*/ 1390650 h 4997228"/>
              <a:gd name="connsiteX1" fmla="*/ 5461506 w 5461506"/>
              <a:gd name="connsiteY1" fmla="*/ 0 h 4997228"/>
              <a:gd name="connsiteX2" fmla="*/ 5017006 w 5461506"/>
              <a:gd name="connsiteY2" fmla="*/ 4498753 h 4997228"/>
              <a:gd name="connsiteX3" fmla="*/ 0 w 5461506"/>
              <a:gd name="connsiteY3" fmla="*/ 4997228 h 4997228"/>
              <a:gd name="connsiteX4" fmla="*/ 720725 w 5461506"/>
              <a:gd name="connsiteY4" fmla="*/ 1390650 h 499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1506" h="4997228">
                <a:moveTo>
                  <a:pt x="720725" y="1390650"/>
                </a:moveTo>
                <a:lnTo>
                  <a:pt x="5461506" y="0"/>
                </a:lnTo>
                <a:lnTo>
                  <a:pt x="5017006" y="4498753"/>
                </a:lnTo>
                <a:lnTo>
                  <a:pt x="0" y="4997228"/>
                </a:lnTo>
                <a:lnTo>
                  <a:pt x="720725" y="139065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1023496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144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1072398" y="2028938"/>
            <a:ext cx="2468880" cy="246888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4815840" y="2028938"/>
            <a:ext cx="2468880" cy="2468880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8565502" y="2028938"/>
            <a:ext cx="2468880" cy="246888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148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ostu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>
          <a:xfrm>
            <a:off x="0" y="0"/>
            <a:ext cx="6477000" cy="6858000"/>
          </a:xfrm>
          <a:custGeom>
            <a:avLst/>
            <a:gdLst>
              <a:gd name="connsiteX0" fmla="*/ 0 w 6477000"/>
              <a:gd name="connsiteY0" fmla="*/ 0 h 6858000"/>
              <a:gd name="connsiteX1" fmla="*/ 6096000 w 6477000"/>
              <a:gd name="connsiteY1" fmla="*/ 0 h 6858000"/>
              <a:gd name="connsiteX2" fmla="*/ 6096000 w 6477000"/>
              <a:gd name="connsiteY2" fmla="*/ 3191282 h 6858000"/>
              <a:gd name="connsiteX3" fmla="*/ 6477000 w 6477000"/>
              <a:gd name="connsiteY3" fmla="*/ 3429000 h 6858000"/>
              <a:gd name="connsiteX4" fmla="*/ 6096000 w 6477000"/>
              <a:gd name="connsiteY4" fmla="*/ 3666718 h 6858000"/>
              <a:gd name="connsiteX5" fmla="*/ 6096000 w 6477000"/>
              <a:gd name="connsiteY5" fmla="*/ 6858000 h 6858000"/>
              <a:gd name="connsiteX6" fmla="*/ 0 w 6477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77000" h="6858000">
                <a:moveTo>
                  <a:pt x="0" y="0"/>
                </a:moveTo>
                <a:lnTo>
                  <a:pt x="6096000" y="0"/>
                </a:lnTo>
                <a:lnTo>
                  <a:pt x="6096000" y="3191282"/>
                </a:lnTo>
                <a:lnTo>
                  <a:pt x="6477000" y="3429000"/>
                </a:lnTo>
                <a:lnTo>
                  <a:pt x="6096000" y="366671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970515" y="1367064"/>
            <a:ext cx="2158276" cy="2158276"/>
          </a:xfrm>
          <a:prstGeom prst="ellipse">
            <a:avLst/>
          </a:prstGeom>
          <a:ln w="76200">
            <a:solidFill>
              <a:schemeClr val="bg1"/>
            </a:solidFill>
          </a:ln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grpSp>
        <p:nvGrpSpPr>
          <p:cNvPr id="8" name="Group 7"/>
          <p:cNvGrpSpPr/>
          <p:nvPr userDrawn="1"/>
        </p:nvGrpSpPr>
        <p:grpSpPr>
          <a:xfrm rot="16200000">
            <a:off x="11656458" y="6223981"/>
            <a:ext cx="465137" cy="605948"/>
            <a:chOff x="5859463" y="6252052"/>
            <a:chExt cx="465137" cy="605948"/>
          </a:xfrm>
          <a:solidFill>
            <a:schemeClr val="accent1"/>
          </a:solidFill>
        </p:grpSpPr>
        <p:sp>
          <p:nvSpPr>
            <p:cNvPr id="13" name="Rectangle 12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Isosceles Triangle 13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5" name="TextBox 14"/>
          <p:cNvSpPr txBox="1"/>
          <p:nvPr userDrawn="1"/>
        </p:nvSpPr>
        <p:spPr>
          <a:xfrm>
            <a:off x="11672330" y="6357679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025528"/>
      </p:ext>
    </p:extLst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ostu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94703" y="615600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703163" y="1295399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694703" y="2053864"/>
            <a:ext cx="2160000" cy="2160000"/>
          </a:xfrm>
          <a:prstGeom prst="ellipse">
            <a:avLst/>
          </a:prstGeom>
          <a:ln w="92075">
            <a:solidFill>
              <a:schemeClr val="accent1"/>
            </a:solidFill>
          </a:ln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3651838" y="2059950"/>
            <a:ext cx="2160000" cy="2160000"/>
          </a:xfrm>
          <a:prstGeom prst="ellipse">
            <a:avLst/>
          </a:prstGeom>
          <a:ln w="92075">
            <a:solidFill>
              <a:schemeClr val="accent3"/>
            </a:solidFill>
          </a:ln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35"/>
          </p:nvPr>
        </p:nvSpPr>
        <p:spPr>
          <a:xfrm>
            <a:off x="6380163" y="2053864"/>
            <a:ext cx="2160000" cy="2160000"/>
          </a:xfrm>
          <a:prstGeom prst="ellipse">
            <a:avLst/>
          </a:prstGeom>
          <a:ln w="92075">
            <a:solidFill>
              <a:schemeClr val="accent4"/>
            </a:solidFill>
          </a:ln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36"/>
          </p:nvPr>
        </p:nvSpPr>
        <p:spPr>
          <a:xfrm>
            <a:off x="9337298" y="2059950"/>
            <a:ext cx="2160000" cy="2160000"/>
          </a:xfrm>
          <a:prstGeom prst="ellipse">
            <a:avLst/>
          </a:prstGeom>
          <a:noFill/>
          <a:ln w="92075">
            <a:solidFill>
              <a:schemeClr val="accent6"/>
            </a:solidFill>
          </a:ln>
        </p:spPr>
        <p:txBody>
          <a:bodyPr/>
          <a:lstStyle>
            <a:lvl1pPr>
              <a:defRPr sz="1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endParaRPr lang="id-ID"/>
          </a:p>
        </p:txBody>
      </p:sp>
      <p:grpSp>
        <p:nvGrpSpPr>
          <p:cNvPr id="20" name="Group 19"/>
          <p:cNvGrpSpPr/>
          <p:nvPr userDrawn="1"/>
        </p:nvGrpSpPr>
        <p:grpSpPr>
          <a:xfrm rot="16200000">
            <a:off x="11656458" y="6223981"/>
            <a:ext cx="465137" cy="605948"/>
            <a:chOff x="5859463" y="6252052"/>
            <a:chExt cx="465137" cy="605948"/>
          </a:xfrm>
          <a:solidFill>
            <a:schemeClr val="accent1"/>
          </a:solidFill>
        </p:grpSpPr>
        <p:sp>
          <p:nvSpPr>
            <p:cNvPr id="21" name="Rectangle 20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2" name="Isosceles Triangle 21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3" name="TextBox 22"/>
          <p:cNvSpPr txBox="1"/>
          <p:nvPr userDrawn="1"/>
        </p:nvSpPr>
        <p:spPr>
          <a:xfrm>
            <a:off x="11672330" y="6357679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911646"/>
      </p:ext>
    </p:extLst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ostu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94703" y="615600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703163" y="1295399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5222196" y="2305050"/>
            <a:ext cx="1779854" cy="293082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grpSp>
        <p:nvGrpSpPr>
          <p:cNvPr id="9" name="Group 8"/>
          <p:cNvGrpSpPr/>
          <p:nvPr userDrawn="1"/>
        </p:nvGrpSpPr>
        <p:grpSpPr>
          <a:xfrm rot="16200000">
            <a:off x="11656458" y="6223981"/>
            <a:ext cx="465137" cy="605948"/>
            <a:chOff x="5859463" y="6252052"/>
            <a:chExt cx="465137" cy="605948"/>
          </a:xfrm>
          <a:solidFill>
            <a:schemeClr val="accent1"/>
          </a:solidFill>
        </p:grpSpPr>
        <p:sp>
          <p:nvSpPr>
            <p:cNvPr id="10" name="Rectangle 9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Isosceles Triangle 10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11672330" y="6357679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237937"/>
      </p:ext>
    </p:extLst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ostu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94703" y="615600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703163" y="1295399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2009103"/>
            <a:ext cx="2419350" cy="241935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838700" y="2009103"/>
            <a:ext cx="2419350" cy="241935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9677400" y="2009103"/>
            <a:ext cx="2514600" cy="241935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2419350" y="4428453"/>
            <a:ext cx="2419350" cy="241935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7258050" y="4428453"/>
            <a:ext cx="2419350" cy="241935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grpSp>
        <p:nvGrpSpPr>
          <p:cNvPr id="30" name="Group 29"/>
          <p:cNvGrpSpPr/>
          <p:nvPr userDrawn="1"/>
        </p:nvGrpSpPr>
        <p:grpSpPr>
          <a:xfrm rot="16200000">
            <a:off x="11656458" y="6223981"/>
            <a:ext cx="465137" cy="605948"/>
            <a:chOff x="5859463" y="6252052"/>
            <a:chExt cx="465137" cy="605948"/>
          </a:xfrm>
          <a:solidFill>
            <a:schemeClr val="accent1"/>
          </a:solidFill>
        </p:grpSpPr>
        <p:sp>
          <p:nvSpPr>
            <p:cNvPr id="31" name="Rectangle 30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2" name="Isosceles Triangle 31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8" name="TextBox 37"/>
          <p:cNvSpPr txBox="1"/>
          <p:nvPr userDrawn="1"/>
        </p:nvSpPr>
        <p:spPr>
          <a:xfrm>
            <a:off x="11672330" y="6357679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639841"/>
      </p:ext>
    </p:extLst>
  </p:cSld>
  <p:clrMapOvr>
    <a:masterClrMapping/>
  </p:clrMapOvr>
  <p:transition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ostu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343241" y="1954239"/>
            <a:ext cx="2030990" cy="351073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694703" y="615600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bg1">
                    <a:lumMod val="8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703163" y="1295399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grpSp>
        <p:nvGrpSpPr>
          <p:cNvPr id="26" name="Group 25"/>
          <p:cNvGrpSpPr/>
          <p:nvPr userDrawn="1"/>
        </p:nvGrpSpPr>
        <p:grpSpPr>
          <a:xfrm rot="16200000">
            <a:off x="11656458" y="6223981"/>
            <a:ext cx="465137" cy="605948"/>
            <a:chOff x="5859463" y="6252052"/>
            <a:chExt cx="465137" cy="605948"/>
          </a:xfrm>
          <a:solidFill>
            <a:schemeClr val="accent1"/>
          </a:solidFill>
        </p:grpSpPr>
        <p:sp>
          <p:nvSpPr>
            <p:cNvPr id="28" name="Rectangle 27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6" name="Isosceles Triangle 35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7" name="TextBox 36"/>
          <p:cNvSpPr txBox="1"/>
          <p:nvPr userDrawn="1"/>
        </p:nvSpPr>
        <p:spPr>
          <a:xfrm>
            <a:off x="11672330" y="6357679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137442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ostu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542304" y="615600"/>
            <a:ext cx="6747496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l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542303" y="1295399"/>
            <a:ext cx="6747496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 rot="16200000">
            <a:off x="11656458" y="6223981"/>
            <a:ext cx="465137" cy="605948"/>
            <a:chOff x="5859463" y="6252052"/>
            <a:chExt cx="465137" cy="605948"/>
          </a:xfrm>
          <a:solidFill>
            <a:schemeClr val="accent1"/>
          </a:solidFill>
        </p:grpSpPr>
        <p:sp>
          <p:nvSpPr>
            <p:cNvPr id="12" name="Rectangle 11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Isosceles Triangle 12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4" name="TextBox 13"/>
          <p:cNvSpPr txBox="1"/>
          <p:nvPr userDrawn="1"/>
        </p:nvSpPr>
        <p:spPr>
          <a:xfrm>
            <a:off x="11672330" y="6357679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461441"/>
      </p:ext>
    </p:extLst>
  </p:cSld>
  <p:clrMapOvr>
    <a:masterClrMapping/>
  </p:clrMapOvr>
  <p:transition spd="slow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ostu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94703" y="615600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703163" y="1295399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 rot="16200000">
            <a:off x="11656458" y="6223981"/>
            <a:ext cx="465137" cy="605948"/>
            <a:chOff x="5859463" y="6252052"/>
            <a:chExt cx="465137" cy="605948"/>
          </a:xfrm>
          <a:solidFill>
            <a:schemeClr val="accent1"/>
          </a:solidFill>
        </p:grpSpPr>
        <p:sp>
          <p:nvSpPr>
            <p:cNvPr id="12" name="Rectangle 11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Isosceles Triangle 12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4" name="TextBox 13"/>
          <p:cNvSpPr txBox="1"/>
          <p:nvPr userDrawn="1"/>
        </p:nvSpPr>
        <p:spPr>
          <a:xfrm>
            <a:off x="11672330" y="6357679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529966"/>
      </p:ext>
    </p:extLst>
  </p:cSld>
  <p:clrMapOvr>
    <a:masterClrMapping/>
  </p:clrMapOvr>
  <p:transition spd="slow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ostu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898404" y="615600"/>
            <a:ext cx="6747496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4898403" y="1295399"/>
            <a:ext cx="6747496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 rot="16200000">
            <a:off x="11656458" y="6223981"/>
            <a:ext cx="465137" cy="605948"/>
            <a:chOff x="5859463" y="6252052"/>
            <a:chExt cx="465137" cy="605948"/>
          </a:xfrm>
          <a:solidFill>
            <a:schemeClr val="accent1"/>
          </a:solidFill>
        </p:grpSpPr>
        <p:sp>
          <p:nvSpPr>
            <p:cNvPr id="12" name="Rectangle 11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Isosceles Triangle 12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4" name="TextBox 13"/>
          <p:cNvSpPr txBox="1"/>
          <p:nvPr userDrawn="1"/>
        </p:nvSpPr>
        <p:spPr>
          <a:xfrm>
            <a:off x="11672330" y="6357679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579168"/>
      </p:ext>
    </p:extLst>
  </p:cSld>
  <p:clrMapOvr>
    <a:masterClrMapping/>
  </p:clrMapOvr>
  <p:transition spd="slow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ostu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94703" y="615600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703163" y="1295399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8759146" y="1925572"/>
            <a:ext cx="2160000" cy="2160000"/>
          </a:xfrm>
          <a:prstGeom prst="ellipse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grpSp>
        <p:nvGrpSpPr>
          <p:cNvPr id="12" name="Group 11"/>
          <p:cNvGrpSpPr/>
          <p:nvPr userDrawn="1"/>
        </p:nvGrpSpPr>
        <p:grpSpPr>
          <a:xfrm rot="16200000">
            <a:off x="11656458" y="6223981"/>
            <a:ext cx="465137" cy="605948"/>
            <a:chOff x="5859463" y="6252052"/>
            <a:chExt cx="465137" cy="605948"/>
          </a:xfrm>
          <a:solidFill>
            <a:schemeClr val="accent1"/>
          </a:solidFill>
        </p:grpSpPr>
        <p:sp>
          <p:nvSpPr>
            <p:cNvPr id="13" name="Rectangle 12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Isosceles Triangle 13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5" name="TextBox 14"/>
          <p:cNvSpPr txBox="1"/>
          <p:nvPr userDrawn="1"/>
        </p:nvSpPr>
        <p:spPr>
          <a:xfrm>
            <a:off x="11672330" y="6357679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506684"/>
      </p:ext>
    </p:extLst>
  </p:cSld>
  <p:clrMapOvr>
    <a:masterClrMapping/>
  </p:clrMapOvr>
  <p:transition spd="slow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ostu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94703" y="615600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703163" y="1295399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1141171" y="2326656"/>
            <a:ext cx="3657600" cy="3657600"/>
          </a:xfrm>
          <a:prstGeom prst="ellipse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grpSp>
        <p:nvGrpSpPr>
          <p:cNvPr id="9" name="Group 8"/>
          <p:cNvGrpSpPr/>
          <p:nvPr userDrawn="1"/>
        </p:nvGrpSpPr>
        <p:grpSpPr>
          <a:xfrm rot="16200000">
            <a:off x="11656458" y="6223981"/>
            <a:ext cx="465137" cy="605948"/>
            <a:chOff x="5859463" y="6252052"/>
            <a:chExt cx="465137" cy="605948"/>
          </a:xfrm>
          <a:solidFill>
            <a:schemeClr val="accent1"/>
          </a:solidFill>
        </p:grpSpPr>
        <p:sp>
          <p:nvSpPr>
            <p:cNvPr id="10" name="Rectangle 9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Isosceles Triangle 10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11672330" y="6357679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55878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144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9" name="Picture Placeholder 37"/>
          <p:cNvSpPr>
            <a:spLocks noGrp="1"/>
          </p:cNvSpPr>
          <p:nvPr>
            <p:ph type="pic" sz="quarter" idx="11"/>
          </p:nvPr>
        </p:nvSpPr>
        <p:spPr>
          <a:xfrm>
            <a:off x="8526189" y="848703"/>
            <a:ext cx="2106004" cy="414257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356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ostu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-1" y="-1"/>
            <a:ext cx="4023360" cy="6858001"/>
          </a:xfrm>
          <a:prstGeom prst="rect">
            <a:avLst/>
          </a:prstGeom>
          <a:ln w="57150">
            <a:noFill/>
          </a:ln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085773" y="3"/>
            <a:ext cx="4023360" cy="6858001"/>
          </a:xfrm>
          <a:prstGeom prst="rect">
            <a:avLst/>
          </a:prstGeom>
          <a:ln w="57150">
            <a:noFill/>
          </a:ln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8171545" y="3"/>
            <a:ext cx="4023360" cy="6858001"/>
          </a:xfrm>
          <a:prstGeom prst="rect">
            <a:avLst/>
          </a:prstGeom>
          <a:ln w="57150">
            <a:noFill/>
          </a:ln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798102"/>
            <a:ext cx="4023361" cy="168533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133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.</a:t>
            </a:r>
            <a:endParaRPr lang="id-ID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4085776" y="1798102"/>
            <a:ext cx="4023361" cy="1685333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 sz="133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.</a:t>
            </a:r>
            <a:endParaRPr lang="id-ID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8171549" y="1798102"/>
            <a:ext cx="4023361" cy="168533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>
              <a:buNone/>
              <a:defRPr sz="133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.</a:t>
            </a:r>
            <a:endParaRPr lang="id-ID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57" hasCustomPrompt="1"/>
          </p:nvPr>
        </p:nvSpPr>
        <p:spPr>
          <a:xfrm>
            <a:off x="101817" y="1964510"/>
            <a:ext cx="1615791" cy="130120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2800" b="0">
                <a:solidFill>
                  <a:schemeClr val="bg1">
                    <a:lumMod val="95000"/>
                  </a:schemeClr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58" hasCustomPrompt="1"/>
          </p:nvPr>
        </p:nvSpPr>
        <p:spPr>
          <a:xfrm>
            <a:off x="1717607" y="1964510"/>
            <a:ext cx="2157412" cy="130120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aseline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id-ID" dirty="0"/>
              <a:t>Edit Text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59" hasCustomPrompt="1"/>
          </p:nvPr>
        </p:nvSpPr>
        <p:spPr>
          <a:xfrm>
            <a:off x="4202105" y="1971769"/>
            <a:ext cx="1615791" cy="130120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2800" b="0">
                <a:solidFill>
                  <a:schemeClr val="bg1">
                    <a:lumMod val="95000"/>
                  </a:schemeClr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60" hasCustomPrompt="1"/>
          </p:nvPr>
        </p:nvSpPr>
        <p:spPr>
          <a:xfrm>
            <a:off x="5817895" y="1971769"/>
            <a:ext cx="2157412" cy="130120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aseline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id-ID" dirty="0"/>
              <a:t>Edit Text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61" hasCustomPrompt="1"/>
          </p:nvPr>
        </p:nvSpPr>
        <p:spPr>
          <a:xfrm>
            <a:off x="8287881" y="1979029"/>
            <a:ext cx="1615791" cy="130120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2800" b="0">
                <a:solidFill>
                  <a:schemeClr val="bg1">
                    <a:lumMod val="95000"/>
                  </a:schemeClr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62" hasCustomPrompt="1"/>
          </p:nvPr>
        </p:nvSpPr>
        <p:spPr>
          <a:xfrm>
            <a:off x="9903671" y="1979029"/>
            <a:ext cx="2157412" cy="130120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aseline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id-ID" dirty="0"/>
              <a:t>Edit Text</a:t>
            </a:r>
          </a:p>
        </p:txBody>
      </p:sp>
    </p:spTree>
    <p:extLst>
      <p:ext uri="{BB962C8B-B14F-4D97-AF65-F5344CB8AC3E}">
        <p14:creationId xmlns:p14="http://schemas.microsoft.com/office/powerpoint/2010/main" val="620990357"/>
      </p:ext>
    </p:extLst>
  </p:cSld>
  <p:clrMapOvr>
    <a:masterClrMapping/>
  </p:clrMapOvr>
  <p:transition spd="slow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ostu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94703" y="615600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703163" y="1295399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1074796" y="2475156"/>
            <a:ext cx="4119504" cy="260484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grpSp>
        <p:nvGrpSpPr>
          <p:cNvPr id="13" name="Group 12"/>
          <p:cNvGrpSpPr/>
          <p:nvPr userDrawn="1"/>
        </p:nvGrpSpPr>
        <p:grpSpPr>
          <a:xfrm rot="16200000">
            <a:off x="11656458" y="6223981"/>
            <a:ext cx="465137" cy="605948"/>
            <a:chOff x="5859463" y="6252052"/>
            <a:chExt cx="465137" cy="605948"/>
          </a:xfrm>
          <a:solidFill>
            <a:schemeClr val="accent1"/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" name="Isosceles Triangle 14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11672330" y="6357679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643416"/>
      </p:ext>
    </p:extLst>
  </p:cSld>
  <p:clrMapOvr>
    <a:masterClrMapping/>
  </p:clrMapOvr>
  <p:transition spd="slow"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ostu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94703" y="615600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703163" y="1295399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sp>
        <p:nvSpPr>
          <p:cNvPr id="42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7247004" y="2696610"/>
            <a:ext cx="1941551" cy="1033399"/>
          </a:xfrm>
          <a:prstGeom prst="rect">
            <a:avLst/>
          </a:prstGeom>
          <a:ln w="38100">
            <a:solidFill>
              <a:schemeClr val="accent3"/>
            </a:solidFill>
          </a:ln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grpSp>
        <p:nvGrpSpPr>
          <p:cNvPr id="9" name="Group 8"/>
          <p:cNvGrpSpPr/>
          <p:nvPr userDrawn="1"/>
        </p:nvGrpSpPr>
        <p:grpSpPr>
          <a:xfrm rot="16200000">
            <a:off x="11656458" y="6223981"/>
            <a:ext cx="465137" cy="605948"/>
            <a:chOff x="5859463" y="6252052"/>
            <a:chExt cx="465137" cy="605948"/>
          </a:xfrm>
          <a:solidFill>
            <a:schemeClr val="accent1"/>
          </a:solidFill>
        </p:grpSpPr>
        <p:sp>
          <p:nvSpPr>
            <p:cNvPr id="10" name="Rectangle 9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Isosceles Triangle 10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11672330" y="6357679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844424"/>
      </p:ext>
    </p:extLst>
  </p:cSld>
  <p:clrMapOvr>
    <a:masterClrMapping/>
  </p:clrMapOvr>
  <p:transition spd="slow"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ostum Layou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94703" y="615600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bg1">
                    <a:lumMod val="8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703163" y="1295399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 rot="16200000">
            <a:off x="11656458" y="6223981"/>
            <a:ext cx="465137" cy="605948"/>
            <a:chOff x="5859463" y="6252052"/>
            <a:chExt cx="465137" cy="605948"/>
          </a:xfrm>
          <a:solidFill>
            <a:schemeClr val="accent1"/>
          </a:solidFill>
        </p:grpSpPr>
        <p:sp>
          <p:nvSpPr>
            <p:cNvPr id="15" name="Rectangle 14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" name="Isosceles Triangle 15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1672330" y="6357679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90734" y="1982266"/>
            <a:ext cx="1787496" cy="220483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690734" y="4372540"/>
            <a:ext cx="1787496" cy="220483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33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9818692" y="1562114"/>
            <a:ext cx="1787496" cy="220483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35"/>
          </p:nvPr>
        </p:nvSpPr>
        <p:spPr>
          <a:xfrm>
            <a:off x="9818692" y="3952388"/>
            <a:ext cx="1787496" cy="220483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60690237"/>
      </p:ext>
    </p:extLst>
  </p:cSld>
  <p:clrMapOvr>
    <a:masterClrMapping/>
  </p:clrMapOvr>
  <p:transition spd="slow"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ostum Layou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90734" y="1575866"/>
            <a:ext cx="1787496" cy="220483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690734" y="3966140"/>
            <a:ext cx="1787496" cy="220483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9818692" y="1155714"/>
            <a:ext cx="1787496" cy="220483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35"/>
          </p:nvPr>
        </p:nvSpPr>
        <p:spPr>
          <a:xfrm>
            <a:off x="9818692" y="3545988"/>
            <a:ext cx="1787496" cy="220483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grpSp>
        <p:nvGrpSpPr>
          <p:cNvPr id="21" name="Group 20"/>
          <p:cNvGrpSpPr/>
          <p:nvPr userDrawn="1"/>
        </p:nvGrpSpPr>
        <p:grpSpPr>
          <a:xfrm rot="16200000">
            <a:off x="11656458" y="6223981"/>
            <a:ext cx="465137" cy="605948"/>
            <a:chOff x="5859463" y="6252052"/>
            <a:chExt cx="465137" cy="605948"/>
          </a:xfrm>
          <a:solidFill>
            <a:schemeClr val="accent1"/>
          </a:solidFill>
        </p:grpSpPr>
        <p:sp>
          <p:nvSpPr>
            <p:cNvPr id="22" name="Rectangle 21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3" name="Isosceles Triangle 22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4" name="TextBox 23"/>
          <p:cNvSpPr txBox="1"/>
          <p:nvPr userDrawn="1"/>
        </p:nvSpPr>
        <p:spPr>
          <a:xfrm>
            <a:off x="11672330" y="6357679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404599"/>
      </p:ext>
    </p:extLst>
  </p:cSld>
  <p:clrMapOvr>
    <a:masterClrMapping/>
  </p:clrMapOvr>
  <p:transition spd="slow"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A284E-58E1-443E-B5EE-0DEA5E345BC0}" type="datetime1">
              <a:rPr lang="en-US" altLang="en-US"/>
              <a:pPr>
                <a:defRPr/>
              </a:pPr>
              <a:t>3/22/2020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9DD2A-DB58-4CA4-A7F7-E6FEE1A03A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3706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144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60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1441"/>
          </a:xfrm>
        </p:spPr>
        <p:txBody>
          <a:bodyPr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1146175" y="1989138"/>
            <a:ext cx="5166360" cy="32654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22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144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899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144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2907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52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51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7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50.xml"/><Relationship Id="rId37" Type="http://schemas.openxmlformats.org/officeDocument/2006/relationships/slideLayout" Target="../slideLayouts/slideLayout55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31" Type="http://schemas.openxmlformats.org/officeDocument/2006/relationships/slideLayout" Target="../slideLayouts/slideLayout49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45.xml"/><Relationship Id="rId30" Type="http://schemas.openxmlformats.org/officeDocument/2006/relationships/slideLayout" Target="../slideLayouts/slideLayout48.xml"/><Relationship Id="rId35" Type="http://schemas.openxmlformats.org/officeDocument/2006/relationships/slideLayout" Target="../slideLayouts/slideLayout53.xml"/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2B1F4-A008-419B-8B54-68FFCBEC97D7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D0875-6398-4030-96BD-CC40F35CA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8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436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  <p:sldLayoutId id="2147483702" r:id="rId23"/>
    <p:sldLayoutId id="2147483703" r:id="rId24"/>
    <p:sldLayoutId id="2147483704" r:id="rId25"/>
    <p:sldLayoutId id="2147483705" r:id="rId26"/>
    <p:sldLayoutId id="2147483706" r:id="rId27"/>
    <p:sldLayoutId id="2147483707" r:id="rId28"/>
    <p:sldLayoutId id="2147483708" r:id="rId29"/>
    <p:sldLayoutId id="2147483709" r:id="rId30"/>
    <p:sldLayoutId id="2147483710" r:id="rId31"/>
    <p:sldLayoutId id="2147483711" r:id="rId32"/>
    <p:sldLayoutId id="2147483712" r:id="rId33"/>
    <p:sldLayoutId id="2147483713" r:id="rId34"/>
    <p:sldLayoutId id="2147483714" r:id="rId35"/>
    <p:sldLayoutId id="2147483715" r:id="rId36"/>
    <p:sldLayoutId id="2147483716" r:id="rId37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7"/>
          <p:cNvSpPr txBox="1">
            <a:spLocks/>
          </p:cNvSpPr>
          <p:nvPr/>
        </p:nvSpPr>
        <p:spPr>
          <a:xfrm>
            <a:off x="481764" y="2991149"/>
            <a:ext cx="5723093" cy="230249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Chapter 5: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4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Business Communication: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Creating and Delivering Messages that Matter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478" y="436241"/>
            <a:ext cx="4559007" cy="5975396"/>
          </a:xfrm>
          <a:prstGeom prst="rect">
            <a:avLst/>
          </a:prstGeom>
        </p:spPr>
      </p:pic>
      <p:pic>
        <p:nvPicPr>
          <p:cNvPr id="5" name="Slide 1">
            <a:hlinkClick r:id="" action="ppaction://media"/>
            <a:extLst>
              <a:ext uri="{FF2B5EF4-FFF2-40B4-BE49-F238E27FC236}">
                <a16:creationId xmlns:a16="http://schemas.microsoft.com/office/drawing/2014/main" id="{697AD11A-72F9-4A1D-938B-5A287379FA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1764" y="610265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288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7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49" y="-93289"/>
            <a:ext cx="10515600" cy="1151441"/>
          </a:xfrm>
        </p:spPr>
        <p:txBody>
          <a:bodyPr/>
          <a:lstStyle/>
          <a:p>
            <a:r>
              <a:rPr lang="en-ID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Objectives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186367" y="1375028"/>
            <a:ext cx="1260000" cy="1260000"/>
            <a:chOff x="838200" y="2270125"/>
            <a:chExt cx="1260000" cy="1260000"/>
          </a:xfrm>
        </p:grpSpPr>
        <p:sp>
          <p:nvSpPr>
            <p:cNvPr id="37" name="Oval 40"/>
            <p:cNvSpPr>
              <a:spLocks noChangeArrowheads="1"/>
            </p:cNvSpPr>
            <p:nvPr/>
          </p:nvSpPr>
          <p:spPr bwMode="auto">
            <a:xfrm>
              <a:off x="838200" y="2270125"/>
              <a:ext cx="1260000" cy="126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1188279" y="2469673"/>
              <a:ext cx="901417" cy="1043348"/>
            </a:xfrm>
            <a:custGeom>
              <a:avLst/>
              <a:gdLst>
                <a:gd name="T0" fmla="*/ 55 w 108"/>
                <a:gd name="T1" fmla="*/ 9 h 125"/>
                <a:gd name="T2" fmla="*/ 32 w 108"/>
                <a:gd name="T3" fmla="*/ 0 h 125"/>
                <a:gd name="T4" fmla="*/ 32 w 108"/>
                <a:gd name="T5" fmla="*/ 0 h 125"/>
                <a:gd name="T6" fmla="*/ 0 w 108"/>
                <a:gd name="T7" fmla="*/ 30 h 125"/>
                <a:gd name="T8" fmla="*/ 12 w 108"/>
                <a:gd name="T9" fmla="*/ 57 h 125"/>
                <a:gd name="T10" fmla="*/ 15 w 108"/>
                <a:gd name="T11" fmla="*/ 67 h 125"/>
                <a:gd name="T12" fmla="*/ 16 w 108"/>
                <a:gd name="T13" fmla="*/ 70 h 125"/>
                <a:gd name="T14" fmla="*/ 21 w 108"/>
                <a:gd name="T15" fmla="*/ 70 h 125"/>
                <a:gd name="T16" fmla="*/ 21 w 108"/>
                <a:gd name="T17" fmla="*/ 95 h 125"/>
                <a:gd name="T18" fmla="*/ 21 w 108"/>
                <a:gd name="T19" fmla="*/ 95 h 125"/>
                <a:gd name="T20" fmla="*/ 21 w 108"/>
                <a:gd name="T21" fmla="*/ 95 h 125"/>
                <a:gd name="T22" fmla="*/ 21 w 108"/>
                <a:gd name="T23" fmla="*/ 95 h 125"/>
                <a:gd name="T24" fmla="*/ 21 w 108"/>
                <a:gd name="T25" fmla="*/ 95 h 125"/>
                <a:gd name="T26" fmla="*/ 22 w 108"/>
                <a:gd name="T27" fmla="*/ 96 h 125"/>
                <a:gd name="T28" fmla="*/ 22 w 108"/>
                <a:gd name="T29" fmla="*/ 96 h 125"/>
                <a:gd name="T30" fmla="*/ 51 w 108"/>
                <a:gd name="T31" fmla="*/ 125 h 125"/>
                <a:gd name="T32" fmla="*/ 108 w 108"/>
                <a:gd name="T33" fmla="*/ 62 h 125"/>
                <a:gd name="T34" fmla="*/ 55 w 108"/>
                <a:gd name="T35" fmla="*/ 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" h="125">
                  <a:moveTo>
                    <a:pt x="55" y="9"/>
                  </a:moveTo>
                  <a:cubicBezTo>
                    <a:pt x="50" y="4"/>
                    <a:pt x="41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5" y="0"/>
                    <a:pt x="0" y="13"/>
                    <a:pt x="0" y="30"/>
                  </a:cubicBezTo>
                  <a:cubicBezTo>
                    <a:pt x="0" y="40"/>
                    <a:pt x="9" y="52"/>
                    <a:pt x="12" y="57"/>
                  </a:cubicBezTo>
                  <a:cubicBezTo>
                    <a:pt x="14" y="59"/>
                    <a:pt x="14" y="63"/>
                    <a:pt x="15" y="67"/>
                  </a:cubicBezTo>
                  <a:cubicBezTo>
                    <a:pt x="16" y="68"/>
                    <a:pt x="16" y="69"/>
                    <a:pt x="16" y="70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21" y="95"/>
                    <a:pt x="21" y="95"/>
                    <a:pt x="22" y="96"/>
                  </a:cubicBezTo>
                  <a:cubicBezTo>
                    <a:pt x="22" y="96"/>
                    <a:pt x="22" y="96"/>
                    <a:pt x="22" y="96"/>
                  </a:cubicBezTo>
                  <a:cubicBezTo>
                    <a:pt x="51" y="125"/>
                    <a:pt x="51" y="125"/>
                    <a:pt x="51" y="125"/>
                  </a:cubicBezTo>
                  <a:cubicBezTo>
                    <a:pt x="81" y="118"/>
                    <a:pt x="104" y="93"/>
                    <a:pt x="108" y="62"/>
                  </a:cubicBezTo>
                  <a:lnTo>
                    <a:pt x="55" y="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1338515" y="3086845"/>
              <a:ext cx="242363" cy="200973"/>
            </a:xfrm>
            <a:custGeom>
              <a:avLst/>
              <a:gdLst>
                <a:gd name="T0" fmla="*/ 28 w 29"/>
                <a:gd name="T1" fmla="*/ 0 h 24"/>
                <a:gd name="T2" fmla="*/ 28 w 29"/>
                <a:gd name="T3" fmla="*/ 0 h 24"/>
                <a:gd name="T4" fmla="*/ 14 w 29"/>
                <a:gd name="T5" fmla="*/ 0 h 24"/>
                <a:gd name="T6" fmla="*/ 1 w 29"/>
                <a:gd name="T7" fmla="*/ 0 h 24"/>
                <a:gd name="T8" fmla="*/ 0 w 29"/>
                <a:gd name="T9" fmla="*/ 1 h 24"/>
                <a:gd name="T10" fmla="*/ 1 w 29"/>
                <a:gd name="T11" fmla="*/ 1 h 24"/>
                <a:gd name="T12" fmla="*/ 1 w 29"/>
                <a:gd name="T13" fmla="*/ 5 h 24"/>
                <a:gd name="T14" fmla="*/ 2 w 29"/>
                <a:gd name="T15" fmla="*/ 6 h 24"/>
                <a:gd name="T16" fmla="*/ 2 w 29"/>
                <a:gd name="T17" fmla="*/ 18 h 24"/>
                <a:gd name="T18" fmla="*/ 5 w 29"/>
                <a:gd name="T19" fmla="*/ 23 h 24"/>
                <a:gd name="T20" fmla="*/ 14 w 29"/>
                <a:gd name="T21" fmla="*/ 24 h 24"/>
                <a:gd name="T22" fmla="*/ 15 w 29"/>
                <a:gd name="T23" fmla="*/ 24 h 24"/>
                <a:gd name="T24" fmla="*/ 15 w 29"/>
                <a:gd name="T25" fmla="*/ 24 h 24"/>
                <a:gd name="T26" fmla="*/ 24 w 29"/>
                <a:gd name="T27" fmla="*/ 23 h 24"/>
                <a:gd name="T28" fmla="*/ 27 w 29"/>
                <a:gd name="T29" fmla="*/ 20 h 24"/>
                <a:gd name="T30" fmla="*/ 27 w 29"/>
                <a:gd name="T31" fmla="*/ 6 h 24"/>
                <a:gd name="T32" fmla="*/ 28 w 29"/>
                <a:gd name="T33" fmla="*/ 5 h 24"/>
                <a:gd name="T34" fmla="*/ 28 w 29"/>
                <a:gd name="T35" fmla="*/ 1 h 24"/>
                <a:gd name="T36" fmla="*/ 29 w 29"/>
                <a:gd name="T37" fmla="*/ 1 h 24"/>
                <a:gd name="T38" fmla="*/ 28 w 29"/>
                <a:gd name="T3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24"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4"/>
                    <a:pt x="1" y="5"/>
                  </a:cubicBezTo>
                  <a:cubicBezTo>
                    <a:pt x="1" y="5"/>
                    <a:pt x="2" y="6"/>
                    <a:pt x="2" y="6"/>
                  </a:cubicBezTo>
                  <a:cubicBezTo>
                    <a:pt x="2" y="8"/>
                    <a:pt x="2" y="17"/>
                    <a:pt x="2" y="18"/>
                  </a:cubicBezTo>
                  <a:cubicBezTo>
                    <a:pt x="2" y="20"/>
                    <a:pt x="4" y="22"/>
                    <a:pt x="5" y="23"/>
                  </a:cubicBezTo>
                  <a:cubicBezTo>
                    <a:pt x="7" y="24"/>
                    <a:pt x="10" y="24"/>
                    <a:pt x="14" y="24"/>
                  </a:cubicBezTo>
                  <a:cubicBezTo>
                    <a:pt x="14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9" y="24"/>
                    <a:pt x="22" y="24"/>
                    <a:pt x="24" y="23"/>
                  </a:cubicBezTo>
                  <a:cubicBezTo>
                    <a:pt x="26" y="22"/>
                    <a:pt x="27" y="22"/>
                    <a:pt x="27" y="20"/>
                  </a:cubicBezTo>
                  <a:cubicBezTo>
                    <a:pt x="27" y="19"/>
                    <a:pt x="27" y="8"/>
                    <a:pt x="27" y="6"/>
                  </a:cubicBezTo>
                  <a:cubicBezTo>
                    <a:pt x="28" y="6"/>
                    <a:pt x="28" y="5"/>
                    <a:pt x="28" y="5"/>
                  </a:cubicBezTo>
                  <a:cubicBezTo>
                    <a:pt x="28" y="4"/>
                    <a:pt x="28" y="1"/>
                    <a:pt x="28" y="1"/>
                  </a:cubicBezTo>
                  <a:cubicBezTo>
                    <a:pt x="28" y="1"/>
                    <a:pt x="29" y="1"/>
                    <a:pt x="29" y="1"/>
                  </a:cubicBezTo>
                  <a:cubicBezTo>
                    <a:pt x="29" y="0"/>
                    <a:pt x="29" y="0"/>
                    <a:pt x="28" y="0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0" name="Rectangle 43"/>
            <p:cNvSpPr>
              <a:spLocks noChangeArrowheads="1"/>
            </p:cNvSpPr>
            <p:nvPr/>
          </p:nvSpPr>
          <p:spPr bwMode="auto">
            <a:xfrm>
              <a:off x="1398043" y="3255035"/>
              <a:ext cx="1418" cy="1426"/>
            </a:xfrm>
            <a:prstGeom prst="rect">
              <a:avLst/>
            </a:prstGeom>
            <a:solidFill>
              <a:srgbClr val="413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1" name="Freeform 44"/>
            <p:cNvSpPr>
              <a:spLocks/>
            </p:cNvSpPr>
            <p:nvPr/>
          </p:nvSpPr>
          <p:spPr bwMode="auto">
            <a:xfrm>
              <a:off x="1405129" y="3279265"/>
              <a:ext cx="126142" cy="49887"/>
            </a:xfrm>
            <a:custGeom>
              <a:avLst/>
              <a:gdLst>
                <a:gd name="T0" fmla="*/ 7 w 15"/>
                <a:gd name="T1" fmla="*/ 1 h 6"/>
                <a:gd name="T2" fmla="*/ 7 w 15"/>
                <a:gd name="T3" fmla="*/ 1 h 6"/>
                <a:gd name="T4" fmla="*/ 6 w 15"/>
                <a:gd name="T5" fmla="*/ 1 h 6"/>
                <a:gd name="T6" fmla="*/ 6 w 15"/>
                <a:gd name="T7" fmla="*/ 1 h 6"/>
                <a:gd name="T8" fmla="*/ 5 w 15"/>
                <a:gd name="T9" fmla="*/ 1 h 6"/>
                <a:gd name="T10" fmla="*/ 0 w 15"/>
                <a:gd name="T11" fmla="*/ 0 h 6"/>
                <a:gd name="T12" fmla="*/ 0 w 15"/>
                <a:gd name="T13" fmla="*/ 1 h 6"/>
                <a:gd name="T14" fmla="*/ 2 w 15"/>
                <a:gd name="T15" fmla="*/ 5 h 6"/>
                <a:gd name="T16" fmla="*/ 2 w 15"/>
                <a:gd name="T17" fmla="*/ 5 h 6"/>
                <a:gd name="T18" fmla="*/ 2 w 15"/>
                <a:gd name="T19" fmla="*/ 5 h 6"/>
                <a:gd name="T20" fmla="*/ 2 w 15"/>
                <a:gd name="T21" fmla="*/ 5 h 6"/>
                <a:gd name="T22" fmla="*/ 2 w 15"/>
                <a:gd name="T23" fmla="*/ 5 h 6"/>
                <a:gd name="T24" fmla="*/ 2 w 15"/>
                <a:gd name="T25" fmla="*/ 5 h 6"/>
                <a:gd name="T26" fmla="*/ 2 w 15"/>
                <a:gd name="T27" fmla="*/ 5 h 6"/>
                <a:gd name="T28" fmla="*/ 2 w 15"/>
                <a:gd name="T29" fmla="*/ 5 h 6"/>
                <a:gd name="T30" fmla="*/ 2 w 15"/>
                <a:gd name="T31" fmla="*/ 5 h 6"/>
                <a:gd name="T32" fmla="*/ 2 w 15"/>
                <a:gd name="T33" fmla="*/ 5 h 6"/>
                <a:gd name="T34" fmla="*/ 2 w 15"/>
                <a:gd name="T35" fmla="*/ 5 h 6"/>
                <a:gd name="T36" fmla="*/ 2 w 15"/>
                <a:gd name="T37" fmla="*/ 5 h 6"/>
                <a:gd name="T38" fmla="*/ 3 w 15"/>
                <a:gd name="T39" fmla="*/ 5 h 6"/>
                <a:gd name="T40" fmla="*/ 3 w 15"/>
                <a:gd name="T41" fmla="*/ 5 h 6"/>
                <a:gd name="T42" fmla="*/ 3 w 15"/>
                <a:gd name="T43" fmla="*/ 6 h 6"/>
                <a:gd name="T44" fmla="*/ 7 w 15"/>
                <a:gd name="T45" fmla="*/ 6 h 6"/>
                <a:gd name="T46" fmla="*/ 7 w 15"/>
                <a:gd name="T47" fmla="*/ 6 h 6"/>
                <a:gd name="T48" fmla="*/ 8 w 15"/>
                <a:gd name="T49" fmla="*/ 6 h 6"/>
                <a:gd name="T50" fmla="*/ 12 w 15"/>
                <a:gd name="T51" fmla="*/ 5 h 6"/>
                <a:gd name="T52" fmla="*/ 12 w 15"/>
                <a:gd name="T53" fmla="*/ 5 h 6"/>
                <a:gd name="T54" fmla="*/ 12 w 15"/>
                <a:gd name="T55" fmla="*/ 5 h 6"/>
                <a:gd name="T56" fmla="*/ 12 w 15"/>
                <a:gd name="T57" fmla="*/ 5 h 6"/>
                <a:gd name="T58" fmla="*/ 12 w 15"/>
                <a:gd name="T59" fmla="*/ 5 h 6"/>
                <a:gd name="T60" fmla="*/ 12 w 15"/>
                <a:gd name="T61" fmla="*/ 5 h 6"/>
                <a:gd name="T62" fmla="*/ 12 w 15"/>
                <a:gd name="T63" fmla="*/ 5 h 6"/>
                <a:gd name="T64" fmla="*/ 12 w 15"/>
                <a:gd name="T65" fmla="*/ 5 h 6"/>
                <a:gd name="T66" fmla="*/ 12 w 15"/>
                <a:gd name="T67" fmla="*/ 5 h 6"/>
                <a:gd name="T68" fmla="*/ 12 w 15"/>
                <a:gd name="T69" fmla="*/ 5 h 6"/>
                <a:gd name="T70" fmla="*/ 12 w 15"/>
                <a:gd name="T71" fmla="*/ 5 h 6"/>
                <a:gd name="T72" fmla="*/ 12 w 15"/>
                <a:gd name="T73" fmla="*/ 5 h 6"/>
                <a:gd name="T74" fmla="*/ 12 w 15"/>
                <a:gd name="T75" fmla="*/ 5 h 6"/>
                <a:gd name="T76" fmla="*/ 12 w 15"/>
                <a:gd name="T77" fmla="*/ 5 h 6"/>
                <a:gd name="T78" fmla="*/ 13 w 15"/>
                <a:gd name="T79" fmla="*/ 4 h 6"/>
                <a:gd name="T80" fmla="*/ 14 w 15"/>
                <a:gd name="T81" fmla="*/ 2 h 6"/>
                <a:gd name="T82" fmla="*/ 15 w 15"/>
                <a:gd name="T83" fmla="*/ 1 h 6"/>
                <a:gd name="T84" fmla="*/ 15 w 15"/>
                <a:gd name="T85" fmla="*/ 1 h 6"/>
                <a:gd name="T86" fmla="*/ 15 w 15"/>
                <a:gd name="T87" fmla="*/ 0 h 6"/>
                <a:gd name="T88" fmla="*/ 15 w 15"/>
                <a:gd name="T89" fmla="*/ 0 h 6"/>
                <a:gd name="T90" fmla="*/ 7 w 15"/>
                <a:gd name="T9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" h="6"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3" y="1"/>
                    <a:pt x="1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4" y="6"/>
                    <a:pt x="6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9" y="6"/>
                    <a:pt x="12" y="6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3" y="4"/>
                    <a:pt x="13" y="4"/>
                  </a:cubicBezTo>
                  <a:cubicBezTo>
                    <a:pt x="13" y="3"/>
                    <a:pt x="14" y="3"/>
                    <a:pt x="14" y="2"/>
                  </a:cubicBezTo>
                  <a:cubicBezTo>
                    <a:pt x="14" y="2"/>
                    <a:pt x="15" y="2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1"/>
                    <a:pt x="10" y="1"/>
                    <a:pt x="7" y="1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2" name="Freeform 45"/>
            <p:cNvSpPr>
              <a:spLocks/>
            </p:cNvSpPr>
            <p:nvPr/>
          </p:nvSpPr>
          <p:spPr bwMode="auto">
            <a:xfrm>
              <a:off x="1456153" y="2469673"/>
              <a:ext cx="266457" cy="617172"/>
            </a:xfrm>
            <a:custGeom>
              <a:avLst/>
              <a:gdLst>
                <a:gd name="T0" fmla="*/ 0 w 32"/>
                <a:gd name="T1" fmla="*/ 0 h 74"/>
                <a:gd name="T2" fmla="*/ 0 w 32"/>
                <a:gd name="T3" fmla="*/ 0 h 74"/>
                <a:gd name="T4" fmla="*/ 18 w 32"/>
                <a:gd name="T5" fmla="*/ 29 h 74"/>
                <a:gd name="T6" fmla="*/ 0 w 32"/>
                <a:gd name="T7" fmla="*/ 65 h 74"/>
                <a:gd name="T8" fmla="*/ 0 w 32"/>
                <a:gd name="T9" fmla="*/ 74 h 74"/>
                <a:gd name="T10" fmla="*/ 14 w 32"/>
                <a:gd name="T11" fmla="*/ 74 h 74"/>
                <a:gd name="T12" fmla="*/ 17 w 32"/>
                <a:gd name="T13" fmla="*/ 67 h 74"/>
                <a:gd name="T14" fmla="*/ 20 w 32"/>
                <a:gd name="T15" fmla="*/ 57 h 74"/>
                <a:gd name="T16" fmla="*/ 32 w 32"/>
                <a:gd name="T17" fmla="*/ 30 h 74"/>
                <a:gd name="T18" fmla="*/ 0 w 32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7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4"/>
                    <a:pt x="18" y="29"/>
                  </a:cubicBezTo>
                  <a:cubicBezTo>
                    <a:pt x="18" y="49"/>
                    <a:pt x="0" y="60"/>
                    <a:pt x="0" y="65"/>
                  </a:cubicBezTo>
                  <a:cubicBezTo>
                    <a:pt x="0" y="68"/>
                    <a:pt x="0" y="72"/>
                    <a:pt x="0" y="74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16" y="71"/>
                    <a:pt x="17" y="67"/>
                  </a:cubicBezTo>
                  <a:cubicBezTo>
                    <a:pt x="18" y="63"/>
                    <a:pt x="19" y="59"/>
                    <a:pt x="20" y="57"/>
                  </a:cubicBezTo>
                  <a:cubicBezTo>
                    <a:pt x="24" y="52"/>
                    <a:pt x="32" y="40"/>
                    <a:pt x="32" y="30"/>
                  </a:cubicBezTo>
                  <a:cubicBezTo>
                    <a:pt x="32" y="13"/>
                    <a:pt x="18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3" name="Freeform 46"/>
            <p:cNvSpPr>
              <a:spLocks/>
            </p:cNvSpPr>
            <p:nvPr/>
          </p:nvSpPr>
          <p:spPr bwMode="auto">
            <a:xfrm>
              <a:off x="1188279" y="2469673"/>
              <a:ext cx="418111" cy="617172"/>
            </a:xfrm>
            <a:custGeom>
              <a:avLst/>
              <a:gdLst>
                <a:gd name="T0" fmla="*/ 50 w 50"/>
                <a:gd name="T1" fmla="*/ 29 h 74"/>
                <a:gd name="T2" fmla="*/ 32 w 50"/>
                <a:gd name="T3" fmla="*/ 0 h 74"/>
                <a:gd name="T4" fmla="*/ 0 w 50"/>
                <a:gd name="T5" fmla="*/ 30 h 74"/>
                <a:gd name="T6" fmla="*/ 12 w 50"/>
                <a:gd name="T7" fmla="*/ 57 h 74"/>
                <a:gd name="T8" fmla="*/ 15 w 50"/>
                <a:gd name="T9" fmla="*/ 67 h 74"/>
                <a:gd name="T10" fmla="*/ 18 w 50"/>
                <a:gd name="T11" fmla="*/ 74 h 74"/>
                <a:gd name="T12" fmla="*/ 32 w 50"/>
                <a:gd name="T13" fmla="*/ 74 h 74"/>
                <a:gd name="T14" fmla="*/ 32 w 50"/>
                <a:gd name="T15" fmla="*/ 65 h 74"/>
                <a:gd name="T16" fmla="*/ 50 w 50"/>
                <a:gd name="T17" fmla="*/ 2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74">
                  <a:moveTo>
                    <a:pt x="50" y="29"/>
                  </a:moveTo>
                  <a:cubicBezTo>
                    <a:pt x="50" y="4"/>
                    <a:pt x="32" y="0"/>
                    <a:pt x="32" y="0"/>
                  </a:cubicBezTo>
                  <a:cubicBezTo>
                    <a:pt x="15" y="0"/>
                    <a:pt x="0" y="13"/>
                    <a:pt x="0" y="30"/>
                  </a:cubicBezTo>
                  <a:cubicBezTo>
                    <a:pt x="0" y="40"/>
                    <a:pt x="9" y="52"/>
                    <a:pt x="12" y="57"/>
                  </a:cubicBezTo>
                  <a:cubicBezTo>
                    <a:pt x="14" y="59"/>
                    <a:pt x="14" y="63"/>
                    <a:pt x="15" y="67"/>
                  </a:cubicBezTo>
                  <a:cubicBezTo>
                    <a:pt x="16" y="71"/>
                    <a:pt x="18" y="74"/>
                    <a:pt x="18" y="74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70"/>
                    <a:pt x="32" y="68"/>
                    <a:pt x="32" y="65"/>
                  </a:cubicBezTo>
                  <a:cubicBezTo>
                    <a:pt x="32" y="60"/>
                    <a:pt x="50" y="49"/>
                    <a:pt x="50" y="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4" name="Freeform 47"/>
            <p:cNvSpPr>
              <a:spLocks/>
            </p:cNvSpPr>
            <p:nvPr/>
          </p:nvSpPr>
          <p:spPr bwMode="auto">
            <a:xfrm>
              <a:off x="1205287" y="2519560"/>
              <a:ext cx="208347" cy="334955"/>
            </a:xfrm>
            <a:custGeom>
              <a:avLst/>
              <a:gdLst>
                <a:gd name="T0" fmla="*/ 10 w 25"/>
                <a:gd name="T1" fmla="*/ 40 h 40"/>
                <a:gd name="T2" fmla="*/ 7 w 25"/>
                <a:gd name="T3" fmla="*/ 39 h 40"/>
                <a:gd name="T4" fmla="*/ 5 w 25"/>
                <a:gd name="T5" fmla="*/ 15 h 40"/>
                <a:gd name="T6" fmla="*/ 21 w 25"/>
                <a:gd name="T7" fmla="*/ 0 h 40"/>
                <a:gd name="T8" fmla="*/ 24 w 25"/>
                <a:gd name="T9" fmla="*/ 2 h 40"/>
                <a:gd name="T10" fmla="*/ 22 w 25"/>
                <a:gd name="T11" fmla="*/ 5 h 40"/>
                <a:gd name="T12" fmla="*/ 10 w 25"/>
                <a:gd name="T13" fmla="*/ 17 h 40"/>
                <a:gd name="T14" fmla="*/ 12 w 25"/>
                <a:gd name="T15" fmla="*/ 36 h 40"/>
                <a:gd name="T16" fmla="*/ 11 w 25"/>
                <a:gd name="T17" fmla="*/ 39 h 40"/>
                <a:gd name="T18" fmla="*/ 10 w 25"/>
                <a:gd name="T1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40">
                  <a:moveTo>
                    <a:pt x="10" y="40"/>
                  </a:moveTo>
                  <a:cubicBezTo>
                    <a:pt x="9" y="40"/>
                    <a:pt x="8" y="39"/>
                    <a:pt x="7" y="39"/>
                  </a:cubicBezTo>
                  <a:cubicBezTo>
                    <a:pt x="7" y="38"/>
                    <a:pt x="0" y="27"/>
                    <a:pt x="5" y="15"/>
                  </a:cubicBezTo>
                  <a:cubicBezTo>
                    <a:pt x="10" y="3"/>
                    <a:pt x="21" y="0"/>
                    <a:pt x="21" y="0"/>
                  </a:cubicBezTo>
                  <a:cubicBezTo>
                    <a:pt x="22" y="0"/>
                    <a:pt x="24" y="1"/>
                    <a:pt x="24" y="2"/>
                  </a:cubicBezTo>
                  <a:cubicBezTo>
                    <a:pt x="25" y="3"/>
                    <a:pt x="24" y="5"/>
                    <a:pt x="22" y="5"/>
                  </a:cubicBezTo>
                  <a:cubicBezTo>
                    <a:pt x="22" y="5"/>
                    <a:pt x="13" y="8"/>
                    <a:pt x="10" y="17"/>
                  </a:cubicBezTo>
                  <a:cubicBezTo>
                    <a:pt x="6" y="27"/>
                    <a:pt x="12" y="36"/>
                    <a:pt x="12" y="36"/>
                  </a:cubicBezTo>
                  <a:cubicBezTo>
                    <a:pt x="13" y="37"/>
                    <a:pt x="12" y="39"/>
                    <a:pt x="11" y="39"/>
                  </a:cubicBezTo>
                  <a:cubicBezTo>
                    <a:pt x="11" y="40"/>
                    <a:pt x="10" y="40"/>
                    <a:pt x="10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40105" y="3256702"/>
            <a:ext cx="1260000" cy="1260000"/>
            <a:chOff x="3328987" y="2270125"/>
            <a:chExt cx="1260000" cy="1260000"/>
          </a:xfrm>
        </p:grpSpPr>
        <p:sp>
          <p:nvSpPr>
            <p:cNvPr id="46" name="Oval 27"/>
            <p:cNvSpPr>
              <a:spLocks noChangeArrowheads="1"/>
            </p:cNvSpPr>
            <p:nvPr/>
          </p:nvSpPr>
          <p:spPr bwMode="auto">
            <a:xfrm>
              <a:off x="3328987" y="2270125"/>
              <a:ext cx="1260000" cy="126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7" name="Freeform 28"/>
            <p:cNvSpPr>
              <a:spLocks/>
            </p:cNvSpPr>
            <p:nvPr/>
          </p:nvSpPr>
          <p:spPr bwMode="auto">
            <a:xfrm>
              <a:off x="3562534" y="2472132"/>
              <a:ext cx="1026453" cy="1057993"/>
            </a:xfrm>
            <a:custGeom>
              <a:avLst/>
              <a:gdLst>
                <a:gd name="T0" fmla="*/ 86 w 123"/>
                <a:gd name="T1" fmla="*/ 13 h 126"/>
                <a:gd name="T2" fmla="*/ 86 w 123"/>
                <a:gd name="T3" fmla="*/ 13 h 126"/>
                <a:gd name="T4" fmla="*/ 85 w 123"/>
                <a:gd name="T5" fmla="*/ 12 h 126"/>
                <a:gd name="T6" fmla="*/ 40 w 123"/>
                <a:gd name="T7" fmla="*/ 12 h 126"/>
                <a:gd name="T8" fmla="*/ 36 w 123"/>
                <a:gd name="T9" fmla="*/ 55 h 126"/>
                <a:gd name="T10" fmla="*/ 30 w 123"/>
                <a:gd name="T11" fmla="*/ 61 h 126"/>
                <a:gd name="T12" fmla="*/ 30 w 123"/>
                <a:gd name="T13" fmla="*/ 60 h 126"/>
                <a:gd name="T14" fmla="*/ 26 w 123"/>
                <a:gd name="T15" fmla="*/ 60 h 126"/>
                <a:gd name="T16" fmla="*/ 1 w 123"/>
                <a:gd name="T17" fmla="*/ 85 h 126"/>
                <a:gd name="T18" fmla="*/ 1 w 123"/>
                <a:gd name="T19" fmla="*/ 89 h 126"/>
                <a:gd name="T20" fmla="*/ 38 w 123"/>
                <a:gd name="T21" fmla="*/ 126 h 126"/>
                <a:gd name="T22" fmla="*/ 48 w 123"/>
                <a:gd name="T23" fmla="*/ 126 h 126"/>
                <a:gd name="T24" fmla="*/ 123 w 123"/>
                <a:gd name="T25" fmla="*/ 51 h 126"/>
                <a:gd name="T26" fmla="*/ 123 w 123"/>
                <a:gd name="T27" fmla="*/ 50 h 126"/>
                <a:gd name="T28" fmla="*/ 86 w 123"/>
                <a:gd name="T29" fmla="*/ 13 h 126"/>
                <a:gd name="T30" fmla="*/ 86 w 123"/>
                <a:gd name="T31" fmla="*/ 1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126">
                  <a:moveTo>
                    <a:pt x="86" y="13"/>
                  </a:moveTo>
                  <a:cubicBezTo>
                    <a:pt x="86" y="13"/>
                    <a:pt x="86" y="13"/>
                    <a:pt x="86" y="13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73" y="0"/>
                    <a:pt x="52" y="0"/>
                    <a:pt x="40" y="12"/>
                  </a:cubicBezTo>
                  <a:cubicBezTo>
                    <a:pt x="28" y="24"/>
                    <a:pt x="27" y="42"/>
                    <a:pt x="36" y="55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9"/>
                    <a:pt x="26" y="60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0" y="86"/>
                    <a:pt x="0" y="88"/>
                    <a:pt x="1" y="89"/>
                  </a:cubicBezTo>
                  <a:cubicBezTo>
                    <a:pt x="38" y="126"/>
                    <a:pt x="38" y="126"/>
                    <a:pt x="38" y="126"/>
                  </a:cubicBezTo>
                  <a:cubicBezTo>
                    <a:pt x="41" y="126"/>
                    <a:pt x="44" y="126"/>
                    <a:pt x="48" y="126"/>
                  </a:cubicBezTo>
                  <a:cubicBezTo>
                    <a:pt x="89" y="126"/>
                    <a:pt x="123" y="93"/>
                    <a:pt x="123" y="51"/>
                  </a:cubicBezTo>
                  <a:cubicBezTo>
                    <a:pt x="123" y="51"/>
                    <a:pt x="123" y="50"/>
                    <a:pt x="123" y="50"/>
                  </a:cubicBezTo>
                  <a:cubicBezTo>
                    <a:pt x="104" y="31"/>
                    <a:pt x="86" y="13"/>
                    <a:pt x="86" y="13"/>
                  </a:cubicBezTo>
                  <a:cubicBezTo>
                    <a:pt x="86" y="13"/>
                    <a:pt x="86" y="13"/>
                    <a:pt x="86" y="1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8" name="Freeform 29"/>
            <p:cNvSpPr>
              <a:spLocks/>
            </p:cNvSpPr>
            <p:nvPr/>
          </p:nvSpPr>
          <p:spPr bwMode="auto">
            <a:xfrm>
              <a:off x="3811939" y="2934277"/>
              <a:ext cx="83616" cy="75571"/>
            </a:xfrm>
            <a:custGeom>
              <a:avLst/>
              <a:gdLst>
                <a:gd name="T0" fmla="*/ 10 w 10"/>
                <a:gd name="T1" fmla="*/ 3 h 9"/>
                <a:gd name="T2" fmla="*/ 10 w 10"/>
                <a:gd name="T3" fmla="*/ 3 h 9"/>
                <a:gd name="T4" fmla="*/ 4 w 10"/>
                <a:gd name="T5" fmla="*/ 9 h 9"/>
                <a:gd name="T6" fmla="*/ 0 w 10"/>
                <a:gd name="T7" fmla="*/ 6 h 9"/>
                <a:gd name="T8" fmla="*/ 6 w 10"/>
                <a:gd name="T9" fmla="*/ 0 h 9"/>
                <a:gd name="T10" fmla="*/ 10 w 10"/>
                <a:gd name="T1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9">
                  <a:moveTo>
                    <a:pt x="10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1"/>
                    <a:pt x="8" y="2"/>
                    <a:pt x="10" y="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9" name="Freeform 30"/>
            <p:cNvSpPr>
              <a:spLocks/>
            </p:cNvSpPr>
            <p:nvPr/>
          </p:nvSpPr>
          <p:spPr bwMode="auto">
            <a:xfrm>
              <a:off x="3562534" y="2967703"/>
              <a:ext cx="284005" cy="286298"/>
            </a:xfrm>
            <a:custGeom>
              <a:avLst/>
              <a:gdLst>
                <a:gd name="T0" fmla="*/ 30 w 34"/>
                <a:gd name="T1" fmla="*/ 1 h 34"/>
                <a:gd name="T2" fmla="*/ 30 w 34"/>
                <a:gd name="T3" fmla="*/ 2 h 34"/>
                <a:gd name="T4" fmla="*/ 34 w 34"/>
                <a:gd name="T5" fmla="*/ 5 h 34"/>
                <a:gd name="T6" fmla="*/ 5 w 34"/>
                <a:gd name="T7" fmla="*/ 34 h 34"/>
                <a:gd name="T8" fmla="*/ 1 w 34"/>
                <a:gd name="T9" fmla="*/ 30 h 34"/>
                <a:gd name="T10" fmla="*/ 1 w 34"/>
                <a:gd name="T11" fmla="*/ 26 h 34"/>
                <a:gd name="T12" fmla="*/ 26 w 34"/>
                <a:gd name="T13" fmla="*/ 1 h 34"/>
                <a:gd name="T14" fmla="*/ 30 w 34"/>
                <a:gd name="T1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34">
                  <a:moveTo>
                    <a:pt x="30" y="1"/>
                  </a:moveTo>
                  <a:cubicBezTo>
                    <a:pt x="30" y="2"/>
                    <a:pt x="30" y="2"/>
                    <a:pt x="30" y="2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29"/>
                    <a:pt x="0" y="27"/>
                    <a:pt x="1" y="26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28" y="0"/>
                    <a:pt x="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0" name="Freeform 31"/>
            <p:cNvSpPr>
              <a:spLocks/>
            </p:cNvSpPr>
            <p:nvPr/>
          </p:nvSpPr>
          <p:spPr bwMode="auto">
            <a:xfrm>
              <a:off x="3846539" y="2958983"/>
              <a:ext cx="74966" cy="84291"/>
            </a:xfrm>
            <a:custGeom>
              <a:avLst/>
              <a:gdLst>
                <a:gd name="T0" fmla="*/ 6 w 9"/>
                <a:gd name="T1" fmla="*/ 1 h 10"/>
                <a:gd name="T2" fmla="*/ 6 w 9"/>
                <a:gd name="T3" fmla="*/ 1 h 10"/>
                <a:gd name="T4" fmla="*/ 9 w 9"/>
                <a:gd name="T5" fmla="*/ 3 h 10"/>
                <a:gd name="T6" fmla="*/ 3 w 9"/>
                <a:gd name="T7" fmla="*/ 10 h 10"/>
                <a:gd name="T8" fmla="*/ 0 w 9"/>
                <a:gd name="T9" fmla="*/ 6 h 10"/>
                <a:gd name="T10" fmla="*/ 6 w 9"/>
                <a:gd name="T11" fmla="*/ 0 h 10"/>
                <a:gd name="T12" fmla="*/ 6 w 9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7" y="2"/>
                    <a:pt x="8" y="3"/>
                    <a:pt x="9" y="3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1" name="Freeform 32"/>
            <p:cNvSpPr>
              <a:spLocks/>
            </p:cNvSpPr>
            <p:nvPr/>
          </p:nvSpPr>
          <p:spPr bwMode="auto">
            <a:xfrm>
              <a:off x="3604342" y="3009848"/>
              <a:ext cx="284005" cy="286298"/>
            </a:xfrm>
            <a:custGeom>
              <a:avLst/>
              <a:gdLst>
                <a:gd name="T0" fmla="*/ 32 w 34"/>
                <a:gd name="T1" fmla="*/ 4 h 34"/>
                <a:gd name="T2" fmla="*/ 33 w 34"/>
                <a:gd name="T3" fmla="*/ 4 h 34"/>
                <a:gd name="T4" fmla="*/ 33 w 34"/>
                <a:gd name="T5" fmla="*/ 8 h 34"/>
                <a:gd name="T6" fmla="*/ 8 w 34"/>
                <a:gd name="T7" fmla="*/ 33 h 34"/>
                <a:gd name="T8" fmla="*/ 4 w 34"/>
                <a:gd name="T9" fmla="*/ 33 h 34"/>
                <a:gd name="T10" fmla="*/ 0 w 34"/>
                <a:gd name="T11" fmla="*/ 29 h 34"/>
                <a:gd name="T12" fmla="*/ 29 w 34"/>
                <a:gd name="T13" fmla="*/ 0 h 34"/>
                <a:gd name="T14" fmla="*/ 32 w 34"/>
                <a:gd name="T15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34">
                  <a:moveTo>
                    <a:pt x="32" y="4"/>
                  </a:moveTo>
                  <a:cubicBezTo>
                    <a:pt x="33" y="4"/>
                    <a:pt x="33" y="4"/>
                    <a:pt x="33" y="4"/>
                  </a:cubicBezTo>
                  <a:cubicBezTo>
                    <a:pt x="34" y="5"/>
                    <a:pt x="34" y="7"/>
                    <a:pt x="33" y="8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5" y="34"/>
                    <a:pt x="4" y="3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32" y="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2" name="Freeform 33"/>
            <p:cNvSpPr>
              <a:spLocks/>
            </p:cNvSpPr>
            <p:nvPr/>
          </p:nvSpPr>
          <p:spPr bwMode="auto">
            <a:xfrm>
              <a:off x="3895555" y="2581128"/>
              <a:ext cx="484394" cy="486851"/>
            </a:xfrm>
            <a:custGeom>
              <a:avLst/>
              <a:gdLst>
                <a:gd name="T0" fmla="*/ 6 w 58"/>
                <a:gd name="T1" fmla="*/ 40 h 58"/>
                <a:gd name="T2" fmla="*/ 39 w 58"/>
                <a:gd name="T3" fmla="*/ 39 h 58"/>
                <a:gd name="T4" fmla="*/ 40 w 58"/>
                <a:gd name="T5" fmla="*/ 6 h 58"/>
                <a:gd name="T6" fmla="*/ 46 w 58"/>
                <a:gd name="T7" fmla="*/ 0 h 58"/>
                <a:gd name="T8" fmla="*/ 45 w 58"/>
                <a:gd name="T9" fmla="*/ 45 h 58"/>
                <a:gd name="T10" fmla="*/ 0 w 58"/>
                <a:gd name="T11" fmla="*/ 46 h 58"/>
                <a:gd name="T12" fmla="*/ 6 w 58"/>
                <a:gd name="T13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8">
                  <a:moveTo>
                    <a:pt x="6" y="40"/>
                  </a:moveTo>
                  <a:cubicBezTo>
                    <a:pt x="15" y="49"/>
                    <a:pt x="30" y="48"/>
                    <a:pt x="39" y="39"/>
                  </a:cubicBezTo>
                  <a:cubicBezTo>
                    <a:pt x="49" y="30"/>
                    <a:pt x="49" y="15"/>
                    <a:pt x="40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8" y="13"/>
                    <a:pt x="58" y="33"/>
                    <a:pt x="45" y="45"/>
                  </a:cubicBezTo>
                  <a:cubicBezTo>
                    <a:pt x="33" y="58"/>
                    <a:pt x="13" y="58"/>
                    <a:pt x="0" y="46"/>
                  </a:cubicBezTo>
                  <a:lnTo>
                    <a:pt x="6" y="4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3" name="Freeform 34"/>
            <p:cNvSpPr>
              <a:spLocks/>
            </p:cNvSpPr>
            <p:nvPr/>
          </p:nvSpPr>
          <p:spPr bwMode="auto">
            <a:xfrm>
              <a:off x="3787431" y="2472132"/>
              <a:ext cx="493043" cy="495571"/>
            </a:xfrm>
            <a:custGeom>
              <a:avLst/>
              <a:gdLst>
                <a:gd name="T0" fmla="*/ 58 w 59"/>
                <a:gd name="T1" fmla="*/ 12 h 59"/>
                <a:gd name="T2" fmla="*/ 59 w 59"/>
                <a:gd name="T3" fmla="*/ 13 h 59"/>
                <a:gd name="T4" fmla="*/ 53 w 59"/>
                <a:gd name="T5" fmla="*/ 19 h 59"/>
                <a:gd name="T6" fmla="*/ 52 w 59"/>
                <a:gd name="T7" fmla="*/ 18 h 59"/>
                <a:gd name="T8" fmla="*/ 19 w 59"/>
                <a:gd name="T9" fmla="*/ 18 h 59"/>
                <a:gd name="T10" fmla="*/ 19 w 59"/>
                <a:gd name="T11" fmla="*/ 52 h 59"/>
                <a:gd name="T12" fmla="*/ 19 w 59"/>
                <a:gd name="T13" fmla="*/ 52 h 59"/>
                <a:gd name="T14" fmla="*/ 19 w 59"/>
                <a:gd name="T15" fmla="*/ 53 h 59"/>
                <a:gd name="T16" fmla="*/ 13 w 59"/>
                <a:gd name="T17" fmla="*/ 59 h 59"/>
                <a:gd name="T18" fmla="*/ 13 w 59"/>
                <a:gd name="T19" fmla="*/ 58 h 59"/>
                <a:gd name="T20" fmla="*/ 13 w 59"/>
                <a:gd name="T21" fmla="*/ 12 h 59"/>
                <a:gd name="T22" fmla="*/ 58 w 59"/>
                <a:gd name="T23" fmla="*/ 1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59">
                  <a:moveTo>
                    <a:pt x="58" y="12"/>
                  </a:moveTo>
                  <a:cubicBezTo>
                    <a:pt x="59" y="13"/>
                    <a:pt x="59" y="13"/>
                    <a:pt x="59" y="13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43" y="9"/>
                    <a:pt x="28" y="9"/>
                    <a:pt x="19" y="18"/>
                  </a:cubicBezTo>
                  <a:cubicBezTo>
                    <a:pt x="9" y="28"/>
                    <a:pt x="9" y="43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0" y="46"/>
                    <a:pt x="0" y="25"/>
                    <a:pt x="13" y="12"/>
                  </a:cubicBezTo>
                  <a:cubicBezTo>
                    <a:pt x="25" y="0"/>
                    <a:pt x="46" y="0"/>
                    <a:pt x="58" y="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3879696" y="2563689"/>
              <a:ext cx="341671" cy="344429"/>
            </a:xfrm>
            <a:custGeom>
              <a:avLst/>
              <a:gdLst>
                <a:gd name="T0" fmla="*/ 24 w 41"/>
                <a:gd name="T1" fmla="*/ 0 h 41"/>
                <a:gd name="T2" fmla="*/ 0 w 41"/>
                <a:gd name="T3" fmla="*/ 24 h 41"/>
                <a:gd name="T4" fmla="*/ 0 w 41"/>
                <a:gd name="T5" fmla="*/ 25 h 41"/>
                <a:gd name="T6" fmla="*/ 1 w 41"/>
                <a:gd name="T7" fmla="*/ 25 h 41"/>
                <a:gd name="T8" fmla="*/ 1 w 41"/>
                <a:gd name="T9" fmla="*/ 25 h 41"/>
                <a:gd name="T10" fmla="*/ 8 w 41"/>
                <a:gd name="T11" fmla="*/ 41 h 41"/>
                <a:gd name="T12" fmla="*/ 41 w 41"/>
                <a:gd name="T13" fmla="*/ 7 h 41"/>
                <a:gd name="T14" fmla="*/ 24 w 41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41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31"/>
                    <a:pt x="3" y="37"/>
                    <a:pt x="8" y="4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37" y="3"/>
                    <a:pt x="31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5" name="Freeform 36"/>
            <p:cNvSpPr>
              <a:spLocks/>
            </p:cNvSpPr>
            <p:nvPr/>
          </p:nvSpPr>
          <p:spPr bwMode="auto">
            <a:xfrm>
              <a:off x="3946012" y="2623274"/>
              <a:ext cx="334462" cy="344429"/>
            </a:xfrm>
            <a:custGeom>
              <a:avLst/>
              <a:gdLst>
                <a:gd name="T0" fmla="*/ 16 w 40"/>
                <a:gd name="T1" fmla="*/ 41 h 41"/>
                <a:gd name="T2" fmla="*/ 40 w 40"/>
                <a:gd name="T3" fmla="*/ 18 h 41"/>
                <a:gd name="T4" fmla="*/ 40 w 40"/>
                <a:gd name="T5" fmla="*/ 18 h 41"/>
                <a:gd name="T6" fmla="*/ 40 w 40"/>
                <a:gd name="T7" fmla="*/ 17 h 41"/>
                <a:gd name="T8" fmla="*/ 33 w 40"/>
                <a:gd name="T9" fmla="*/ 0 h 41"/>
                <a:gd name="T10" fmla="*/ 0 w 40"/>
                <a:gd name="T11" fmla="*/ 34 h 41"/>
                <a:gd name="T12" fmla="*/ 16 w 40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1">
                  <a:moveTo>
                    <a:pt x="16" y="41"/>
                  </a:moveTo>
                  <a:cubicBezTo>
                    <a:pt x="29" y="41"/>
                    <a:pt x="40" y="31"/>
                    <a:pt x="40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1"/>
                    <a:pt x="38" y="5"/>
                    <a:pt x="33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4" y="39"/>
                    <a:pt x="10" y="41"/>
                    <a:pt x="16" y="41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028028" y="1375028"/>
            <a:ext cx="1260000" cy="1260000"/>
            <a:chOff x="6096000" y="2165488"/>
            <a:chExt cx="1260000" cy="1260000"/>
          </a:xfrm>
        </p:grpSpPr>
        <p:sp>
          <p:nvSpPr>
            <p:cNvPr id="57" name="Oval 48"/>
            <p:cNvSpPr>
              <a:spLocks noChangeArrowheads="1"/>
            </p:cNvSpPr>
            <p:nvPr/>
          </p:nvSpPr>
          <p:spPr bwMode="auto">
            <a:xfrm>
              <a:off x="6096000" y="2165488"/>
              <a:ext cx="1260000" cy="125999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6188752" y="2474787"/>
              <a:ext cx="1167248" cy="950701"/>
            </a:xfrm>
            <a:custGeom>
              <a:avLst/>
              <a:gdLst>
                <a:gd name="T0" fmla="*/ 98 w 139"/>
                <a:gd name="T1" fmla="*/ 0 h 114"/>
                <a:gd name="T2" fmla="*/ 67 w 139"/>
                <a:gd name="T3" fmla="*/ 0 h 114"/>
                <a:gd name="T4" fmla="*/ 40 w 139"/>
                <a:gd name="T5" fmla="*/ 17 h 114"/>
                <a:gd name="T6" fmla="*/ 30 w 139"/>
                <a:gd name="T7" fmla="*/ 17 h 114"/>
                <a:gd name="T8" fmla="*/ 0 w 139"/>
                <a:gd name="T9" fmla="*/ 47 h 114"/>
                <a:gd name="T10" fmla="*/ 9 w 139"/>
                <a:gd name="T11" fmla="*/ 70 h 114"/>
                <a:gd name="T12" fmla="*/ 10 w 139"/>
                <a:gd name="T13" fmla="*/ 71 h 114"/>
                <a:gd name="T14" fmla="*/ 11 w 139"/>
                <a:gd name="T15" fmla="*/ 71 h 114"/>
                <a:gd name="T16" fmla="*/ 12 w 139"/>
                <a:gd name="T17" fmla="*/ 72 h 114"/>
                <a:gd name="T18" fmla="*/ 13 w 139"/>
                <a:gd name="T19" fmla="*/ 73 h 114"/>
                <a:gd name="T20" fmla="*/ 14 w 139"/>
                <a:gd name="T21" fmla="*/ 74 h 114"/>
                <a:gd name="T22" fmla="*/ 15 w 139"/>
                <a:gd name="T23" fmla="*/ 75 h 114"/>
                <a:gd name="T24" fmla="*/ 16 w 139"/>
                <a:gd name="T25" fmla="*/ 76 h 114"/>
                <a:gd name="T26" fmla="*/ 16 w 139"/>
                <a:gd name="T27" fmla="*/ 77 h 114"/>
                <a:gd name="T28" fmla="*/ 17 w 139"/>
                <a:gd name="T29" fmla="*/ 78 h 114"/>
                <a:gd name="T30" fmla="*/ 18 w 139"/>
                <a:gd name="T31" fmla="*/ 78 h 114"/>
                <a:gd name="T32" fmla="*/ 19 w 139"/>
                <a:gd name="T33" fmla="*/ 79 h 114"/>
                <a:gd name="T34" fmla="*/ 20 w 139"/>
                <a:gd name="T35" fmla="*/ 80 h 114"/>
                <a:gd name="T36" fmla="*/ 21 w 139"/>
                <a:gd name="T37" fmla="*/ 81 h 114"/>
                <a:gd name="T38" fmla="*/ 22 w 139"/>
                <a:gd name="T39" fmla="*/ 82 h 114"/>
                <a:gd name="T40" fmla="*/ 23 w 139"/>
                <a:gd name="T41" fmla="*/ 83 h 114"/>
                <a:gd name="T42" fmla="*/ 23 w 139"/>
                <a:gd name="T43" fmla="*/ 84 h 114"/>
                <a:gd name="T44" fmla="*/ 24 w 139"/>
                <a:gd name="T45" fmla="*/ 85 h 114"/>
                <a:gd name="T46" fmla="*/ 25 w 139"/>
                <a:gd name="T47" fmla="*/ 85 h 114"/>
                <a:gd name="T48" fmla="*/ 24 w 139"/>
                <a:gd name="T49" fmla="*/ 90 h 114"/>
                <a:gd name="T50" fmla="*/ 46 w 139"/>
                <a:gd name="T51" fmla="*/ 111 h 114"/>
                <a:gd name="T52" fmla="*/ 64 w 139"/>
                <a:gd name="T53" fmla="*/ 114 h 114"/>
                <a:gd name="T54" fmla="*/ 139 w 139"/>
                <a:gd name="T55" fmla="*/ 38 h 114"/>
                <a:gd name="T56" fmla="*/ 139 w 139"/>
                <a:gd name="T57" fmla="*/ 29 h 114"/>
                <a:gd name="T58" fmla="*/ 120 w 139"/>
                <a:gd name="T59" fmla="*/ 10 h 114"/>
                <a:gd name="T60" fmla="*/ 98 w 139"/>
                <a:gd name="T6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9" h="114">
                  <a:moveTo>
                    <a:pt x="98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56" y="0"/>
                    <a:pt x="45" y="7"/>
                    <a:pt x="4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13" y="17"/>
                    <a:pt x="0" y="31"/>
                    <a:pt x="0" y="47"/>
                  </a:cubicBezTo>
                  <a:cubicBezTo>
                    <a:pt x="0" y="56"/>
                    <a:pt x="3" y="64"/>
                    <a:pt x="9" y="70"/>
                  </a:cubicBezTo>
                  <a:cubicBezTo>
                    <a:pt x="10" y="70"/>
                    <a:pt x="10" y="70"/>
                    <a:pt x="10" y="71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1" y="72"/>
                    <a:pt x="12" y="72"/>
                    <a:pt x="12" y="72"/>
                  </a:cubicBezTo>
                  <a:cubicBezTo>
                    <a:pt x="12" y="73"/>
                    <a:pt x="13" y="73"/>
                    <a:pt x="13" y="73"/>
                  </a:cubicBezTo>
                  <a:cubicBezTo>
                    <a:pt x="13" y="73"/>
                    <a:pt x="13" y="74"/>
                    <a:pt x="14" y="74"/>
                  </a:cubicBezTo>
                  <a:cubicBezTo>
                    <a:pt x="14" y="74"/>
                    <a:pt x="14" y="75"/>
                    <a:pt x="15" y="75"/>
                  </a:cubicBezTo>
                  <a:cubicBezTo>
                    <a:pt x="15" y="75"/>
                    <a:pt x="15" y="76"/>
                    <a:pt x="16" y="76"/>
                  </a:cubicBezTo>
                  <a:cubicBezTo>
                    <a:pt x="16" y="76"/>
                    <a:pt x="16" y="76"/>
                    <a:pt x="16" y="77"/>
                  </a:cubicBezTo>
                  <a:cubicBezTo>
                    <a:pt x="17" y="77"/>
                    <a:pt x="17" y="77"/>
                    <a:pt x="17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79"/>
                    <a:pt x="19" y="79"/>
                    <a:pt x="19" y="79"/>
                  </a:cubicBezTo>
                  <a:cubicBezTo>
                    <a:pt x="19" y="80"/>
                    <a:pt x="20" y="80"/>
                    <a:pt x="20" y="80"/>
                  </a:cubicBezTo>
                  <a:cubicBezTo>
                    <a:pt x="20" y="81"/>
                    <a:pt x="21" y="81"/>
                    <a:pt x="21" y="81"/>
                  </a:cubicBezTo>
                  <a:cubicBezTo>
                    <a:pt x="21" y="81"/>
                    <a:pt x="21" y="82"/>
                    <a:pt x="22" y="82"/>
                  </a:cubicBezTo>
                  <a:cubicBezTo>
                    <a:pt x="22" y="82"/>
                    <a:pt x="22" y="83"/>
                    <a:pt x="23" y="83"/>
                  </a:cubicBezTo>
                  <a:cubicBezTo>
                    <a:pt x="23" y="83"/>
                    <a:pt x="23" y="83"/>
                    <a:pt x="23" y="84"/>
                  </a:cubicBezTo>
                  <a:cubicBezTo>
                    <a:pt x="24" y="84"/>
                    <a:pt x="24" y="84"/>
                    <a:pt x="24" y="85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46" y="111"/>
                    <a:pt x="46" y="111"/>
                    <a:pt x="46" y="111"/>
                  </a:cubicBezTo>
                  <a:cubicBezTo>
                    <a:pt x="52" y="113"/>
                    <a:pt x="58" y="114"/>
                    <a:pt x="64" y="114"/>
                  </a:cubicBezTo>
                  <a:cubicBezTo>
                    <a:pt x="106" y="114"/>
                    <a:pt x="139" y="80"/>
                    <a:pt x="139" y="38"/>
                  </a:cubicBezTo>
                  <a:cubicBezTo>
                    <a:pt x="139" y="35"/>
                    <a:pt x="139" y="32"/>
                    <a:pt x="139" y="29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114" y="4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6498401" y="2474787"/>
              <a:ext cx="764847" cy="608620"/>
            </a:xfrm>
            <a:custGeom>
              <a:avLst/>
              <a:gdLst>
                <a:gd name="T0" fmla="*/ 30 w 91"/>
                <a:gd name="T1" fmla="*/ 0 h 73"/>
                <a:gd name="T2" fmla="*/ 61 w 91"/>
                <a:gd name="T3" fmla="*/ 0 h 73"/>
                <a:gd name="T4" fmla="*/ 91 w 91"/>
                <a:gd name="T5" fmla="*/ 31 h 73"/>
                <a:gd name="T6" fmla="*/ 64 w 91"/>
                <a:gd name="T7" fmla="*/ 61 h 73"/>
                <a:gd name="T8" fmla="*/ 67 w 91"/>
                <a:gd name="T9" fmla="*/ 73 h 73"/>
                <a:gd name="T10" fmla="*/ 52 w 91"/>
                <a:gd name="T11" fmla="*/ 61 h 73"/>
                <a:gd name="T12" fmla="*/ 30 w 91"/>
                <a:gd name="T13" fmla="*/ 61 h 73"/>
                <a:gd name="T14" fmla="*/ 0 w 91"/>
                <a:gd name="T15" fmla="*/ 31 h 73"/>
                <a:gd name="T16" fmla="*/ 30 w 91"/>
                <a:gd name="T1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73">
                  <a:moveTo>
                    <a:pt x="3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78" y="0"/>
                    <a:pt x="91" y="14"/>
                    <a:pt x="91" y="31"/>
                  </a:cubicBezTo>
                  <a:cubicBezTo>
                    <a:pt x="91" y="46"/>
                    <a:pt x="79" y="59"/>
                    <a:pt x="64" y="61"/>
                  </a:cubicBezTo>
                  <a:cubicBezTo>
                    <a:pt x="67" y="73"/>
                    <a:pt x="67" y="73"/>
                    <a:pt x="67" y="73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14" y="61"/>
                    <a:pt x="0" y="47"/>
                    <a:pt x="0" y="31"/>
                  </a:cubicBezTo>
                  <a:cubicBezTo>
                    <a:pt x="0" y="14"/>
                    <a:pt x="14" y="0"/>
                    <a:pt x="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6188752" y="2615895"/>
              <a:ext cx="763420" cy="610045"/>
            </a:xfrm>
            <a:custGeom>
              <a:avLst/>
              <a:gdLst>
                <a:gd name="T0" fmla="*/ 60 w 91"/>
                <a:gd name="T1" fmla="*/ 0 h 73"/>
                <a:gd name="T2" fmla="*/ 30 w 91"/>
                <a:gd name="T3" fmla="*/ 0 h 73"/>
                <a:gd name="T4" fmla="*/ 0 w 91"/>
                <a:gd name="T5" fmla="*/ 30 h 73"/>
                <a:gd name="T6" fmla="*/ 27 w 91"/>
                <a:gd name="T7" fmla="*/ 61 h 73"/>
                <a:gd name="T8" fmla="*/ 24 w 91"/>
                <a:gd name="T9" fmla="*/ 73 h 73"/>
                <a:gd name="T10" fmla="*/ 38 w 91"/>
                <a:gd name="T11" fmla="*/ 61 h 73"/>
                <a:gd name="T12" fmla="*/ 60 w 91"/>
                <a:gd name="T13" fmla="*/ 61 h 73"/>
                <a:gd name="T14" fmla="*/ 91 w 91"/>
                <a:gd name="T15" fmla="*/ 30 h 73"/>
                <a:gd name="T16" fmla="*/ 60 w 91"/>
                <a:gd name="T1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73">
                  <a:moveTo>
                    <a:pt x="6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6"/>
                    <a:pt x="11" y="59"/>
                    <a:pt x="27" y="61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77" y="61"/>
                    <a:pt x="91" y="47"/>
                    <a:pt x="91" y="30"/>
                  </a:cubicBezTo>
                  <a:cubicBezTo>
                    <a:pt x="91" y="14"/>
                    <a:pt x="77" y="0"/>
                    <a:pt x="60" y="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61" name="Freeform 52"/>
            <p:cNvSpPr>
              <a:spLocks noEditPoints="1"/>
            </p:cNvSpPr>
            <p:nvPr/>
          </p:nvSpPr>
          <p:spPr bwMode="auto">
            <a:xfrm>
              <a:off x="6297201" y="2816868"/>
              <a:ext cx="546523" cy="75543"/>
            </a:xfrm>
            <a:custGeom>
              <a:avLst/>
              <a:gdLst>
                <a:gd name="T0" fmla="*/ 9 w 65"/>
                <a:gd name="T1" fmla="*/ 4 h 9"/>
                <a:gd name="T2" fmla="*/ 4 w 65"/>
                <a:gd name="T3" fmla="*/ 9 h 9"/>
                <a:gd name="T4" fmla="*/ 0 w 65"/>
                <a:gd name="T5" fmla="*/ 4 h 9"/>
                <a:gd name="T6" fmla="*/ 4 w 65"/>
                <a:gd name="T7" fmla="*/ 0 h 9"/>
                <a:gd name="T8" fmla="*/ 9 w 65"/>
                <a:gd name="T9" fmla="*/ 4 h 9"/>
                <a:gd name="T10" fmla="*/ 23 w 65"/>
                <a:gd name="T11" fmla="*/ 0 h 9"/>
                <a:gd name="T12" fmla="*/ 18 w 65"/>
                <a:gd name="T13" fmla="*/ 4 h 9"/>
                <a:gd name="T14" fmla="*/ 23 w 65"/>
                <a:gd name="T15" fmla="*/ 9 h 9"/>
                <a:gd name="T16" fmla="*/ 27 w 65"/>
                <a:gd name="T17" fmla="*/ 4 h 9"/>
                <a:gd name="T18" fmla="*/ 23 w 65"/>
                <a:gd name="T19" fmla="*/ 0 h 9"/>
                <a:gd name="T20" fmla="*/ 41 w 65"/>
                <a:gd name="T21" fmla="*/ 0 h 9"/>
                <a:gd name="T22" fmla="*/ 37 w 65"/>
                <a:gd name="T23" fmla="*/ 4 h 9"/>
                <a:gd name="T24" fmla="*/ 41 w 65"/>
                <a:gd name="T25" fmla="*/ 9 h 9"/>
                <a:gd name="T26" fmla="*/ 46 w 65"/>
                <a:gd name="T27" fmla="*/ 4 h 9"/>
                <a:gd name="T28" fmla="*/ 41 w 65"/>
                <a:gd name="T29" fmla="*/ 0 h 9"/>
                <a:gd name="T30" fmla="*/ 60 w 65"/>
                <a:gd name="T31" fmla="*/ 0 h 9"/>
                <a:gd name="T32" fmla="*/ 55 w 65"/>
                <a:gd name="T33" fmla="*/ 4 h 9"/>
                <a:gd name="T34" fmla="*/ 60 w 65"/>
                <a:gd name="T35" fmla="*/ 9 h 9"/>
                <a:gd name="T36" fmla="*/ 65 w 65"/>
                <a:gd name="T37" fmla="*/ 4 h 9"/>
                <a:gd name="T38" fmla="*/ 60 w 65"/>
                <a:gd name="T3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9">
                  <a:moveTo>
                    <a:pt x="9" y="4"/>
                  </a:move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lose/>
                  <a:moveTo>
                    <a:pt x="23" y="0"/>
                  </a:moveTo>
                  <a:cubicBezTo>
                    <a:pt x="20" y="0"/>
                    <a:pt x="18" y="2"/>
                    <a:pt x="18" y="4"/>
                  </a:cubicBezTo>
                  <a:cubicBezTo>
                    <a:pt x="18" y="7"/>
                    <a:pt x="20" y="9"/>
                    <a:pt x="23" y="9"/>
                  </a:cubicBezTo>
                  <a:cubicBezTo>
                    <a:pt x="25" y="9"/>
                    <a:pt x="27" y="7"/>
                    <a:pt x="27" y="4"/>
                  </a:cubicBezTo>
                  <a:cubicBezTo>
                    <a:pt x="27" y="2"/>
                    <a:pt x="25" y="0"/>
                    <a:pt x="23" y="0"/>
                  </a:cubicBezTo>
                  <a:close/>
                  <a:moveTo>
                    <a:pt x="41" y="0"/>
                  </a:moveTo>
                  <a:cubicBezTo>
                    <a:pt x="39" y="0"/>
                    <a:pt x="37" y="2"/>
                    <a:pt x="37" y="4"/>
                  </a:cubicBezTo>
                  <a:cubicBezTo>
                    <a:pt x="37" y="7"/>
                    <a:pt x="39" y="9"/>
                    <a:pt x="41" y="9"/>
                  </a:cubicBezTo>
                  <a:cubicBezTo>
                    <a:pt x="44" y="9"/>
                    <a:pt x="46" y="7"/>
                    <a:pt x="46" y="4"/>
                  </a:cubicBezTo>
                  <a:cubicBezTo>
                    <a:pt x="46" y="2"/>
                    <a:pt x="44" y="0"/>
                    <a:pt x="41" y="0"/>
                  </a:cubicBezTo>
                  <a:close/>
                  <a:moveTo>
                    <a:pt x="60" y="0"/>
                  </a:moveTo>
                  <a:cubicBezTo>
                    <a:pt x="58" y="0"/>
                    <a:pt x="55" y="2"/>
                    <a:pt x="55" y="4"/>
                  </a:cubicBezTo>
                  <a:cubicBezTo>
                    <a:pt x="55" y="7"/>
                    <a:pt x="58" y="9"/>
                    <a:pt x="60" y="9"/>
                  </a:cubicBezTo>
                  <a:cubicBezTo>
                    <a:pt x="63" y="9"/>
                    <a:pt x="65" y="7"/>
                    <a:pt x="65" y="4"/>
                  </a:cubicBezTo>
                  <a:cubicBezTo>
                    <a:pt x="65" y="2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051349" y="3465856"/>
            <a:ext cx="1260000" cy="1260000"/>
            <a:chOff x="7665649" y="2246477"/>
            <a:chExt cx="1260000" cy="1260000"/>
          </a:xfrm>
        </p:grpSpPr>
        <p:sp>
          <p:nvSpPr>
            <p:cNvPr id="63" name="Oval 18"/>
            <p:cNvSpPr>
              <a:spLocks noChangeArrowheads="1"/>
            </p:cNvSpPr>
            <p:nvPr/>
          </p:nvSpPr>
          <p:spPr bwMode="auto">
            <a:xfrm>
              <a:off x="7665649" y="2246477"/>
              <a:ext cx="1260000" cy="126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64" name="Freeform 19"/>
            <p:cNvSpPr>
              <a:spLocks/>
            </p:cNvSpPr>
            <p:nvPr/>
          </p:nvSpPr>
          <p:spPr bwMode="auto">
            <a:xfrm>
              <a:off x="7907503" y="2488331"/>
              <a:ext cx="1009887" cy="1009888"/>
            </a:xfrm>
            <a:custGeom>
              <a:avLst/>
              <a:gdLst>
                <a:gd name="T0" fmla="*/ 121 w 121"/>
                <a:gd name="T1" fmla="*/ 56 h 121"/>
                <a:gd name="T2" fmla="*/ 74 w 121"/>
                <a:gd name="T3" fmla="*/ 8 h 121"/>
                <a:gd name="T4" fmla="*/ 66 w 121"/>
                <a:gd name="T5" fmla="*/ 4 h 121"/>
                <a:gd name="T6" fmla="*/ 64 w 121"/>
                <a:gd name="T7" fmla="*/ 4 h 121"/>
                <a:gd name="T8" fmla="*/ 61 w 121"/>
                <a:gd name="T9" fmla="*/ 9 h 121"/>
                <a:gd name="T10" fmla="*/ 61 w 121"/>
                <a:gd name="T11" fmla="*/ 9 h 121"/>
                <a:gd name="T12" fmla="*/ 52 w 121"/>
                <a:gd name="T13" fmla="*/ 0 h 121"/>
                <a:gd name="T14" fmla="*/ 51 w 121"/>
                <a:gd name="T15" fmla="*/ 0 h 121"/>
                <a:gd name="T16" fmla="*/ 47 w 121"/>
                <a:gd name="T17" fmla="*/ 0 h 121"/>
                <a:gd name="T18" fmla="*/ 42 w 121"/>
                <a:gd name="T19" fmla="*/ 0 h 121"/>
                <a:gd name="T20" fmla="*/ 41 w 121"/>
                <a:gd name="T21" fmla="*/ 1 h 121"/>
                <a:gd name="T22" fmla="*/ 40 w 121"/>
                <a:gd name="T23" fmla="*/ 11 h 121"/>
                <a:gd name="T24" fmla="*/ 37 w 121"/>
                <a:gd name="T25" fmla="*/ 12 h 121"/>
                <a:gd name="T26" fmla="*/ 37 w 121"/>
                <a:gd name="T27" fmla="*/ 12 h 121"/>
                <a:gd name="T28" fmla="*/ 29 w 121"/>
                <a:gd name="T29" fmla="*/ 4 h 121"/>
                <a:gd name="T30" fmla="*/ 27 w 121"/>
                <a:gd name="T31" fmla="*/ 4 h 121"/>
                <a:gd name="T32" fmla="*/ 19 w 121"/>
                <a:gd name="T33" fmla="*/ 8 h 121"/>
                <a:gd name="T34" fmla="*/ 19 w 121"/>
                <a:gd name="T35" fmla="*/ 10 h 121"/>
                <a:gd name="T36" fmla="*/ 23 w 121"/>
                <a:gd name="T37" fmla="*/ 19 h 121"/>
                <a:gd name="T38" fmla="*/ 19 w 121"/>
                <a:gd name="T39" fmla="*/ 23 h 121"/>
                <a:gd name="T40" fmla="*/ 10 w 121"/>
                <a:gd name="T41" fmla="*/ 19 h 121"/>
                <a:gd name="T42" fmla="*/ 8 w 121"/>
                <a:gd name="T43" fmla="*/ 19 h 121"/>
                <a:gd name="T44" fmla="*/ 4 w 121"/>
                <a:gd name="T45" fmla="*/ 27 h 121"/>
                <a:gd name="T46" fmla="*/ 4 w 121"/>
                <a:gd name="T47" fmla="*/ 29 h 121"/>
                <a:gd name="T48" fmla="*/ 11 w 121"/>
                <a:gd name="T49" fmla="*/ 36 h 121"/>
                <a:gd name="T50" fmla="*/ 11 w 121"/>
                <a:gd name="T51" fmla="*/ 36 h 121"/>
                <a:gd name="T52" fmla="*/ 10 w 121"/>
                <a:gd name="T53" fmla="*/ 40 h 121"/>
                <a:gd name="T54" fmla="*/ 1 w 121"/>
                <a:gd name="T55" fmla="*/ 40 h 121"/>
                <a:gd name="T56" fmla="*/ 0 w 121"/>
                <a:gd name="T57" fmla="*/ 42 h 121"/>
                <a:gd name="T58" fmla="*/ 0 w 121"/>
                <a:gd name="T59" fmla="*/ 51 h 121"/>
                <a:gd name="T60" fmla="*/ 0 w 121"/>
                <a:gd name="T61" fmla="*/ 52 h 121"/>
                <a:gd name="T62" fmla="*/ 9 w 121"/>
                <a:gd name="T63" fmla="*/ 61 h 121"/>
                <a:gd name="T64" fmla="*/ 9 w 121"/>
                <a:gd name="T65" fmla="*/ 61 h 121"/>
                <a:gd name="T66" fmla="*/ 4 w 121"/>
                <a:gd name="T67" fmla="*/ 64 h 121"/>
                <a:gd name="T68" fmla="*/ 4 w 121"/>
                <a:gd name="T69" fmla="*/ 66 h 121"/>
                <a:gd name="T70" fmla="*/ 8 w 121"/>
                <a:gd name="T71" fmla="*/ 74 h 121"/>
                <a:gd name="T72" fmla="*/ 56 w 121"/>
                <a:gd name="T73" fmla="*/ 121 h 121"/>
                <a:gd name="T74" fmla="*/ 121 w 121"/>
                <a:gd name="T75" fmla="*/ 5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1" h="121">
                  <a:moveTo>
                    <a:pt x="121" y="56"/>
                  </a:moveTo>
                  <a:cubicBezTo>
                    <a:pt x="74" y="8"/>
                    <a:pt x="74" y="8"/>
                    <a:pt x="74" y="8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5" y="3"/>
                    <a:pt x="65" y="4"/>
                    <a:pt x="64" y="4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41" y="0"/>
                    <a:pt x="41" y="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39" y="11"/>
                    <a:pt x="38" y="12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8" y="3"/>
                    <a:pt x="27" y="4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18" y="10"/>
                    <a:pt x="19" y="1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2" y="20"/>
                    <a:pt x="20" y="22"/>
                    <a:pt x="19" y="23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8"/>
                    <a:pt x="9" y="18"/>
                    <a:pt x="8" y="19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8"/>
                    <a:pt x="4" y="28"/>
                    <a:pt x="4" y="29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7"/>
                    <a:pt x="10" y="39"/>
                    <a:pt x="10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41"/>
                    <a:pt x="0" y="42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2"/>
                    <a:pt x="0" y="52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4"/>
                    <a:pt x="3" y="65"/>
                    <a:pt x="4" y="66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56" y="121"/>
                    <a:pt x="56" y="121"/>
                    <a:pt x="56" y="121"/>
                  </a:cubicBezTo>
                  <a:cubicBezTo>
                    <a:pt x="90" y="117"/>
                    <a:pt x="117" y="90"/>
                    <a:pt x="121" y="5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65" name="Freeform 20"/>
            <p:cNvSpPr>
              <a:spLocks/>
            </p:cNvSpPr>
            <p:nvPr/>
          </p:nvSpPr>
          <p:spPr bwMode="auto">
            <a:xfrm>
              <a:off x="8299188" y="2488331"/>
              <a:ext cx="384607" cy="776293"/>
            </a:xfrm>
            <a:custGeom>
              <a:avLst/>
              <a:gdLst>
                <a:gd name="T0" fmla="*/ 45 w 46"/>
                <a:gd name="T1" fmla="*/ 40 h 93"/>
                <a:gd name="T2" fmla="*/ 37 w 46"/>
                <a:gd name="T3" fmla="*/ 40 h 93"/>
                <a:gd name="T4" fmla="*/ 35 w 46"/>
                <a:gd name="T5" fmla="*/ 34 h 93"/>
                <a:gd name="T6" fmla="*/ 42 w 46"/>
                <a:gd name="T7" fmla="*/ 29 h 93"/>
                <a:gd name="T8" fmla="*/ 43 w 46"/>
                <a:gd name="T9" fmla="*/ 27 h 93"/>
                <a:gd name="T10" fmla="*/ 38 w 46"/>
                <a:gd name="T11" fmla="*/ 19 h 93"/>
                <a:gd name="T12" fmla="*/ 36 w 46"/>
                <a:gd name="T13" fmla="*/ 19 h 93"/>
                <a:gd name="T14" fmla="*/ 28 w 46"/>
                <a:gd name="T15" fmla="*/ 23 h 93"/>
                <a:gd name="T16" fmla="*/ 23 w 46"/>
                <a:gd name="T17" fmla="*/ 19 h 93"/>
                <a:gd name="T18" fmla="*/ 28 w 46"/>
                <a:gd name="T19" fmla="*/ 10 h 93"/>
                <a:gd name="T20" fmla="*/ 27 w 46"/>
                <a:gd name="T21" fmla="*/ 8 h 93"/>
                <a:gd name="T22" fmla="*/ 19 w 46"/>
                <a:gd name="T23" fmla="*/ 4 h 93"/>
                <a:gd name="T24" fmla="*/ 17 w 46"/>
                <a:gd name="T25" fmla="*/ 4 h 93"/>
                <a:gd name="T26" fmla="*/ 12 w 46"/>
                <a:gd name="T27" fmla="*/ 13 h 93"/>
                <a:gd name="T28" fmla="*/ 6 w 46"/>
                <a:gd name="T29" fmla="*/ 11 h 93"/>
                <a:gd name="T30" fmla="*/ 6 w 46"/>
                <a:gd name="T31" fmla="*/ 1 h 93"/>
                <a:gd name="T32" fmla="*/ 4 w 46"/>
                <a:gd name="T33" fmla="*/ 0 h 93"/>
                <a:gd name="T34" fmla="*/ 0 w 46"/>
                <a:gd name="T35" fmla="*/ 0 h 93"/>
                <a:gd name="T36" fmla="*/ 0 w 46"/>
                <a:gd name="T37" fmla="*/ 21 h 93"/>
                <a:gd name="T38" fmla="*/ 0 w 46"/>
                <a:gd name="T39" fmla="*/ 21 h 93"/>
                <a:gd name="T40" fmla="*/ 28 w 46"/>
                <a:gd name="T41" fmla="*/ 48 h 93"/>
                <a:gd name="T42" fmla="*/ 0 w 46"/>
                <a:gd name="T43" fmla="*/ 76 h 93"/>
                <a:gd name="T44" fmla="*/ 0 w 46"/>
                <a:gd name="T45" fmla="*/ 76 h 93"/>
                <a:gd name="T46" fmla="*/ 0 w 46"/>
                <a:gd name="T47" fmla="*/ 93 h 93"/>
                <a:gd name="T48" fmla="*/ 4 w 46"/>
                <a:gd name="T49" fmla="*/ 93 h 93"/>
                <a:gd name="T50" fmla="*/ 6 w 46"/>
                <a:gd name="T51" fmla="*/ 92 h 93"/>
                <a:gd name="T52" fmla="*/ 6 w 46"/>
                <a:gd name="T53" fmla="*/ 86 h 93"/>
                <a:gd name="T54" fmla="*/ 14 w 46"/>
                <a:gd name="T55" fmla="*/ 84 h 93"/>
                <a:gd name="T56" fmla="*/ 17 w 46"/>
                <a:gd name="T57" fmla="*/ 89 h 93"/>
                <a:gd name="T58" fmla="*/ 19 w 46"/>
                <a:gd name="T59" fmla="*/ 89 h 93"/>
                <a:gd name="T60" fmla="*/ 27 w 46"/>
                <a:gd name="T61" fmla="*/ 85 h 93"/>
                <a:gd name="T62" fmla="*/ 28 w 46"/>
                <a:gd name="T63" fmla="*/ 83 h 93"/>
                <a:gd name="T64" fmla="*/ 25 w 46"/>
                <a:gd name="T65" fmla="*/ 77 h 93"/>
                <a:gd name="T66" fmla="*/ 30 w 46"/>
                <a:gd name="T67" fmla="*/ 71 h 93"/>
                <a:gd name="T68" fmla="*/ 36 w 46"/>
                <a:gd name="T69" fmla="*/ 74 h 93"/>
                <a:gd name="T70" fmla="*/ 38 w 46"/>
                <a:gd name="T71" fmla="*/ 74 h 93"/>
                <a:gd name="T72" fmla="*/ 43 w 46"/>
                <a:gd name="T73" fmla="*/ 66 h 93"/>
                <a:gd name="T74" fmla="*/ 42 w 46"/>
                <a:gd name="T75" fmla="*/ 64 h 93"/>
                <a:gd name="T76" fmla="*/ 36 w 46"/>
                <a:gd name="T77" fmla="*/ 60 h 93"/>
                <a:gd name="T78" fmla="*/ 38 w 46"/>
                <a:gd name="T79" fmla="*/ 53 h 93"/>
                <a:gd name="T80" fmla="*/ 45 w 46"/>
                <a:gd name="T81" fmla="*/ 53 h 93"/>
                <a:gd name="T82" fmla="*/ 46 w 46"/>
                <a:gd name="T83" fmla="*/ 51 h 93"/>
                <a:gd name="T84" fmla="*/ 46 w 46"/>
                <a:gd name="T85" fmla="*/ 42 h 93"/>
                <a:gd name="T86" fmla="*/ 45 w 46"/>
                <a:gd name="T87" fmla="*/ 4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" h="93">
                  <a:moveTo>
                    <a:pt x="45" y="40"/>
                  </a:moveTo>
                  <a:cubicBezTo>
                    <a:pt x="37" y="40"/>
                    <a:pt x="37" y="40"/>
                    <a:pt x="37" y="40"/>
                  </a:cubicBezTo>
                  <a:cubicBezTo>
                    <a:pt x="36" y="38"/>
                    <a:pt x="36" y="36"/>
                    <a:pt x="35" y="34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8"/>
                    <a:pt x="43" y="27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8"/>
                    <a:pt x="37" y="18"/>
                    <a:pt x="36" y="19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6" y="21"/>
                    <a:pt x="25" y="20"/>
                    <a:pt x="23" y="19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9"/>
                    <a:pt x="27" y="8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3"/>
                    <a:pt x="18" y="4"/>
                    <a:pt x="17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0" y="12"/>
                    <a:pt x="8" y="11"/>
                    <a:pt x="6" y="1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5" y="21"/>
                    <a:pt x="28" y="33"/>
                    <a:pt x="28" y="48"/>
                  </a:cubicBezTo>
                  <a:cubicBezTo>
                    <a:pt x="28" y="64"/>
                    <a:pt x="15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5" y="93"/>
                    <a:pt x="6" y="93"/>
                    <a:pt x="6" y="92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9" y="85"/>
                    <a:pt x="11" y="85"/>
                    <a:pt x="14" y="84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8" y="90"/>
                    <a:pt x="18" y="90"/>
                    <a:pt x="19" y="89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8" y="84"/>
                    <a:pt x="28" y="83"/>
                    <a:pt x="28" y="83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7" y="75"/>
                    <a:pt x="28" y="73"/>
                    <a:pt x="30" y="71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7" y="75"/>
                    <a:pt x="38" y="75"/>
                    <a:pt x="38" y="74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3" y="64"/>
                    <a:pt x="42" y="64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7" y="58"/>
                    <a:pt x="37" y="55"/>
                    <a:pt x="38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6" y="53"/>
                    <a:pt x="46" y="52"/>
                    <a:pt x="46" y="51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41"/>
                    <a:pt x="46" y="40"/>
                    <a:pt x="45" y="4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66" name="Freeform 21"/>
            <p:cNvSpPr>
              <a:spLocks/>
            </p:cNvSpPr>
            <p:nvPr/>
          </p:nvSpPr>
          <p:spPr bwMode="auto">
            <a:xfrm>
              <a:off x="7907503" y="2488331"/>
              <a:ext cx="391685" cy="776293"/>
            </a:xfrm>
            <a:custGeom>
              <a:avLst/>
              <a:gdLst>
                <a:gd name="T0" fmla="*/ 20 w 47"/>
                <a:gd name="T1" fmla="*/ 48 h 93"/>
                <a:gd name="T2" fmla="*/ 47 w 47"/>
                <a:gd name="T3" fmla="*/ 21 h 93"/>
                <a:gd name="T4" fmla="*/ 47 w 47"/>
                <a:gd name="T5" fmla="*/ 0 h 93"/>
                <a:gd name="T6" fmla="*/ 42 w 47"/>
                <a:gd name="T7" fmla="*/ 0 h 93"/>
                <a:gd name="T8" fmla="*/ 41 w 47"/>
                <a:gd name="T9" fmla="*/ 1 h 93"/>
                <a:gd name="T10" fmla="*/ 40 w 47"/>
                <a:gd name="T11" fmla="*/ 11 h 93"/>
                <a:gd name="T12" fmla="*/ 35 w 47"/>
                <a:gd name="T13" fmla="*/ 13 h 93"/>
                <a:gd name="T14" fmla="*/ 29 w 47"/>
                <a:gd name="T15" fmla="*/ 4 h 93"/>
                <a:gd name="T16" fmla="*/ 27 w 47"/>
                <a:gd name="T17" fmla="*/ 4 h 93"/>
                <a:gd name="T18" fmla="*/ 19 w 47"/>
                <a:gd name="T19" fmla="*/ 8 h 93"/>
                <a:gd name="T20" fmla="*/ 19 w 47"/>
                <a:gd name="T21" fmla="*/ 10 h 93"/>
                <a:gd name="T22" fmla="*/ 23 w 47"/>
                <a:gd name="T23" fmla="*/ 19 h 93"/>
                <a:gd name="T24" fmla="*/ 19 w 47"/>
                <a:gd name="T25" fmla="*/ 23 h 93"/>
                <a:gd name="T26" fmla="*/ 10 w 47"/>
                <a:gd name="T27" fmla="*/ 19 h 93"/>
                <a:gd name="T28" fmla="*/ 8 w 47"/>
                <a:gd name="T29" fmla="*/ 19 h 93"/>
                <a:gd name="T30" fmla="*/ 4 w 47"/>
                <a:gd name="T31" fmla="*/ 27 h 93"/>
                <a:gd name="T32" fmla="*/ 4 w 47"/>
                <a:gd name="T33" fmla="*/ 29 h 93"/>
                <a:gd name="T34" fmla="*/ 12 w 47"/>
                <a:gd name="T35" fmla="*/ 34 h 93"/>
                <a:gd name="T36" fmla="*/ 10 w 47"/>
                <a:gd name="T37" fmla="*/ 40 h 93"/>
                <a:gd name="T38" fmla="*/ 1 w 47"/>
                <a:gd name="T39" fmla="*/ 40 h 93"/>
                <a:gd name="T40" fmla="*/ 0 w 47"/>
                <a:gd name="T41" fmla="*/ 42 h 93"/>
                <a:gd name="T42" fmla="*/ 0 w 47"/>
                <a:gd name="T43" fmla="*/ 51 h 93"/>
                <a:gd name="T44" fmla="*/ 1 w 47"/>
                <a:gd name="T45" fmla="*/ 53 h 93"/>
                <a:gd name="T46" fmla="*/ 9 w 47"/>
                <a:gd name="T47" fmla="*/ 53 h 93"/>
                <a:gd name="T48" fmla="*/ 11 w 47"/>
                <a:gd name="T49" fmla="*/ 60 h 93"/>
                <a:gd name="T50" fmla="*/ 4 w 47"/>
                <a:gd name="T51" fmla="*/ 64 h 93"/>
                <a:gd name="T52" fmla="*/ 4 w 47"/>
                <a:gd name="T53" fmla="*/ 66 h 93"/>
                <a:gd name="T54" fmla="*/ 8 w 47"/>
                <a:gd name="T55" fmla="*/ 74 h 93"/>
                <a:gd name="T56" fmla="*/ 10 w 47"/>
                <a:gd name="T57" fmla="*/ 74 h 93"/>
                <a:gd name="T58" fmla="*/ 17 w 47"/>
                <a:gd name="T59" fmla="*/ 71 h 93"/>
                <a:gd name="T60" fmla="*/ 22 w 47"/>
                <a:gd name="T61" fmla="*/ 77 h 93"/>
                <a:gd name="T62" fmla="*/ 19 w 47"/>
                <a:gd name="T63" fmla="*/ 83 h 93"/>
                <a:gd name="T64" fmla="*/ 19 w 47"/>
                <a:gd name="T65" fmla="*/ 85 h 93"/>
                <a:gd name="T66" fmla="*/ 27 w 47"/>
                <a:gd name="T67" fmla="*/ 89 h 93"/>
                <a:gd name="T68" fmla="*/ 29 w 47"/>
                <a:gd name="T69" fmla="*/ 89 h 93"/>
                <a:gd name="T70" fmla="*/ 33 w 47"/>
                <a:gd name="T71" fmla="*/ 83 h 93"/>
                <a:gd name="T72" fmla="*/ 40 w 47"/>
                <a:gd name="T73" fmla="*/ 86 h 93"/>
                <a:gd name="T74" fmla="*/ 41 w 47"/>
                <a:gd name="T75" fmla="*/ 92 h 93"/>
                <a:gd name="T76" fmla="*/ 42 w 47"/>
                <a:gd name="T77" fmla="*/ 93 h 93"/>
                <a:gd name="T78" fmla="*/ 47 w 47"/>
                <a:gd name="T79" fmla="*/ 93 h 93"/>
                <a:gd name="T80" fmla="*/ 47 w 47"/>
                <a:gd name="T81" fmla="*/ 76 h 93"/>
                <a:gd name="T82" fmla="*/ 20 w 47"/>
                <a:gd name="T83" fmla="*/ 4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" h="93">
                  <a:moveTo>
                    <a:pt x="20" y="48"/>
                  </a:moveTo>
                  <a:cubicBezTo>
                    <a:pt x="20" y="33"/>
                    <a:pt x="32" y="21"/>
                    <a:pt x="47" y="2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41" y="0"/>
                    <a:pt x="41" y="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38" y="12"/>
                    <a:pt x="36" y="12"/>
                    <a:pt x="35" y="13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8" y="3"/>
                    <a:pt x="27" y="4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18" y="10"/>
                    <a:pt x="19" y="1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2" y="20"/>
                    <a:pt x="20" y="22"/>
                    <a:pt x="19" y="23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8"/>
                    <a:pt x="9" y="18"/>
                    <a:pt x="8" y="19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3" y="28"/>
                    <a:pt x="4" y="29"/>
                    <a:pt x="4" y="29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1" y="36"/>
                    <a:pt x="11" y="38"/>
                    <a:pt x="10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41"/>
                    <a:pt x="0" y="42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1" y="53"/>
                    <a:pt x="1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10" y="55"/>
                    <a:pt x="10" y="58"/>
                    <a:pt x="11" y="60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4"/>
                    <a:pt x="3" y="65"/>
                    <a:pt x="4" y="66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9" y="75"/>
                    <a:pt x="10" y="75"/>
                    <a:pt x="10" y="74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8" y="73"/>
                    <a:pt x="20" y="75"/>
                    <a:pt x="22" y="77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8" y="83"/>
                    <a:pt x="19" y="84"/>
                    <a:pt x="19" y="85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28" y="90"/>
                    <a:pt x="29" y="90"/>
                    <a:pt x="29" y="89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35" y="84"/>
                    <a:pt x="38" y="85"/>
                    <a:pt x="40" y="86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1" y="93"/>
                    <a:pt x="41" y="93"/>
                    <a:pt x="42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32" y="76"/>
                    <a:pt x="20" y="64"/>
                    <a:pt x="20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67" name="Oval 22"/>
            <p:cNvSpPr>
              <a:spLocks noChangeArrowheads="1"/>
            </p:cNvSpPr>
            <p:nvPr/>
          </p:nvSpPr>
          <p:spPr bwMode="auto">
            <a:xfrm>
              <a:off x="8165874" y="2754960"/>
              <a:ext cx="266629" cy="27606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68" name="Oval 23"/>
            <p:cNvSpPr>
              <a:spLocks noChangeArrowheads="1"/>
            </p:cNvSpPr>
            <p:nvPr/>
          </p:nvSpPr>
          <p:spPr bwMode="auto">
            <a:xfrm>
              <a:off x="8241379" y="2838723"/>
              <a:ext cx="116798" cy="10853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2917873" y="5004733"/>
            <a:ext cx="1260000" cy="1260000"/>
            <a:chOff x="9147040" y="2290917"/>
            <a:chExt cx="1260000" cy="1260000"/>
          </a:xfrm>
        </p:grpSpPr>
        <p:sp>
          <p:nvSpPr>
            <p:cNvPr id="16" name="Oval 5"/>
            <p:cNvSpPr>
              <a:spLocks noChangeArrowheads="1"/>
            </p:cNvSpPr>
            <p:nvPr/>
          </p:nvSpPr>
          <p:spPr bwMode="auto">
            <a:xfrm>
              <a:off x="9147040" y="2290917"/>
              <a:ext cx="1260000" cy="126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9428169" y="2556804"/>
              <a:ext cx="973790" cy="994113"/>
            </a:xfrm>
            <a:custGeom>
              <a:avLst/>
              <a:gdLst>
                <a:gd name="T0" fmla="*/ 201 w 201"/>
                <a:gd name="T1" fmla="*/ 80 h 205"/>
                <a:gd name="T2" fmla="*/ 72 w 201"/>
                <a:gd name="T3" fmla="*/ 205 h 205"/>
                <a:gd name="T4" fmla="*/ 53 w 201"/>
                <a:gd name="T5" fmla="*/ 204 h 205"/>
                <a:gd name="T6" fmla="*/ 3 w 201"/>
                <a:gd name="T7" fmla="*/ 153 h 205"/>
                <a:gd name="T8" fmla="*/ 0 w 201"/>
                <a:gd name="T9" fmla="*/ 147 h 205"/>
                <a:gd name="T10" fmla="*/ 0 w 201"/>
                <a:gd name="T11" fmla="*/ 9 h 205"/>
                <a:gd name="T12" fmla="*/ 9 w 201"/>
                <a:gd name="T13" fmla="*/ 0 h 205"/>
                <a:gd name="T14" fmla="*/ 110 w 201"/>
                <a:gd name="T15" fmla="*/ 0 h 205"/>
                <a:gd name="T16" fmla="*/ 114 w 201"/>
                <a:gd name="T17" fmla="*/ 0 h 205"/>
                <a:gd name="T18" fmla="*/ 120 w 201"/>
                <a:gd name="T19" fmla="*/ 3 h 205"/>
                <a:gd name="T20" fmla="*/ 144 w 201"/>
                <a:gd name="T21" fmla="*/ 27 h 205"/>
                <a:gd name="T22" fmla="*/ 144 w 201"/>
                <a:gd name="T23" fmla="*/ 27 h 205"/>
                <a:gd name="T24" fmla="*/ 148 w 201"/>
                <a:gd name="T25" fmla="*/ 26 h 205"/>
                <a:gd name="T26" fmla="*/ 201 w 201"/>
                <a:gd name="T27" fmla="*/ 8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1" h="205">
                  <a:moveTo>
                    <a:pt x="201" y="80"/>
                  </a:moveTo>
                  <a:cubicBezTo>
                    <a:pt x="199" y="150"/>
                    <a:pt x="142" y="205"/>
                    <a:pt x="72" y="205"/>
                  </a:cubicBezTo>
                  <a:cubicBezTo>
                    <a:pt x="65" y="205"/>
                    <a:pt x="59" y="204"/>
                    <a:pt x="53" y="204"/>
                  </a:cubicBezTo>
                  <a:cubicBezTo>
                    <a:pt x="53" y="203"/>
                    <a:pt x="4" y="154"/>
                    <a:pt x="3" y="153"/>
                  </a:cubicBezTo>
                  <a:cubicBezTo>
                    <a:pt x="1" y="152"/>
                    <a:pt x="0" y="149"/>
                    <a:pt x="0" y="14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6" y="0"/>
                    <a:pt x="118" y="1"/>
                    <a:pt x="120" y="3"/>
                  </a:cubicBezTo>
                  <a:cubicBezTo>
                    <a:pt x="121" y="4"/>
                    <a:pt x="143" y="27"/>
                    <a:pt x="144" y="27"/>
                  </a:cubicBezTo>
                  <a:cubicBezTo>
                    <a:pt x="144" y="27"/>
                    <a:pt x="144" y="27"/>
                    <a:pt x="144" y="27"/>
                  </a:cubicBezTo>
                  <a:cubicBezTo>
                    <a:pt x="148" y="26"/>
                    <a:pt x="148" y="26"/>
                    <a:pt x="148" y="26"/>
                  </a:cubicBezTo>
                  <a:lnTo>
                    <a:pt x="201" y="8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9961637" y="2556804"/>
              <a:ext cx="57581" cy="757017"/>
            </a:xfrm>
            <a:custGeom>
              <a:avLst/>
              <a:gdLst>
                <a:gd name="T0" fmla="*/ 4 w 12"/>
                <a:gd name="T1" fmla="*/ 0 h 156"/>
                <a:gd name="T2" fmla="*/ 0 w 12"/>
                <a:gd name="T3" fmla="*/ 0 h 156"/>
                <a:gd name="T4" fmla="*/ 9 w 12"/>
                <a:gd name="T5" fmla="*/ 9 h 156"/>
                <a:gd name="T6" fmla="*/ 9 w 12"/>
                <a:gd name="T7" fmla="*/ 147 h 156"/>
                <a:gd name="T8" fmla="*/ 0 w 12"/>
                <a:gd name="T9" fmla="*/ 156 h 156"/>
                <a:gd name="T10" fmla="*/ 4 w 12"/>
                <a:gd name="T11" fmla="*/ 156 h 156"/>
                <a:gd name="T12" fmla="*/ 12 w 12"/>
                <a:gd name="T13" fmla="*/ 147 h 156"/>
                <a:gd name="T14" fmla="*/ 12 w 12"/>
                <a:gd name="T15" fmla="*/ 9 h 156"/>
                <a:gd name="T16" fmla="*/ 4 w 12"/>
                <a:gd name="T1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6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9" y="4"/>
                    <a:pt x="9" y="9"/>
                  </a:cubicBezTo>
                  <a:cubicBezTo>
                    <a:pt x="9" y="147"/>
                    <a:pt x="9" y="147"/>
                    <a:pt x="9" y="147"/>
                  </a:cubicBezTo>
                  <a:cubicBezTo>
                    <a:pt x="9" y="152"/>
                    <a:pt x="5" y="156"/>
                    <a:pt x="0" y="156"/>
                  </a:cubicBezTo>
                  <a:cubicBezTo>
                    <a:pt x="4" y="156"/>
                    <a:pt x="4" y="156"/>
                    <a:pt x="4" y="156"/>
                  </a:cubicBezTo>
                  <a:cubicBezTo>
                    <a:pt x="8" y="156"/>
                    <a:pt x="12" y="152"/>
                    <a:pt x="12" y="14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4"/>
                    <a:pt x="8" y="0"/>
                    <a:pt x="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9428169" y="2556804"/>
              <a:ext cx="575806" cy="757017"/>
            </a:xfrm>
            <a:custGeom>
              <a:avLst/>
              <a:gdLst>
                <a:gd name="T0" fmla="*/ 119 w 119"/>
                <a:gd name="T1" fmla="*/ 147 h 156"/>
                <a:gd name="T2" fmla="*/ 119 w 119"/>
                <a:gd name="T3" fmla="*/ 9 h 156"/>
                <a:gd name="T4" fmla="*/ 110 w 119"/>
                <a:gd name="T5" fmla="*/ 0 h 156"/>
                <a:gd name="T6" fmla="*/ 9 w 119"/>
                <a:gd name="T7" fmla="*/ 0 h 156"/>
                <a:gd name="T8" fmla="*/ 0 w 119"/>
                <a:gd name="T9" fmla="*/ 9 h 156"/>
                <a:gd name="T10" fmla="*/ 0 w 119"/>
                <a:gd name="T11" fmla="*/ 147 h 156"/>
                <a:gd name="T12" fmla="*/ 9 w 119"/>
                <a:gd name="T13" fmla="*/ 156 h 156"/>
                <a:gd name="T14" fmla="*/ 110 w 119"/>
                <a:gd name="T15" fmla="*/ 156 h 156"/>
                <a:gd name="T16" fmla="*/ 119 w 119"/>
                <a:gd name="T17" fmla="*/ 14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156">
                  <a:moveTo>
                    <a:pt x="119" y="147"/>
                  </a:moveTo>
                  <a:cubicBezTo>
                    <a:pt x="119" y="9"/>
                    <a:pt x="119" y="9"/>
                    <a:pt x="119" y="9"/>
                  </a:cubicBezTo>
                  <a:cubicBezTo>
                    <a:pt x="119" y="4"/>
                    <a:pt x="115" y="0"/>
                    <a:pt x="1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2"/>
                    <a:pt x="4" y="156"/>
                    <a:pt x="9" y="156"/>
                  </a:cubicBezTo>
                  <a:cubicBezTo>
                    <a:pt x="110" y="156"/>
                    <a:pt x="110" y="156"/>
                    <a:pt x="110" y="156"/>
                  </a:cubicBezTo>
                  <a:cubicBezTo>
                    <a:pt x="115" y="156"/>
                    <a:pt x="119" y="152"/>
                    <a:pt x="119" y="1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9722846" y="2649949"/>
              <a:ext cx="228628" cy="570726"/>
            </a:xfrm>
            <a:custGeom>
              <a:avLst/>
              <a:gdLst>
                <a:gd name="T0" fmla="*/ 132 w 135"/>
                <a:gd name="T1" fmla="*/ 266 h 337"/>
                <a:gd name="T2" fmla="*/ 135 w 135"/>
                <a:gd name="T3" fmla="*/ 269 h 337"/>
                <a:gd name="T4" fmla="*/ 135 w 135"/>
                <a:gd name="T5" fmla="*/ 0 h 337"/>
                <a:gd name="T6" fmla="*/ 0 w 135"/>
                <a:gd name="T7" fmla="*/ 0 h 337"/>
                <a:gd name="T8" fmla="*/ 0 w 135"/>
                <a:gd name="T9" fmla="*/ 337 h 337"/>
                <a:gd name="T10" fmla="*/ 61 w 135"/>
                <a:gd name="T11" fmla="*/ 337 h 337"/>
                <a:gd name="T12" fmla="*/ 132 w 135"/>
                <a:gd name="T13" fmla="*/ 26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337">
                  <a:moveTo>
                    <a:pt x="132" y="266"/>
                  </a:moveTo>
                  <a:lnTo>
                    <a:pt x="135" y="269"/>
                  </a:lnTo>
                  <a:lnTo>
                    <a:pt x="135" y="0"/>
                  </a:lnTo>
                  <a:lnTo>
                    <a:pt x="0" y="0"/>
                  </a:lnTo>
                  <a:lnTo>
                    <a:pt x="0" y="337"/>
                  </a:lnTo>
                  <a:lnTo>
                    <a:pt x="61" y="337"/>
                  </a:lnTo>
                  <a:lnTo>
                    <a:pt x="132" y="2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3" name="Rectangle 10"/>
            <p:cNvSpPr>
              <a:spLocks noChangeArrowheads="1"/>
            </p:cNvSpPr>
            <p:nvPr/>
          </p:nvSpPr>
          <p:spPr bwMode="auto">
            <a:xfrm>
              <a:off x="9500992" y="2649949"/>
              <a:ext cx="221854" cy="570726"/>
            </a:xfrm>
            <a:prstGeom prst="rect">
              <a:avLst/>
            </a:pr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4" name="Freeform 11"/>
            <p:cNvSpPr>
              <a:spLocks noEditPoints="1"/>
            </p:cNvSpPr>
            <p:nvPr/>
          </p:nvSpPr>
          <p:spPr bwMode="auto">
            <a:xfrm>
              <a:off x="9534863" y="2722771"/>
              <a:ext cx="86370" cy="425081"/>
            </a:xfrm>
            <a:custGeom>
              <a:avLst/>
              <a:gdLst>
                <a:gd name="T0" fmla="*/ 5 w 18"/>
                <a:gd name="T1" fmla="*/ 0 h 88"/>
                <a:gd name="T2" fmla="*/ 0 w 18"/>
                <a:gd name="T3" fmla="*/ 13 h 88"/>
                <a:gd name="T4" fmla="*/ 13 w 18"/>
                <a:gd name="T5" fmla="*/ 17 h 88"/>
                <a:gd name="T6" fmla="*/ 18 w 18"/>
                <a:gd name="T7" fmla="*/ 5 h 88"/>
                <a:gd name="T8" fmla="*/ 15 w 18"/>
                <a:gd name="T9" fmla="*/ 13 h 88"/>
                <a:gd name="T10" fmla="*/ 5 w 18"/>
                <a:gd name="T11" fmla="*/ 15 h 88"/>
                <a:gd name="T12" fmla="*/ 3 w 18"/>
                <a:gd name="T13" fmla="*/ 5 h 88"/>
                <a:gd name="T14" fmla="*/ 13 w 18"/>
                <a:gd name="T15" fmla="*/ 3 h 88"/>
                <a:gd name="T16" fmla="*/ 15 w 18"/>
                <a:gd name="T17" fmla="*/ 13 h 88"/>
                <a:gd name="T18" fmla="*/ 5 w 18"/>
                <a:gd name="T19" fmla="*/ 23 h 88"/>
                <a:gd name="T20" fmla="*/ 0 w 18"/>
                <a:gd name="T21" fmla="*/ 36 h 88"/>
                <a:gd name="T22" fmla="*/ 13 w 18"/>
                <a:gd name="T23" fmla="*/ 41 h 88"/>
                <a:gd name="T24" fmla="*/ 18 w 18"/>
                <a:gd name="T25" fmla="*/ 28 h 88"/>
                <a:gd name="T26" fmla="*/ 15 w 18"/>
                <a:gd name="T27" fmla="*/ 36 h 88"/>
                <a:gd name="T28" fmla="*/ 5 w 18"/>
                <a:gd name="T29" fmla="*/ 38 h 88"/>
                <a:gd name="T30" fmla="*/ 3 w 18"/>
                <a:gd name="T31" fmla="*/ 28 h 88"/>
                <a:gd name="T32" fmla="*/ 13 w 18"/>
                <a:gd name="T33" fmla="*/ 26 h 88"/>
                <a:gd name="T34" fmla="*/ 15 w 18"/>
                <a:gd name="T35" fmla="*/ 36 h 88"/>
                <a:gd name="T36" fmla="*/ 5 w 18"/>
                <a:gd name="T37" fmla="*/ 47 h 88"/>
                <a:gd name="T38" fmla="*/ 0 w 18"/>
                <a:gd name="T39" fmla="*/ 60 h 88"/>
                <a:gd name="T40" fmla="*/ 13 w 18"/>
                <a:gd name="T41" fmla="*/ 65 h 88"/>
                <a:gd name="T42" fmla="*/ 18 w 18"/>
                <a:gd name="T43" fmla="*/ 52 h 88"/>
                <a:gd name="T44" fmla="*/ 15 w 18"/>
                <a:gd name="T45" fmla="*/ 60 h 88"/>
                <a:gd name="T46" fmla="*/ 5 w 18"/>
                <a:gd name="T47" fmla="*/ 62 h 88"/>
                <a:gd name="T48" fmla="*/ 3 w 18"/>
                <a:gd name="T49" fmla="*/ 52 h 88"/>
                <a:gd name="T50" fmla="*/ 13 w 18"/>
                <a:gd name="T51" fmla="*/ 50 h 88"/>
                <a:gd name="T52" fmla="*/ 15 w 18"/>
                <a:gd name="T53" fmla="*/ 60 h 88"/>
                <a:gd name="T54" fmla="*/ 5 w 18"/>
                <a:gd name="T55" fmla="*/ 70 h 88"/>
                <a:gd name="T56" fmla="*/ 0 w 18"/>
                <a:gd name="T57" fmla="*/ 83 h 88"/>
                <a:gd name="T58" fmla="*/ 13 w 18"/>
                <a:gd name="T59" fmla="*/ 88 h 88"/>
                <a:gd name="T60" fmla="*/ 18 w 18"/>
                <a:gd name="T61" fmla="*/ 75 h 88"/>
                <a:gd name="T62" fmla="*/ 15 w 18"/>
                <a:gd name="T63" fmla="*/ 83 h 88"/>
                <a:gd name="T64" fmla="*/ 5 w 18"/>
                <a:gd name="T65" fmla="*/ 85 h 88"/>
                <a:gd name="T66" fmla="*/ 3 w 18"/>
                <a:gd name="T67" fmla="*/ 75 h 88"/>
                <a:gd name="T68" fmla="*/ 13 w 18"/>
                <a:gd name="T69" fmla="*/ 73 h 88"/>
                <a:gd name="T70" fmla="*/ 15 w 18"/>
                <a:gd name="T71" fmla="*/ 8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" h="88">
                  <a:moveTo>
                    <a:pt x="1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2" y="17"/>
                    <a:pt x="5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5" y="17"/>
                    <a:pt x="18" y="15"/>
                    <a:pt x="18" y="13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2"/>
                    <a:pt x="15" y="0"/>
                    <a:pt x="13" y="0"/>
                  </a:cubicBezTo>
                  <a:close/>
                  <a:moveTo>
                    <a:pt x="15" y="13"/>
                  </a:moveTo>
                  <a:cubicBezTo>
                    <a:pt x="15" y="14"/>
                    <a:pt x="14" y="15"/>
                    <a:pt x="13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3" y="14"/>
                    <a:pt x="3" y="1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5" y="4"/>
                    <a:pt x="15" y="5"/>
                  </a:cubicBezTo>
                  <a:lnTo>
                    <a:pt x="15" y="13"/>
                  </a:lnTo>
                  <a:close/>
                  <a:moveTo>
                    <a:pt x="13" y="23"/>
                  </a:moveTo>
                  <a:cubicBezTo>
                    <a:pt x="5" y="23"/>
                    <a:pt x="5" y="23"/>
                    <a:pt x="5" y="23"/>
                  </a:cubicBezTo>
                  <a:cubicBezTo>
                    <a:pt x="2" y="23"/>
                    <a:pt x="0" y="25"/>
                    <a:pt x="0" y="2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9"/>
                    <a:pt x="2" y="41"/>
                    <a:pt x="5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5" y="41"/>
                    <a:pt x="18" y="39"/>
                    <a:pt x="18" y="36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5"/>
                    <a:pt x="15" y="23"/>
                    <a:pt x="13" y="23"/>
                  </a:cubicBezTo>
                  <a:close/>
                  <a:moveTo>
                    <a:pt x="15" y="36"/>
                  </a:moveTo>
                  <a:cubicBezTo>
                    <a:pt x="15" y="37"/>
                    <a:pt x="14" y="38"/>
                    <a:pt x="13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4" y="38"/>
                    <a:pt x="3" y="37"/>
                    <a:pt x="3" y="36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7"/>
                    <a:pt x="4" y="26"/>
                    <a:pt x="5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6"/>
                    <a:pt x="15" y="27"/>
                    <a:pt x="15" y="28"/>
                  </a:cubicBezTo>
                  <a:lnTo>
                    <a:pt x="15" y="36"/>
                  </a:lnTo>
                  <a:close/>
                  <a:moveTo>
                    <a:pt x="13" y="47"/>
                  </a:moveTo>
                  <a:cubicBezTo>
                    <a:pt x="5" y="47"/>
                    <a:pt x="5" y="47"/>
                    <a:pt x="5" y="47"/>
                  </a:cubicBezTo>
                  <a:cubicBezTo>
                    <a:pt x="2" y="47"/>
                    <a:pt x="0" y="49"/>
                    <a:pt x="0" y="5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2"/>
                    <a:pt x="2" y="65"/>
                    <a:pt x="5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5" y="65"/>
                    <a:pt x="18" y="62"/>
                    <a:pt x="18" y="60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49"/>
                    <a:pt x="15" y="47"/>
                    <a:pt x="13" y="47"/>
                  </a:cubicBezTo>
                  <a:close/>
                  <a:moveTo>
                    <a:pt x="15" y="60"/>
                  </a:moveTo>
                  <a:cubicBezTo>
                    <a:pt x="15" y="61"/>
                    <a:pt x="14" y="62"/>
                    <a:pt x="13" y="62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4" y="62"/>
                    <a:pt x="3" y="61"/>
                    <a:pt x="3" y="60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3" y="51"/>
                    <a:pt x="4" y="50"/>
                    <a:pt x="5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4" y="50"/>
                    <a:pt x="15" y="51"/>
                    <a:pt x="15" y="52"/>
                  </a:cubicBezTo>
                  <a:lnTo>
                    <a:pt x="15" y="60"/>
                  </a:lnTo>
                  <a:close/>
                  <a:moveTo>
                    <a:pt x="13" y="70"/>
                  </a:moveTo>
                  <a:cubicBezTo>
                    <a:pt x="5" y="70"/>
                    <a:pt x="5" y="70"/>
                    <a:pt x="5" y="70"/>
                  </a:cubicBezTo>
                  <a:cubicBezTo>
                    <a:pt x="2" y="70"/>
                    <a:pt x="0" y="73"/>
                    <a:pt x="0" y="7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6"/>
                    <a:pt x="2" y="88"/>
                    <a:pt x="5" y="88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15" y="88"/>
                    <a:pt x="18" y="86"/>
                    <a:pt x="18" y="83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8" y="73"/>
                    <a:pt x="15" y="70"/>
                    <a:pt x="13" y="70"/>
                  </a:cubicBezTo>
                  <a:close/>
                  <a:moveTo>
                    <a:pt x="15" y="83"/>
                  </a:moveTo>
                  <a:cubicBezTo>
                    <a:pt x="15" y="84"/>
                    <a:pt x="14" y="85"/>
                    <a:pt x="13" y="85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4" y="85"/>
                    <a:pt x="3" y="84"/>
                    <a:pt x="3" y="83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3" y="74"/>
                    <a:pt x="4" y="73"/>
                    <a:pt x="5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4" y="73"/>
                    <a:pt x="15" y="74"/>
                    <a:pt x="15" y="75"/>
                  </a:cubicBezTo>
                  <a:lnTo>
                    <a:pt x="15" y="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69" name="Freeform 12"/>
            <p:cNvSpPr>
              <a:spLocks noEditPoints="1"/>
            </p:cNvSpPr>
            <p:nvPr/>
          </p:nvSpPr>
          <p:spPr bwMode="auto">
            <a:xfrm>
              <a:off x="9651717" y="2795594"/>
              <a:ext cx="247258" cy="348871"/>
            </a:xfrm>
            <a:custGeom>
              <a:avLst/>
              <a:gdLst>
                <a:gd name="T0" fmla="*/ 146 w 146"/>
                <a:gd name="T1" fmla="*/ 0 h 206"/>
                <a:gd name="T2" fmla="*/ 146 w 146"/>
                <a:gd name="T3" fmla="*/ 5 h 206"/>
                <a:gd name="T4" fmla="*/ 0 w 146"/>
                <a:gd name="T5" fmla="*/ 5 h 206"/>
                <a:gd name="T6" fmla="*/ 0 w 146"/>
                <a:gd name="T7" fmla="*/ 0 h 206"/>
                <a:gd name="T8" fmla="*/ 146 w 146"/>
                <a:gd name="T9" fmla="*/ 0 h 206"/>
                <a:gd name="T10" fmla="*/ 0 w 146"/>
                <a:gd name="T11" fmla="*/ 71 h 206"/>
                <a:gd name="T12" fmla="*/ 146 w 146"/>
                <a:gd name="T13" fmla="*/ 71 h 206"/>
                <a:gd name="T14" fmla="*/ 146 w 146"/>
                <a:gd name="T15" fmla="*/ 68 h 206"/>
                <a:gd name="T16" fmla="*/ 0 w 146"/>
                <a:gd name="T17" fmla="*/ 68 h 206"/>
                <a:gd name="T18" fmla="*/ 0 w 146"/>
                <a:gd name="T19" fmla="*/ 71 h 206"/>
                <a:gd name="T20" fmla="*/ 0 w 146"/>
                <a:gd name="T21" fmla="*/ 140 h 206"/>
                <a:gd name="T22" fmla="*/ 146 w 146"/>
                <a:gd name="T23" fmla="*/ 140 h 206"/>
                <a:gd name="T24" fmla="*/ 146 w 146"/>
                <a:gd name="T25" fmla="*/ 134 h 206"/>
                <a:gd name="T26" fmla="*/ 0 w 146"/>
                <a:gd name="T27" fmla="*/ 134 h 206"/>
                <a:gd name="T28" fmla="*/ 0 w 146"/>
                <a:gd name="T29" fmla="*/ 140 h 206"/>
                <a:gd name="T30" fmla="*/ 0 w 146"/>
                <a:gd name="T31" fmla="*/ 206 h 206"/>
                <a:gd name="T32" fmla="*/ 146 w 146"/>
                <a:gd name="T33" fmla="*/ 206 h 206"/>
                <a:gd name="T34" fmla="*/ 146 w 146"/>
                <a:gd name="T35" fmla="*/ 203 h 206"/>
                <a:gd name="T36" fmla="*/ 0 w 146"/>
                <a:gd name="T37" fmla="*/ 203 h 206"/>
                <a:gd name="T38" fmla="*/ 0 w 146"/>
                <a:gd name="T39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6" h="206">
                  <a:moveTo>
                    <a:pt x="146" y="0"/>
                  </a:moveTo>
                  <a:lnTo>
                    <a:pt x="146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146" y="0"/>
                  </a:lnTo>
                  <a:close/>
                  <a:moveTo>
                    <a:pt x="0" y="71"/>
                  </a:moveTo>
                  <a:lnTo>
                    <a:pt x="146" y="71"/>
                  </a:lnTo>
                  <a:lnTo>
                    <a:pt x="146" y="68"/>
                  </a:lnTo>
                  <a:lnTo>
                    <a:pt x="0" y="68"/>
                  </a:lnTo>
                  <a:lnTo>
                    <a:pt x="0" y="71"/>
                  </a:lnTo>
                  <a:close/>
                  <a:moveTo>
                    <a:pt x="0" y="140"/>
                  </a:moveTo>
                  <a:lnTo>
                    <a:pt x="146" y="140"/>
                  </a:lnTo>
                  <a:lnTo>
                    <a:pt x="146" y="134"/>
                  </a:lnTo>
                  <a:lnTo>
                    <a:pt x="0" y="134"/>
                  </a:lnTo>
                  <a:lnTo>
                    <a:pt x="0" y="140"/>
                  </a:lnTo>
                  <a:close/>
                  <a:moveTo>
                    <a:pt x="0" y="206"/>
                  </a:moveTo>
                  <a:lnTo>
                    <a:pt x="146" y="206"/>
                  </a:lnTo>
                  <a:lnTo>
                    <a:pt x="146" y="203"/>
                  </a:lnTo>
                  <a:lnTo>
                    <a:pt x="0" y="203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70" name="Freeform 13"/>
            <p:cNvSpPr>
              <a:spLocks/>
            </p:cNvSpPr>
            <p:nvPr/>
          </p:nvSpPr>
          <p:spPr bwMode="auto">
            <a:xfrm>
              <a:off x="9826153" y="3100433"/>
              <a:ext cx="120241" cy="120242"/>
            </a:xfrm>
            <a:custGeom>
              <a:avLst/>
              <a:gdLst>
                <a:gd name="T0" fmla="*/ 71 w 71"/>
                <a:gd name="T1" fmla="*/ 0 h 71"/>
                <a:gd name="T2" fmla="*/ 0 w 71"/>
                <a:gd name="T3" fmla="*/ 0 h 71"/>
                <a:gd name="T4" fmla="*/ 0 w 71"/>
                <a:gd name="T5" fmla="*/ 71 h 71"/>
                <a:gd name="T6" fmla="*/ 71 w 71"/>
                <a:gd name="T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71">
                  <a:moveTo>
                    <a:pt x="71" y="0"/>
                  </a:moveTo>
                  <a:lnTo>
                    <a:pt x="0" y="0"/>
                  </a:lnTo>
                  <a:lnTo>
                    <a:pt x="0" y="71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9771960" y="2683820"/>
              <a:ext cx="442016" cy="440323"/>
              <a:chOff x="9771960" y="2683820"/>
              <a:chExt cx="442016" cy="440323"/>
            </a:xfrm>
          </p:grpSpPr>
          <p:sp>
            <p:nvSpPr>
              <p:cNvPr id="71" name="Freeform 14"/>
              <p:cNvSpPr>
                <a:spLocks/>
              </p:cNvSpPr>
              <p:nvPr/>
            </p:nvSpPr>
            <p:spPr bwMode="auto">
              <a:xfrm>
                <a:off x="9777040" y="3017449"/>
                <a:ext cx="62661" cy="82984"/>
              </a:xfrm>
              <a:custGeom>
                <a:avLst/>
                <a:gdLst>
                  <a:gd name="T0" fmla="*/ 10 w 13"/>
                  <a:gd name="T1" fmla="*/ 3 h 17"/>
                  <a:gd name="T2" fmla="*/ 3 w 13"/>
                  <a:gd name="T3" fmla="*/ 2 h 17"/>
                  <a:gd name="T4" fmla="*/ 0 w 13"/>
                  <a:gd name="T5" fmla="*/ 14 h 17"/>
                  <a:gd name="T6" fmla="*/ 4 w 13"/>
                  <a:gd name="T7" fmla="*/ 17 h 17"/>
                  <a:gd name="T8" fmla="*/ 11 w 13"/>
                  <a:gd name="T9" fmla="*/ 10 h 17"/>
                  <a:gd name="T10" fmla="*/ 10 w 13"/>
                  <a:gd name="T11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7">
                    <a:moveTo>
                      <a:pt x="10" y="3"/>
                    </a:moveTo>
                    <a:cubicBezTo>
                      <a:pt x="7" y="1"/>
                      <a:pt x="4" y="0"/>
                      <a:pt x="3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3" y="8"/>
                      <a:pt x="12" y="5"/>
                      <a:pt x="10" y="3"/>
                    </a:cubicBez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72" name="Freeform 15"/>
              <p:cNvSpPr>
                <a:spLocks/>
              </p:cNvSpPr>
              <p:nvPr/>
            </p:nvSpPr>
            <p:spPr bwMode="auto">
              <a:xfrm>
                <a:off x="9795670" y="3056401"/>
                <a:ext cx="82983" cy="62662"/>
              </a:xfrm>
              <a:custGeom>
                <a:avLst/>
                <a:gdLst>
                  <a:gd name="T0" fmla="*/ 14 w 17"/>
                  <a:gd name="T1" fmla="*/ 3 h 13"/>
                  <a:gd name="T2" fmla="*/ 7 w 17"/>
                  <a:gd name="T3" fmla="*/ 2 h 13"/>
                  <a:gd name="T4" fmla="*/ 0 w 17"/>
                  <a:gd name="T5" fmla="*/ 9 h 13"/>
                  <a:gd name="T6" fmla="*/ 3 w 17"/>
                  <a:gd name="T7" fmla="*/ 13 h 13"/>
                  <a:gd name="T8" fmla="*/ 15 w 17"/>
                  <a:gd name="T9" fmla="*/ 10 h 13"/>
                  <a:gd name="T10" fmla="*/ 14 w 17"/>
                  <a:gd name="T11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3">
                    <a:moveTo>
                      <a:pt x="14" y="3"/>
                    </a:moveTo>
                    <a:cubicBezTo>
                      <a:pt x="12" y="1"/>
                      <a:pt x="9" y="0"/>
                      <a:pt x="7" y="2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7" y="9"/>
                      <a:pt x="16" y="6"/>
                      <a:pt x="14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73" name="Freeform 16"/>
              <p:cNvSpPr>
                <a:spLocks/>
              </p:cNvSpPr>
              <p:nvPr/>
            </p:nvSpPr>
            <p:spPr bwMode="auto">
              <a:xfrm>
                <a:off x="9771960" y="3085191"/>
                <a:ext cx="23710" cy="38952"/>
              </a:xfrm>
              <a:custGeom>
                <a:avLst/>
                <a:gdLst>
                  <a:gd name="T0" fmla="*/ 3 w 14"/>
                  <a:gd name="T1" fmla="*/ 0 h 23"/>
                  <a:gd name="T2" fmla="*/ 0 w 14"/>
                  <a:gd name="T3" fmla="*/ 23 h 23"/>
                  <a:gd name="T4" fmla="*/ 14 w 14"/>
                  <a:gd name="T5" fmla="*/ 9 h 23"/>
                  <a:gd name="T6" fmla="*/ 3 w 14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23">
                    <a:moveTo>
                      <a:pt x="3" y="0"/>
                    </a:moveTo>
                    <a:lnTo>
                      <a:pt x="0" y="23"/>
                    </a:lnTo>
                    <a:lnTo>
                      <a:pt x="14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74" name="Freeform 17"/>
              <p:cNvSpPr>
                <a:spLocks/>
              </p:cNvSpPr>
              <p:nvPr/>
            </p:nvSpPr>
            <p:spPr bwMode="auto">
              <a:xfrm>
                <a:off x="9771960" y="3100433"/>
                <a:ext cx="38951" cy="23710"/>
              </a:xfrm>
              <a:custGeom>
                <a:avLst/>
                <a:gdLst>
                  <a:gd name="T0" fmla="*/ 14 w 23"/>
                  <a:gd name="T1" fmla="*/ 0 h 14"/>
                  <a:gd name="T2" fmla="*/ 0 w 23"/>
                  <a:gd name="T3" fmla="*/ 14 h 14"/>
                  <a:gd name="T4" fmla="*/ 23 w 23"/>
                  <a:gd name="T5" fmla="*/ 11 h 14"/>
                  <a:gd name="T6" fmla="*/ 14 w 23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14">
                    <a:moveTo>
                      <a:pt x="14" y="0"/>
                    </a:moveTo>
                    <a:lnTo>
                      <a:pt x="0" y="14"/>
                    </a:lnTo>
                    <a:lnTo>
                      <a:pt x="23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75" name="Freeform 18"/>
              <p:cNvSpPr>
                <a:spLocks/>
              </p:cNvSpPr>
              <p:nvPr/>
            </p:nvSpPr>
            <p:spPr bwMode="auto">
              <a:xfrm>
                <a:off x="9792282" y="2780352"/>
                <a:ext cx="281129" cy="286210"/>
              </a:xfrm>
              <a:custGeom>
                <a:avLst/>
                <a:gdLst>
                  <a:gd name="T0" fmla="*/ 50 w 58"/>
                  <a:gd name="T1" fmla="*/ 0 h 59"/>
                  <a:gd name="T2" fmla="*/ 0 w 58"/>
                  <a:gd name="T3" fmla="*/ 51 h 59"/>
                  <a:gd name="T4" fmla="*/ 7 w 58"/>
                  <a:gd name="T5" fmla="*/ 52 h 59"/>
                  <a:gd name="T6" fmla="*/ 8 w 58"/>
                  <a:gd name="T7" fmla="*/ 59 h 59"/>
                  <a:gd name="T8" fmla="*/ 58 w 58"/>
                  <a:gd name="T9" fmla="*/ 9 h 59"/>
                  <a:gd name="T10" fmla="*/ 50 w 58"/>
                  <a:gd name="T11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" h="59">
                    <a:moveTo>
                      <a:pt x="50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1" y="49"/>
                      <a:pt x="4" y="50"/>
                      <a:pt x="7" y="52"/>
                    </a:cubicBezTo>
                    <a:cubicBezTo>
                      <a:pt x="9" y="54"/>
                      <a:pt x="10" y="57"/>
                      <a:pt x="8" y="59"/>
                    </a:cubicBezTo>
                    <a:cubicBezTo>
                      <a:pt x="58" y="9"/>
                      <a:pt x="58" y="9"/>
                      <a:pt x="58" y="9"/>
                    </a:cubicBez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76" name="Freeform 19"/>
              <p:cNvSpPr>
                <a:spLocks/>
              </p:cNvSpPr>
              <p:nvPr/>
            </p:nvSpPr>
            <p:spPr bwMode="auto">
              <a:xfrm>
                <a:off x="9829541" y="2824384"/>
                <a:ext cx="286209" cy="281129"/>
              </a:xfrm>
              <a:custGeom>
                <a:avLst/>
                <a:gdLst>
                  <a:gd name="T0" fmla="*/ 50 w 59"/>
                  <a:gd name="T1" fmla="*/ 0 h 58"/>
                  <a:gd name="T2" fmla="*/ 0 w 59"/>
                  <a:gd name="T3" fmla="*/ 50 h 58"/>
                  <a:gd name="T4" fmla="*/ 7 w 59"/>
                  <a:gd name="T5" fmla="*/ 51 h 58"/>
                  <a:gd name="T6" fmla="*/ 8 w 59"/>
                  <a:gd name="T7" fmla="*/ 58 h 58"/>
                  <a:gd name="T8" fmla="*/ 59 w 59"/>
                  <a:gd name="T9" fmla="*/ 8 h 58"/>
                  <a:gd name="T10" fmla="*/ 50 w 59"/>
                  <a:gd name="T11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58">
                    <a:moveTo>
                      <a:pt x="50" y="0"/>
                    </a:moveTo>
                    <a:cubicBezTo>
                      <a:pt x="0" y="50"/>
                      <a:pt x="0" y="50"/>
                      <a:pt x="0" y="50"/>
                    </a:cubicBezTo>
                    <a:cubicBezTo>
                      <a:pt x="2" y="48"/>
                      <a:pt x="5" y="49"/>
                      <a:pt x="7" y="51"/>
                    </a:cubicBezTo>
                    <a:cubicBezTo>
                      <a:pt x="9" y="54"/>
                      <a:pt x="10" y="57"/>
                      <a:pt x="8" y="58"/>
                    </a:cubicBezTo>
                    <a:cubicBezTo>
                      <a:pt x="59" y="8"/>
                      <a:pt x="59" y="8"/>
                      <a:pt x="59" y="8"/>
                    </a:cubicBez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15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>
                <a:off x="10042928" y="2683820"/>
                <a:ext cx="137177" cy="125323"/>
              </a:xfrm>
              <a:custGeom>
                <a:avLst/>
                <a:gdLst>
                  <a:gd name="T0" fmla="*/ 81 w 81"/>
                  <a:gd name="T1" fmla="*/ 20 h 74"/>
                  <a:gd name="T2" fmla="*/ 60 w 81"/>
                  <a:gd name="T3" fmla="*/ 0 h 74"/>
                  <a:gd name="T4" fmla="*/ 49 w 81"/>
                  <a:gd name="T5" fmla="*/ 3 h 74"/>
                  <a:gd name="T6" fmla="*/ 0 w 81"/>
                  <a:gd name="T7" fmla="*/ 51 h 74"/>
                  <a:gd name="T8" fmla="*/ 26 w 81"/>
                  <a:gd name="T9" fmla="*/ 74 h 74"/>
                  <a:gd name="T10" fmla="*/ 81 w 81"/>
                  <a:gd name="T11" fmla="*/ 2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74">
                    <a:moveTo>
                      <a:pt x="81" y="20"/>
                    </a:moveTo>
                    <a:lnTo>
                      <a:pt x="60" y="0"/>
                    </a:lnTo>
                    <a:lnTo>
                      <a:pt x="49" y="3"/>
                    </a:lnTo>
                    <a:lnTo>
                      <a:pt x="0" y="51"/>
                    </a:lnTo>
                    <a:lnTo>
                      <a:pt x="26" y="74"/>
                    </a:lnTo>
                    <a:lnTo>
                      <a:pt x="81" y="2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78" name="Freeform 21"/>
              <p:cNvSpPr>
                <a:spLocks/>
              </p:cNvSpPr>
              <p:nvPr/>
            </p:nvSpPr>
            <p:spPr bwMode="auto">
              <a:xfrm>
                <a:off x="10086960" y="2717691"/>
                <a:ext cx="127016" cy="135484"/>
              </a:xfrm>
              <a:custGeom>
                <a:avLst/>
                <a:gdLst>
                  <a:gd name="T0" fmla="*/ 23 w 75"/>
                  <a:gd name="T1" fmla="*/ 80 h 80"/>
                  <a:gd name="T2" fmla="*/ 72 w 75"/>
                  <a:gd name="T3" fmla="*/ 31 h 80"/>
                  <a:gd name="T4" fmla="*/ 75 w 75"/>
                  <a:gd name="T5" fmla="*/ 20 h 80"/>
                  <a:gd name="T6" fmla="*/ 55 w 75"/>
                  <a:gd name="T7" fmla="*/ 0 h 80"/>
                  <a:gd name="T8" fmla="*/ 0 w 75"/>
                  <a:gd name="T9" fmla="*/ 54 h 80"/>
                  <a:gd name="T10" fmla="*/ 23 w 75"/>
                  <a:gd name="T11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80">
                    <a:moveTo>
                      <a:pt x="23" y="80"/>
                    </a:moveTo>
                    <a:lnTo>
                      <a:pt x="72" y="31"/>
                    </a:lnTo>
                    <a:lnTo>
                      <a:pt x="75" y="20"/>
                    </a:lnTo>
                    <a:lnTo>
                      <a:pt x="55" y="0"/>
                    </a:lnTo>
                    <a:lnTo>
                      <a:pt x="0" y="54"/>
                    </a:lnTo>
                    <a:lnTo>
                      <a:pt x="23" y="8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79" name="Freeform 22"/>
              <p:cNvSpPr>
                <a:spLocks/>
              </p:cNvSpPr>
              <p:nvPr/>
            </p:nvSpPr>
            <p:spPr bwMode="auto">
              <a:xfrm>
                <a:off x="10034459" y="2770191"/>
                <a:ext cx="52499" cy="54194"/>
              </a:xfrm>
              <a:custGeom>
                <a:avLst/>
                <a:gdLst>
                  <a:gd name="T0" fmla="*/ 31 w 31"/>
                  <a:gd name="T1" fmla="*/ 23 h 32"/>
                  <a:gd name="T2" fmla="*/ 5 w 31"/>
                  <a:gd name="T3" fmla="*/ 0 h 32"/>
                  <a:gd name="T4" fmla="*/ 0 w 31"/>
                  <a:gd name="T5" fmla="*/ 6 h 32"/>
                  <a:gd name="T6" fmla="*/ 23 w 31"/>
                  <a:gd name="T7" fmla="*/ 32 h 32"/>
                  <a:gd name="T8" fmla="*/ 31 w 31"/>
                  <a:gd name="T9" fmla="*/ 2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31" y="23"/>
                    </a:moveTo>
                    <a:lnTo>
                      <a:pt x="5" y="0"/>
                    </a:lnTo>
                    <a:lnTo>
                      <a:pt x="0" y="6"/>
                    </a:lnTo>
                    <a:lnTo>
                      <a:pt x="23" y="32"/>
                    </a:lnTo>
                    <a:lnTo>
                      <a:pt x="31" y="23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80" name="Freeform 23"/>
              <p:cNvSpPr>
                <a:spLocks/>
              </p:cNvSpPr>
              <p:nvPr/>
            </p:nvSpPr>
            <p:spPr bwMode="auto">
              <a:xfrm>
                <a:off x="10073412" y="2809143"/>
                <a:ext cx="52499" cy="54194"/>
              </a:xfrm>
              <a:custGeom>
                <a:avLst/>
                <a:gdLst>
                  <a:gd name="T0" fmla="*/ 0 w 31"/>
                  <a:gd name="T1" fmla="*/ 9 h 32"/>
                  <a:gd name="T2" fmla="*/ 25 w 31"/>
                  <a:gd name="T3" fmla="*/ 32 h 32"/>
                  <a:gd name="T4" fmla="*/ 31 w 31"/>
                  <a:gd name="T5" fmla="*/ 26 h 32"/>
                  <a:gd name="T6" fmla="*/ 8 w 31"/>
                  <a:gd name="T7" fmla="*/ 0 h 32"/>
                  <a:gd name="T8" fmla="*/ 0 w 31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0" y="9"/>
                    </a:moveTo>
                    <a:lnTo>
                      <a:pt x="25" y="32"/>
                    </a:lnTo>
                    <a:lnTo>
                      <a:pt x="31" y="26"/>
                    </a:lnTo>
                    <a:lnTo>
                      <a:pt x="8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</p:grpSp>
      <p:sp>
        <p:nvSpPr>
          <p:cNvPr id="92" name="Title 47"/>
          <p:cNvSpPr txBox="1">
            <a:spLocks/>
          </p:cNvSpPr>
          <p:nvPr/>
        </p:nvSpPr>
        <p:spPr>
          <a:xfrm>
            <a:off x="2427468" y="3677653"/>
            <a:ext cx="3315368" cy="77021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EC00F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Describe the key elements of nonverbal communication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EC00F"/>
              </a:solidFill>
              <a:effectLst/>
              <a:uLnTx/>
              <a:uFillTx/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94" name="Title 47"/>
          <p:cNvSpPr txBox="1">
            <a:spLocks/>
          </p:cNvSpPr>
          <p:nvPr/>
        </p:nvSpPr>
        <p:spPr>
          <a:xfrm>
            <a:off x="2369659" y="1763175"/>
            <a:ext cx="3413522" cy="7345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EC00F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Explain the importance of excellent business communication</a:t>
            </a:r>
          </a:p>
        </p:txBody>
      </p:sp>
      <p:sp>
        <p:nvSpPr>
          <p:cNvPr id="96" name="Title 47"/>
          <p:cNvSpPr txBox="1">
            <a:spLocks/>
          </p:cNvSpPr>
          <p:nvPr/>
        </p:nvSpPr>
        <p:spPr>
          <a:xfrm>
            <a:off x="8383874" y="1647498"/>
            <a:ext cx="3578567" cy="61450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FEC00F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Compare, contrast, and choose effective communication channels</a:t>
            </a:r>
          </a:p>
        </p:txBody>
      </p:sp>
      <p:sp>
        <p:nvSpPr>
          <p:cNvPr id="98" name="Title 47"/>
          <p:cNvSpPr txBox="1">
            <a:spLocks/>
          </p:cNvSpPr>
          <p:nvPr/>
        </p:nvSpPr>
        <p:spPr>
          <a:xfrm>
            <a:off x="8383874" y="3974339"/>
            <a:ext cx="3580616" cy="45040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EC00F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Understand the importance of listening and the role it plays in effective communication</a:t>
            </a:r>
          </a:p>
        </p:txBody>
      </p:sp>
      <p:cxnSp>
        <p:nvCxnSpPr>
          <p:cNvPr id="103" name="Straight Arrow Connector 102"/>
          <p:cNvCxnSpPr/>
          <p:nvPr/>
        </p:nvCxnSpPr>
        <p:spPr>
          <a:xfrm>
            <a:off x="1545842" y="2044002"/>
            <a:ext cx="759937" cy="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1609722" y="3832321"/>
            <a:ext cx="759937" cy="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7523683" y="1948273"/>
            <a:ext cx="759937" cy="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7412173" y="4130710"/>
            <a:ext cx="759937" cy="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5412" y="5554631"/>
            <a:ext cx="859611" cy="188992"/>
          </a:xfrm>
          <a:prstGeom prst="rect">
            <a:avLst/>
          </a:prstGeom>
        </p:spPr>
      </p:pic>
      <p:sp>
        <p:nvSpPr>
          <p:cNvPr id="81" name="Title 47"/>
          <p:cNvSpPr txBox="1">
            <a:spLocks/>
          </p:cNvSpPr>
          <p:nvPr/>
        </p:nvSpPr>
        <p:spPr>
          <a:xfrm>
            <a:off x="5310666" y="5411561"/>
            <a:ext cx="4362443" cy="45040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EC00F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Create and deliver successful verbal presentations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F726A50-EA30-4799-97BA-EF476C1C30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99918" y="613707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960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96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2" grpId="0"/>
      <p:bldP spid="94" grpId="0"/>
      <p:bldP spid="96" grpId="0"/>
      <p:bldP spid="98" grpId="0"/>
      <p:bldP spid="8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79177" y="209234"/>
            <a:ext cx="521207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U.S. Bureau of Labor Statistics’ current Occupational Outlook Handbook places salaries for people who pursue these careers in California at: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relations-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$110,000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Community Service Managers-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$68,000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Event planners-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$48,000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" y="1972055"/>
            <a:ext cx="5508659" cy="2952641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77641F9-0A95-4DBE-AA5A-439F497C6C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8736" y="615036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099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8764" y="-378823"/>
            <a:ext cx="2620585" cy="277980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838200" y="947738"/>
            <a:ext cx="3732213" cy="5100638"/>
            <a:chOff x="838200" y="947738"/>
            <a:chExt cx="3732213" cy="5100638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838200" y="947738"/>
              <a:ext cx="3732213" cy="5100638"/>
            </a:xfrm>
            <a:custGeom>
              <a:avLst/>
              <a:gdLst>
                <a:gd name="T0" fmla="*/ 519 w 519"/>
                <a:gd name="T1" fmla="*/ 679 h 710"/>
                <a:gd name="T2" fmla="*/ 489 w 519"/>
                <a:gd name="T3" fmla="*/ 708 h 710"/>
                <a:gd name="T4" fmla="*/ 32 w 519"/>
                <a:gd name="T5" fmla="*/ 710 h 710"/>
                <a:gd name="T6" fmla="*/ 2 w 519"/>
                <a:gd name="T7" fmla="*/ 680 h 710"/>
                <a:gd name="T8" fmla="*/ 0 w 519"/>
                <a:gd name="T9" fmla="*/ 31 h 710"/>
                <a:gd name="T10" fmla="*/ 29 w 519"/>
                <a:gd name="T11" fmla="*/ 1 h 710"/>
                <a:gd name="T12" fmla="*/ 487 w 519"/>
                <a:gd name="T13" fmla="*/ 0 h 710"/>
                <a:gd name="T14" fmla="*/ 517 w 519"/>
                <a:gd name="T15" fmla="*/ 29 h 710"/>
                <a:gd name="T16" fmla="*/ 519 w 519"/>
                <a:gd name="T17" fmla="*/ 679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9" h="710">
                  <a:moveTo>
                    <a:pt x="519" y="679"/>
                  </a:moveTo>
                  <a:cubicBezTo>
                    <a:pt x="519" y="695"/>
                    <a:pt x="506" y="708"/>
                    <a:pt x="489" y="708"/>
                  </a:cubicBezTo>
                  <a:cubicBezTo>
                    <a:pt x="32" y="710"/>
                    <a:pt x="32" y="710"/>
                    <a:pt x="32" y="710"/>
                  </a:cubicBezTo>
                  <a:cubicBezTo>
                    <a:pt x="15" y="710"/>
                    <a:pt x="2" y="697"/>
                    <a:pt x="2" y="68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5"/>
                    <a:pt x="13" y="1"/>
                    <a:pt x="29" y="1"/>
                  </a:cubicBezTo>
                  <a:cubicBezTo>
                    <a:pt x="487" y="0"/>
                    <a:pt x="487" y="0"/>
                    <a:pt x="487" y="0"/>
                  </a:cubicBezTo>
                  <a:cubicBezTo>
                    <a:pt x="503" y="0"/>
                    <a:pt x="516" y="13"/>
                    <a:pt x="517" y="29"/>
                  </a:cubicBezTo>
                  <a:lnTo>
                    <a:pt x="519" y="679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996950" y="1214438"/>
              <a:ext cx="3357563" cy="4194175"/>
            </a:xfrm>
            <a:custGeom>
              <a:avLst/>
              <a:gdLst>
                <a:gd name="T0" fmla="*/ 2115 w 2115"/>
                <a:gd name="T1" fmla="*/ 2638 h 2642"/>
                <a:gd name="T2" fmla="*/ 9 w 2115"/>
                <a:gd name="T3" fmla="*/ 2642 h 2642"/>
                <a:gd name="T4" fmla="*/ 0 w 2115"/>
                <a:gd name="T5" fmla="*/ 4 h 2642"/>
                <a:gd name="T6" fmla="*/ 2106 w 2115"/>
                <a:gd name="T7" fmla="*/ 0 h 2642"/>
                <a:gd name="T8" fmla="*/ 2115 w 2115"/>
                <a:gd name="T9" fmla="*/ 2638 h 2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5" h="2642">
                  <a:moveTo>
                    <a:pt x="2115" y="2638"/>
                  </a:moveTo>
                  <a:lnTo>
                    <a:pt x="9" y="2642"/>
                  </a:lnTo>
                  <a:lnTo>
                    <a:pt x="0" y="4"/>
                  </a:lnTo>
                  <a:lnTo>
                    <a:pt x="2106" y="0"/>
                  </a:lnTo>
                  <a:lnTo>
                    <a:pt x="2115" y="2638"/>
                  </a:lnTo>
                  <a:close/>
                </a:path>
              </a:pathLst>
            </a:custGeom>
            <a:solidFill>
              <a:srgbClr val="00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996950" y="1214438"/>
              <a:ext cx="3357563" cy="4187825"/>
            </a:xfrm>
            <a:custGeom>
              <a:avLst/>
              <a:gdLst>
                <a:gd name="T0" fmla="*/ 2115 w 2115"/>
                <a:gd name="T1" fmla="*/ 2638 h 2638"/>
                <a:gd name="T2" fmla="*/ 0 w 2115"/>
                <a:gd name="T3" fmla="*/ 4 h 2638"/>
                <a:gd name="T4" fmla="*/ 2106 w 2115"/>
                <a:gd name="T5" fmla="*/ 0 h 2638"/>
                <a:gd name="T6" fmla="*/ 2115 w 2115"/>
                <a:gd name="T7" fmla="*/ 2638 h 2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5" h="2638">
                  <a:moveTo>
                    <a:pt x="2115" y="2638"/>
                  </a:moveTo>
                  <a:lnTo>
                    <a:pt x="0" y="4"/>
                  </a:lnTo>
                  <a:lnTo>
                    <a:pt x="2106" y="0"/>
                  </a:lnTo>
                  <a:lnTo>
                    <a:pt x="2115" y="2638"/>
                  </a:lnTo>
                  <a:close/>
                </a:path>
              </a:pathLst>
            </a:custGeom>
            <a:solidFill>
              <a:srgbClr val="3A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571750" y="5553076"/>
              <a:ext cx="279400" cy="279400"/>
            </a:xfrm>
            <a:custGeom>
              <a:avLst/>
              <a:gdLst>
                <a:gd name="T0" fmla="*/ 0 w 39"/>
                <a:gd name="T1" fmla="*/ 19 h 39"/>
                <a:gd name="T2" fmla="*/ 19 w 39"/>
                <a:gd name="T3" fmla="*/ 0 h 39"/>
                <a:gd name="T4" fmla="*/ 39 w 39"/>
                <a:gd name="T5" fmla="*/ 19 h 39"/>
                <a:gd name="T6" fmla="*/ 19 w 39"/>
                <a:gd name="T7" fmla="*/ 39 h 39"/>
                <a:gd name="T8" fmla="*/ 0 w 39"/>
                <a:gd name="T9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0" y="19"/>
                  </a:moveTo>
                  <a:cubicBezTo>
                    <a:pt x="0" y="9"/>
                    <a:pt x="8" y="0"/>
                    <a:pt x="19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19" y="39"/>
                  </a:cubicBezTo>
                  <a:cubicBezTo>
                    <a:pt x="9" y="39"/>
                    <a:pt x="0" y="30"/>
                    <a:pt x="0" y="1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15" name="Title 47"/>
          <p:cNvSpPr txBox="1">
            <a:spLocks/>
          </p:cNvSpPr>
          <p:nvPr/>
        </p:nvSpPr>
        <p:spPr>
          <a:xfrm>
            <a:off x="4681105" y="-11003"/>
            <a:ext cx="5131589" cy="20441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What to do with a job in Business Communication: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Business Administration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02238" y="2400973"/>
            <a:ext cx="66171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 2014 survey of employees revealed approximately 65% consider how their employers communicate with them to be a key factor in job satisfaction.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Students with this emphasis will gain skills: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In written, oral, and digital communications used in the business world.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Working with ideas and searching for facts.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Plan, direct, or coordinate the day-to-day operations of an organization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Making decisions</a:t>
            </a:r>
          </a:p>
        </p:txBody>
      </p:sp>
      <p:sp>
        <p:nvSpPr>
          <p:cNvPr id="21" name="Title 47"/>
          <p:cNvSpPr txBox="1">
            <a:spLocks/>
          </p:cNvSpPr>
          <p:nvPr/>
        </p:nvSpPr>
        <p:spPr>
          <a:xfrm rot="20529478">
            <a:off x="9402682" y="533138"/>
            <a:ext cx="2212747" cy="9558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BEST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4" r="16004"/>
          <a:stretch>
            <a:fillRect/>
          </a:stretch>
        </p:blipFill>
        <p:spPr/>
      </p:pic>
      <p:grpSp>
        <p:nvGrpSpPr>
          <p:cNvPr id="22" name="Group 21"/>
          <p:cNvGrpSpPr/>
          <p:nvPr/>
        </p:nvGrpSpPr>
        <p:grpSpPr>
          <a:xfrm>
            <a:off x="2704306" y="3357841"/>
            <a:ext cx="3170238" cy="5416550"/>
            <a:chOff x="2370138" y="2816226"/>
            <a:chExt cx="3170238" cy="5416550"/>
          </a:xfrm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967038" y="4827588"/>
              <a:ext cx="631825" cy="1192213"/>
            </a:xfrm>
            <a:custGeom>
              <a:avLst/>
              <a:gdLst>
                <a:gd name="T0" fmla="*/ 0 w 88"/>
                <a:gd name="T1" fmla="*/ 99 h 166"/>
                <a:gd name="T2" fmla="*/ 72 w 88"/>
                <a:gd name="T3" fmla="*/ 159 h 166"/>
                <a:gd name="T4" fmla="*/ 65 w 88"/>
                <a:gd name="T5" fmla="*/ 85 h 166"/>
                <a:gd name="T6" fmla="*/ 15 w 88"/>
                <a:gd name="T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66">
                  <a:moveTo>
                    <a:pt x="0" y="99"/>
                  </a:moveTo>
                  <a:cubicBezTo>
                    <a:pt x="8" y="114"/>
                    <a:pt x="55" y="166"/>
                    <a:pt x="72" y="159"/>
                  </a:cubicBezTo>
                  <a:cubicBezTo>
                    <a:pt x="88" y="153"/>
                    <a:pt x="73" y="100"/>
                    <a:pt x="65" y="85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FF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370138" y="2816226"/>
              <a:ext cx="3170238" cy="5416550"/>
            </a:xfrm>
            <a:custGeom>
              <a:avLst/>
              <a:gdLst>
                <a:gd name="T0" fmla="*/ 253 w 441"/>
                <a:gd name="T1" fmla="*/ 754 h 754"/>
                <a:gd name="T2" fmla="*/ 173 w 441"/>
                <a:gd name="T3" fmla="*/ 476 h 754"/>
                <a:gd name="T4" fmla="*/ 141 w 441"/>
                <a:gd name="T5" fmla="*/ 449 h 754"/>
                <a:gd name="T6" fmla="*/ 83 w 441"/>
                <a:gd name="T7" fmla="*/ 379 h 754"/>
                <a:gd name="T8" fmla="*/ 26 w 441"/>
                <a:gd name="T9" fmla="*/ 267 h 754"/>
                <a:gd name="T10" fmla="*/ 28 w 441"/>
                <a:gd name="T11" fmla="*/ 251 h 754"/>
                <a:gd name="T12" fmla="*/ 75 w 441"/>
                <a:gd name="T13" fmla="*/ 254 h 754"/>
                <a:gd name="T14" fmla="*/ 14 w 441"/>
                <a:gd name="T15" fmla="*/ 58 h 754"/>
                <a:gd name="T16" fmla="*/ 65 w 441"/>
                <a:gd name="T17" fmla="*/ 38 h 754"/>
                <a:gd name="T18" fmla="*/ 118 w 441"/>
                <a:gd name="T19" fmla="*/ 190 h 754"/>
                <a:gd name="T20" fmla="*/ 179 w 441"/>
                <a:gd name="T21" fmla="*/ 193 h 754"/>
                <a:gd name="T22" fmla="*/ 238 w 441"/>
                <a:gd name="T23" fmla="*/ 186 h 754"/>
                <a:gd name="T24" fmla="*/ 295 w 441"/>
                <a:gd name="T25" fmla="*/ 193 h 754"/>
                <a:gd name="T26" fmla="*/ 333 w 441"/>
                <a:gd name="T27" fmla="*/ 324 h 754"/>
                <a:gd name="T28" fmla="*/ 330 w 441"/>
                <a:gd name="T29" fmla="*/ 421 h 754"/>
                <a:gd name="T30" fmla="*/ 441 w 441"/>
                <a:gd name="T31" fmla="*/ 754 h 754"/>
                <a:gd name="T32" fmla="*/ 253 w 441"/>
                <a:gd name="T33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1" h="754">
                  <a:moveTo>
                    <a:pt x="253" y="754"/>
                  </a:moveTo>
                  <a:cubicBezTo>
                    <a:pt x="173" y="476"/>
                    <a:pt x="173" y="476"/>
                    <a:pt x="173" y="476"/>
                  </a:cubicBezTo>
                  <a:cubicBezTo>
                    <a:pt x="161" y="469"/>
                    <a:pt x="150" y="459"/>
                    <a:pt x="141" y="449"/>
                  </a:cubicBezTo>
                  <a:cubicBezTo>
                    <a:pt x="120" y="433"/>
                    <a:pt x="90" y="391"/>
                    <a:pt x="83" y="379"/>
                  </a:cubicBezTo>
                  <a:cubicBezTo>
                    <a:pt x="26" y="267"/>
                    <a:pt x="26" y="267"/>
                    <a:pt x="26" y="267"/>
                  </a:cubicBezTo>
                  <a:cubicBezTo>
                    <a:pt x="23" y="261"/>
                    <a:pt x="20" y="255"/>
                    <a:pt x="28" y="251"/>
                  </a:cubicBezTo>
                  <a:cubicBezTo>
                    <a:pt x="40" y="246"/>
                    <a:pt x="57" y="242"/>
                    <a:pt x="75" y="254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0" y="12"/>
                    <a:pt x="54" y="0"/>
                    <a:pt x="65" y="38"/>
                  </a:cubicBezTo>
                  <a:cubicBezTo>
                    <a:pt x="118" y="190"/>
                    <a:pt x="118" y="190"/>
                    <a:pt x="118" y="190"/>
                  </a:cubicBezTo>
                  <a:cubicBezTo>
                    <a:pt x="127" y="164"/>
                    <a:pt x="168" y="166"/>
                    <a:pt x="179" y="193"/>
                  </a:cubicBezTo>
                  <a:cubicBezTo>
                    <a:pt x="184" y="165"/>
                    <a:pt x="223" y="163"/>
                    <a:pt x="238" y="186"/>
                  </a:cubicBezTo>
                  <a:cubicBezTo>
                    <a:pt x="247" y="161"/>
                    <a:pt x="287" y="164"/>
                    <a:pt x="295" y="193"/>
                  </a:cubicBezTo>
                  <a:cubicBezTo>
                    <a:pt x="333" y="324"/>
                    <a:pt x="333" y="324"/>
                    <a:pt x="333" y="324"/>
                  </a:cubicBezTo>
                  <a:cubicBezTo>
                    <a:pt x="342" y="356"/>
                    <a:pt x="342" y="391"/>
                    <a:pt x="330" y="421"/>
                  </a:cubicBezTo>
                  <a:cubicBezTo>
                    <a:pt x="441" y="754"/>
                    <a:pt x="441" y="754"/>
                    <a:pt x="441" y="754"/>
                  </a:cubicBezTo>
                  <a:lnTo>
                    <a:pt x="253" y="754"/>
                  </a:lnTo>
                  <a:close/>
                </a:path>
              </a:pathLst>
            </a:custGeom>
            <a:solidFill>
              <a:srgbClr val="F4C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3217863" y="4108451"/>
              <a:ext cx="971550" cy="531813"/>
            </a:xfrm>
            <a:custGeom>
              <a:avLst/>
              <a:gdLst>
                <a:gd name="T0" fmla="*/ 135 w 135"/>
                <a:gd name="T1" fmla="*/ 51 h 74"/>
                <a:gd name="T2" fmla="*/ 121 w 135"/>
                <a:gd name="T3" fmla="*/ 2 h 74"/>
                <a:gd name="T4" fmla="*/ 120 w 135"/>
                <a:gd name="T5" fmla="*/ 6 h 74"/>
                <a:gd name="T6" fmla="*/ 115 w 135"/>
                <a:gd name="T7" fmla="*/ 0 h 74"/>
                <a:gd name="T8" fmla="*/ 135 w 135"/>
                <a:gd name="T9" fmla="*/ 51 h 74"/>
                <a:gd name="T10" fmla="*/ 1 w 135"/>
                <a:gd name="T11" fmla="*/ 9 h 74"/>
                <a:gd name="T12" fmla="*/ 4 w 135"/>
                <a:gd name="T13" fmla="*/ 3 h 74"/>
                <a:gd name="T14" fmla="*/ 22 w 135"/>
                <a:gd name="T15" fmla="*/ 74 h 74"/>
                <a:gd name="T16" fmla="*/ 0 w 135"/>
                <a:gd name="T17" fmla="*/ 10 h 74"/>
                <a:gd name="T18" fmla="*/ 1 w 135"/>
                <a:gd name="T19" fmla="*/ 9 h 74"/>
                <a:gd name="T20" fmla="*/ 54 w 135"/>
                <a:gd name="T21" fmla="*/ 3 h 74"/>
                <a:gd name="T22" fmla="*/ 61 w 135"/>
                <a:gd name="T23" fmla="*/ 13 h 74"/>
                <a:gd name="T24" fmla="*/ 62 w 135"/>
                <a:gd name="T25" fmla="*/ 8 h 74"/>
                <a:gd name="T26" fmla="*/ 78 w 135"/>
                <a:gd name="T27" fmla="*/ 65 h 74"/>
                <a:gd name="T28" fmla="*/ 54 w 135"/>
                <a:gd name="T29" fmla="*/ 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5" h="74">
                  <a:moveTo>
                    <a:pt x="135" y="51"/>
                  </a:moveTo>
                  <a:cubicBezTo>
                    <a:pt x="135" y="51"/>
                    <a:pt x="128" y="25"/>
                    <a:pt x="121" y="2"/>
                  </a:cubicBezTo>
                  <a:cubicBezTo>
                    <a:pt x="121" y="3"/>
                    <a:pt x="120" y="4"/>
                    <a:pt x="120" y="6"/>
                  </a:cubicBezTo>
                  <a:cubicBezTo>
                    <a:pt x="118" y="4"/>
                    <a:pt x="117" y="2"/>
                    <a:pt x="115" y="0"/>
                  </a:cubicBezTo>
                  <a:cubicBezTo>
                    <a:pt x="124" y="23"/>
                    <a:pt x="135" y="51"/>
                    <a:pt x="135" y="51"/>
                  </a:cubicBezTo>
                  <a:close/>
                  <a:moveTo>
                    <a:pt x="1" y="9"/>
                  </a:moveTo>
                  <a:cubicBezTo>
                    <a:pt x="1" y="7"/>
                    <a:pt x="3" y="5"/>
                    <a:pt x="4" y="3"/>
                  </a:cubicBezTo>
                  <a:cubicBezTo>
                    <a:pt x="11" y="29"/>
                    <a:pt x="22" y="74"/>
                    <a:pt x="22" y="74"/>
                  </a:cubicBezTo>
                  <a:cubicBezTo>
                    <a:pt x="22" y="74"/>
                    <a:pt x="6" y="29"/>
                    <a:pt x="0" y="10"/>
                  </a:cubicBezTo>
                  <a:cubicBezTo>
                    <a:pt x="0" y="10"/>
                    <a:pt x="1" y="10"/>
                    <a:pt x="1" y="9"/>
                  </a:cubicBezTo>
                  <a:close/>
                  <a:moveTo>
                    <a:pt x="54" y="3"/>
                  </a:moveTo>
                  <a:cubicBezTo>
                    <a:pt x="57" y="5"/>
                    <a:pt x="59" y="9"/>
                    <a:pt x="61" y="13"/>
                  </a:cubicBezTo>
                  <a:cubicBezTo>
                    <a:pt x="61" y="11"/>
                    <a:pt x="62" y="9"/>
                    <a:pt x="62" y="8"/>
                  </a:cubicBezTo>
                  <a:cubicBezTo>
                    <a:pt x="70" y="33"/>
                    <a:pt x="78" y="65"/>
                    <a:pt x="78" y="65"/>
                  </a:cubicBezTo>
                  <a:cubicBezTo>
                    <a:pt x="78" y="65"/>
                    <a:pt x="63" y="27"/>
                    <a:pt x="54" y="3"/>
                  </a:cubicBezTo>
                  <a:close/>
                </a:path>
              </a:pathLst>
            </a:custGeom>
            <a:solidFill>
              <a:srgbClr val="EAC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441575" y="2930526"/>
              <a:ext cx="381000" cy="417513"/>
            </a:xfrm>
            <a:custGeom>
              <a:avLst/>
              <a:gdLst>
                <a:gd name="T0" fmla="*/ 50 w 53"/>
                <a:gd name="T1" fmla="*/ 27 h 58"/>
                <a:gd name="T2" fmla="*/ 53 w 53"/>
                <a:gd name="T3" fmla="*/ 40 h 58"/>
                <a:gd name="T4" fmla="*/ 14 w 53"/>
                <a:gd name="T5" fmla="*/ 51 h 58"/>
                <a:gd name="T6" fmla="*/ 10 w 53"/>
                <a:gd name="T7" fmla="*/ 39 h 58"/>
                <a:gd name="T8" fmla="*/ 50 w 53"/>
                <a:gd name="T9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8">
                  <a:moveTo>
                    <a:pt x="50" y="27"/>
                  </a:moveTo>
                  <a:cubicBezTo>
                    <a:pt x="53" y="40"/>
                    <a:pt x="53" y="40"/>
                    <a:pt x="53" y="40"/>
                  </a:cubicBezTo>
                  <a:cubicBezTo>
                    <a:pt x="43" y="55"/>
                    <a:pt x="30" y="58"/>
                    <a:pt x="14" y="51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0" y="7"/>
                    <a:pt x="42" y="0"/>
                    <a:pt x="50" y="27"/>
                  </a:cubicBezTo>
                  <a:close/>
                </a:path>
              </a:pathLst>
            </a:custGeom>
            <a:solidFill>
              <a:srgbClr val="F2B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528888" y="4619626"/>
              <a:ext cx="185738" cy="322263"/>
            </a:xfrm>
            <a:custGeom>
              <a:avLst/>
              <a:gdLst>
                <a:gd name="T0" fmla="*/ 2 w 26"/>
                <a:gd name="T1" fmla="*/ 13 h 45"/>
                <a:gd name="T2" fmla="*/ 18 w 26"/>
                <a:gd name="T3" fmla="*/ 45 h 45"/>
                <a:gd name="T4" fmla="*/ 5 w 26"/>
                <a:gd name="T5" fmla="*/ 0 h 45"/>
                <a:gd name="T6" fmla="*/ 2 w 26"/>
                <a:gd name="T7" fmla="*/ 1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45">
                  <a:moveTo>
                    <a:pt x="2" y="13"/>
                  </a:moveTo>
                  <a:cubicBezTo>
                    <a:pt x="18" y="45"/>
                    <a:pt x="18" y="45"/>
                    <a:pt x="18" y="45"/>
                  </a:cubicBezTo>
                  <a:cubicBezTo>
                    <a:pt x="26" y="35"/>
                    <a:pt x="15" y="15"/>
                    <a:pt x="5" y="0"/>
                  </a:cubicBezTo>
                  <a:cubicBezTo>
                    <a:pt x="0" y="3"/>
                    <a:pt x="0" y="8"/>
                    <a:pt x="2" y="13"/>
                  </a:cubicBezTo>
                  <a:close/>
                </a:path>
              </a:pathLst>
            </a:custGeom>
            <a:solidFill>
              <a:srgbClr val="F2B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pic>
        <p:nvPicPr>
          <p:cNvPr id="3" name="Slide 4">
            <a:hlinkClick r:id="" action="ppaction://media"/>
            <a:extLst>
              <a:ext uri="{FF2B5EF4-FFF2-40B4-BE49-F238E27FC236}">
                <a16:creationId xmlns:a16="http://schemas.microsoft.com/office/drawing/2014/main" id="{C01A8CE3-6009-4E9B-ACB0-4E40E3E3A2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3854" y="61866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5424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04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" grpId="0"/>
      <p:bldP spid="16" grpId="0"/>
      <p:bldP spid="21" grpId="0"/>
    </p:bldLst>
  </p:timing>
</p:sld>
</file>

<file path=ppt/theme/theme1.xml><?xml version="1.0" encoding="utf-8"?>
<a:theme xmlns:a="http://schemas.openxmlformats.org/drawingml/2006/main" name="1_Office Theme">
  <a:themeElements>
    <a:clrScheme name="Flat 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6590"/>
      </a:accent1>
      <a:accent2>
        <a:srgbClr val="FEC00F"/>
      </a:accent2>
      <a:accent3>
        <a:srgbClr val="F79321"/>
      </a:accent3>
      <a:accent4>
        <a:srgbClr val="00A99D"/>
      </a:accent4>
      <a:accent5>
        <a:srgbClr val="E04F8C"/>
      </a:accent5>
      <a:accent6>
        <a:srgbClr val="C00000"/>
      </a:accent6>
      <a:hlink>
        <a:srgbClr val="0563C1"/>
      </a:hlink>
      <a:folHlink>
        <a:srgbClr val="954F72"/>
      </a:folHlink>
    </a:clrScheme>
    <a:fontScheme name="Custom 22">
      <a:majorFont>
        <a:latin typeface="Lato Black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2920</TotalTime>
  <Words>177</Words>
  <Application>Microsoft Office PowerPoint</Application>
  <PresentationFormat>Widescreen</PresentationFormat>
  <Paragraphs>25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Gulim</vt:lpstr>
      <vt:lpstr>Arial</vt:lpstr>
      <vt:lpstr>Bebas Neue</vt:lpstr>
      <vt:lpstr>Calibri</vt:lpstr>
      <vt:lpstr>Calibri Light</vt:lpstr>
      <vt:lpstr>Helvetica</vt:lpstr>
      <vt:lpstr>Lato Black</vt:lpstr>
      <vt:lpstr>Open Sans</vt:lpstr>
      <vt:lpstr>Wingdings</vt:lpstr>
      <vt:lpstr>1_Office Theme</vt:lpstr>
      <vt:lpstr>2_Office Theme</vt:lpstr>
      <vt:lpstr>PowerPoint Presentation</vt:lpstr>
      <vt:lpstr>Learning Objectives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Johnson</dc:creator>
  <cp:lastModifiedBy>Tara Johnson</cp:lastModifiedBy>
  <cp:revision>5</cp:revision>
  <dcterms:created xsi:type="dcterms:W3CDTF">2020-03-23T16:08:57Z</dcterms:created>
  <dcterms:modified xsi:type="dcterms:W3CDTF">2020-03-25T16:49:54Z</dcterms:modified>
</cp:coreProperties>
</file>