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0"/>
  </p:handoutMasterIdLst>
  <p:sldIdLst>
    <p:sldId id="256" r:id="rId2"/>
    <p:sldId id="307" r:id="rId3"/>
    <p:sldId id="308" r:id="rId4"/>
    <p:sldId id="283" r:id="rId5"/>
    <p:sldId id="284" r:id="rId6"/>
    <p:sldId id="285" r:id="rId7"/>
    <p:sldId id="309" r:id="rId8"/>
    <p:sldId id="310" r:id="rId9"/>
    <p:sldId id="300" r:id="rId10"/>
    <p:sldId id="273" r:id="rId11"/>
    <p:sldId id="286" r:id="rId12"/>
    <p:sldId id="287" r:id="rId13"/>
    <p:sldId id="288" r:id="rId14"/>
    <p:sldId id="289" r:id="rId15"/>
    <p:sldId id="312" r:id="rId16"/>
    <p:sldId id="313" r:id="rId17"/>
    <p:sldId id="304" r:id="rId18"/>
    <p:sldId id="31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712" autoAdjust="0"/>
  </p:normalViewPr>
  <p:slideViewPr>
    <p:cSldViewPr snapToGrid="0" snapToObjects="1">
      <p:cViewPr varScale="1">
        <p:scale>
          <a:sx n="105" d="100"/>
          <a:sy n="105" d="100"/>
        </p:scale>
        <p:origin x="17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vila" userId="939183f2-1b0e-483a-ae5d-627ac523c81d" providerId="ADAL" clId="{3BA77A57-29A0-5A40-B43D-54E3AD6500FA}"/>
    <pc:docChg chg="undo custSel addSld delSld modSld">
      <pc:chgData name="Emily Avila" userId="939183f2-1b0e-483a-ae5d-627ac523c81d" providerId="ADAL" clId="{3BA77A57-29A0-5A40-B43D-54E3AD6500FA}" dt="2020-06-06T21:28:48.883" v="2194" actId="478"/>
      <pc:docMkLst>
        <pc:docMk/>
      </pc:docMkLst>
      <pc:sldChg chg="modSp">
        <pc:chgData name="Emily Avila" userId="939183f2-1b0e-483a-ae5d-627ac523c81d" providerId="ADAL" clId="{3BA77A57-29A0-5A40-B43D-54E3AD6500FA}" dt="2020-06-06T20:25:55.264" v="768" actId="20577"/>
        <pc:sldMkLst>
          <pc:docMk/>
          <pc:sldMk cId="3285096315" sldId="273"/>
        </pc:sldMkLst>
        <pc:spChg chg="mod">
          <ac:chgData name="Emily Avila" userId="939183f2-1b0e-483a-ae5d-627ac523c81d" providerId="ADAL" clId="{3BA77A57-29A0-5A40-B43D-54E3AD6500FA}" dt="2020-06-06T20:25:55.264" v="768" actId="20577"/>
          <ac:spMkLst>
            <pc:docMk/>
            <pc:sldMk cId="3285096315" sldId="273"/>
            <ac:spMk id="5" creationId="{00000000-0000-0000-0000-000000000000}"/>
          </ac:spMkLst>
        </pc:spChg>
      </pc:sldChg>
      <pc:sldChg chg="del">
        <pc:chgData name="Emily Avila" userId="939183f2-1b0e-483a-ae5d-627ac523c81d" providerId="ADAL" clId="{3BA77A57-29A0-5A40-B43D-54E3AD6500FA}" dt="2020-06-06T20:15:54.489" v="67" actId="2696"/>
        <pc:sldMkLst>
          <pc:docMk/>
          <pc:sldMk cId="1039996947" sldId="277"/>
        </pc:sldMkLst>
      </pc:sldChg>
      <pc:sldChg chg="del">
        <pc:chgData name="Emily Avila" userId="939183f2-1b0e-483a-ae5d-627ac523c81d" providerId="ADAL" clId="{3BA77A57-29A0-5A40-B43D-54E3AD6500FA}" dt="2020-06-06T21:03:17.559" v="1658" actId="2696"/>
        <pc:sldMkLst>
          <pc:docMk/>
          <pc:sldMk cId="1793688673" sldId="278"/>
        </pc:sldMkLst>
      </pc:sldChg>
      <pc:sldChg chg="modSp">
        <pc:chgData name="Emily Avila" userId="939183f2-1b0e-483a-ae5d-627ac523c81d" providerId="ADAL" clId="{3BA77A57-29A0-5A40-B43D-54E3AD6500FA}" dt="2020-06-06T20:17:04.550" v="114" actId="20577"/>
        <pc:sldMkLst>
          <pc:docMk/>
          <pc:sldMk cId="301453763" sldId="283"/>
        </pc:sldMkLst>
        <pc:spChg chg="mod">
          <ac:chgData name="Emily Avila" userId="939183f2-1b0e-483a-ae5d-627ac523c81d" providerId="ADAL" clId="{3BA77A57-29A0-5A40-B43D-54E3AD6500FA}" dt="2020-06-06T20:17:04.550" v="114" actId="20577"/>
          <ac:spMkLst>
            <pc:docMk/>
            <pc:sldMk cId="301453763" sldId="283"/>
            <ac:spMk id="5" creationId="{00000000-0000-0000-0000-000000000000}"/>
          </ac:spMkLst>
        </pc:spChg>
      </pc:sldChg>
      <pc:sldChg chg="modSp">
        <pc:chgData name="Emily Avila" userId="939183f2-1b0e-483a-ae5d-627ac523c81d" providerId="ADAL" clId="{3BA77A57-29A0-5A40-B43D-54E3AD6500FA}" dt="2020-06-06T20:23:44.794" v="586" actId="1076"/>
        <pc:sldMkLst>
          <pc:docMk/>
          <pc:sldMk cId="4043117880" sldId="284"/>
        </pc:sldMkLst>
        <pc:spChg chg="mod">
          <ac:chgData name="Emily Avila" userId="939183f2-1b0e-483a-ae5d-627ac523c81d" providerId="ADAL" clId="{3BA77A57-29A0-5A40-B43D-54E3AD6500FA}" dt="2020-06-06T20:23:38.927" v="584" actId="122"/>
          <ac:spMkLst>
            <pc:docMk/>
            <pc:sldMk cId="4043117880" sldId="284"/>
            <ac:spMk id="5" creationId="{00000000-0000-0000-0000-000000000000}"/>
          </ac:spMkLst>
        </pc:spChg>
        <pc:picChg chg="mod">
          <ac:chgData name="Emily Avila" userId="939183f2-1b0e-483a-ae5d-627ac523c81d" providerId="ADAL" clId="{3BA77A57-29A0-5A40-B43D-54E3AD6500FA}" dt="2020-06-06T20:23:44.794" v="586" actId="1076"/>
          <ac:picMkLst>
            <pc:docMk/>
            <pc:sldMk cId="4043117880" sldId="284"/>
            <ac:picMk id="4" creationId="{00000000-0000-0000-0000-000000000000}"/>
          </ac:picMkLst>
        </pc:picChg>
      </pc:sldChg>
      <pc:sldChg chg="modSp">
        <pc:chgData name="Emily Avila" userId="939183f2-1b0e-483a-ae5d-627ac523c81d" providerId="ADAL" clId="{3BA77A57-29A0-5A40-B43D-54E3AD6500FA}" dt="2020-06-06T20:24:10.526" v="630" actId="20577"/>
        <pc:sldMkLst>
          <pc:docMk/>
          <pc:sldMk cId="2023719035" sldId="285"/>
        </pc:sldMkLst>
        <pc:spChg chg="mod">
          <ac:chgData name="Emily Avila" userId="939183f2-1b0e-483a-ae5d-627ac523c81d" providerId="ADAL" clId="{3BA77A57-29A0-5A40-B43D-54E3AD6500FA}" dt="2020-06-06T20:24:10.526" v="630" actId="20577"/>
          <ac:spMkLst>
            <pc:docMk/>
            <pc:sldMk cId="2023719035" sldId="285"/>
            <ac:spMk id="5" creationId="{00000000-0000-0000-0000-000000000000}"/>
          </ac:spMkLst>
        </pc:spChg>
      </pc:sldChg>
      <pc:sldChg chg="addSp delSp modSp">
        <pc:chgData name="Emily Avila" userId="939183f2-1b0e-483a-ae5d-627ac523c81d" providerId="ADAL" clId="{3BA77A57-29A0-5A40-B43D-54E3AD6500FA}" dt="2020-06-06T21:03:24.174" v="1673" actId="1037"/>
        <pc:sldMkLst>
          <pc:docMk/>
          <pc:sldMk cId="3192181617" sldId="286"/>
        </pc:sldMkLst>
        <pc:spChg chg="add del mod">
          <ac:chgData name="Emily Avila" userId="939183f2-1b0e-483a-ae5d-627ac523c81d" providerId="ADAL" clId="{3BA77A57-29A0-5A40-B43D-54E3AD6500FA}" dt="2020-06-06T20:43:20.197" v="1299" actId="478"/>
          <ac:spMkLst>
            <pc:docMk/>
            <pc:sldMk cId="3192181617" sldId="286"/>
            <ac:spMk id="4" creationId="{5D12A121-CF05-5144-8A1A-10D2D96FFC6C}"/>
          </ac:spMkLst>
        </pc:spChg>
        <pc:spChg chg="mod">
          <ac:chgData name="Emily Avila" userId="939183f2-1b0e-483a-ae5d-627ac523c81d" providerId="ADAL" clId="{3BA77A57-29A0-5A40-B43D-54E3AD6500FA}" dt="2020-06-06T21:03:24.174" v="1673" actId="1037"/>
          <ac:spMkLst>
            <pc:docMk/>
            <pc:sldMk cId="3192181617" sldId="286"/>
            <ac:spMk id="5" creationId="{00000000-0000-0000-0000-000000000000}"/>
          </ac:spMkLst>
        </pc:spChg>
        <pc:spChg chg="del">
          <ac:chgData name="Emily Avila" userId="939183f2-1b0e-483a-ae5d-627ac523c81d" providerId="ADAL" clId="{3BA77A57-29A0-5A40-B43D-54E3AD6500FA}" dt="2020-06-06T21:00:29.810" v="1606" actId="478"/>
          <ac:spMkLst>
            <pc:docMk/>
            <pc:sldMk cId="3192181617" sldId="286"/>
            <ac:spMk id="6" creationId="{A82822A2-260E-4A3D-87E9-2F289EFCE44C}"/>
          </ac:spMkLst>
        </pc:spChg>
        <pc:spChg chg="add del mod">
          <ac:chgData name="Emily Avila" userId="939183f2-1b0e-483a-ae5d-627ac523c81d" providerId="ADAL" clId="{3BA77A57-29A0-5A40-B43D-54E3AD6500FA}" dt="2020-06-06T21:00:26.002" v="1605" actId="478"/>
          <ac:spMkLst>
            <pc:docMk/>
            <pc:sldMk cId="3192181617" sldId="286"/>
            <ac:spMk id="10" creationId="{858858A7-1ED1-FF48-8D95-F61EAEDC49A9}"/>
          </ac:spMkLst>
        </pc:spChg>
        <pc:spChg chg="add del mod">
          <ac:chgData name="Emily Avila" userId="939183f2-1b0e-483a-ae5d-627ac523c81d" providerId="ADAL" clId="{3BA77A57-29A0-5A40-B43D-54E3AD6500FA}" dt="2020-06-06T20:48:39.825" v="1587" actId="478"/>
          <ac:spMkLst>
            <pc:docMk/>
            <pc:sldMk cId="3192181617" sldId="286"/>
            <ac:spMk id="12" creationId="{C234C33B-4E22-5442-8F7E-D95BB2C1576E}"/>
          </ac:spMkLst>
        </pc:spChg>
        <pc:spChg chg="add del mod">
          <ac:chgData name="Emily Avila" userId="939183f2-1b0e-483a-ae5d-627ac523c81d" providerId="ADAL" clId="{3BA77A57-29A0-5A40-B43D-54E3AD6500FA}" dt="2020-06-06T21:00:35.804" v="1607" actId="478"/>
          <ac:spMkLst>
            <pc:docMk/>
            <pc:sldMk cId="3192181617" sldId="286"/>
            <ac:spMk id="13" creationId="{D111322D-4513-C842-BE40-AE9927F9AC24}"/>
          </ac:spMkLst>
        </pc:spChg>
        <pc:spChg chg="del">
          <ac:chgData name="Emily Avila" userId="939183f2-1b0e-483a-ae5d-627ac523c81d" providerId="ADAL" clId="{3BA77A57-29A0-5A40-B43D-54E3AD6500FA}" dt="2020-06-06T20:43:12.721" v="1298" actId="478"/>
          <ac:spMkLst>
            <pc:docMk/>
            <pc:sldMk cId="3192181617" sldId="286"/>
            <ac:spMk id="14" creationId="{00000000-0000-0000-0000-000000000000}"/>
          </ac:spMkLst>
        </pc:spChg>
        <pc:spChg chg="add del mod">
          <ac:chgData name="Emily Avila" userId="939183f2-1b0e-483a-ae5d-627ac523c81d" providerId="ADAL" clId="{3BA77A57-29A0-5A40-B43D-54E3AD6500FA}" dt="2020-06-06T20:58:26.449" v="1603" actId="478"/>
          <ac:spMkLst>
            <pc:docMk/>
            <pc:sldMk cId="3192181617" sldId="286"/>
            <ac:spMk id="15" creationId="{8376F6C2-BAC6-0441-AF2B-CD83236A3344}"/>
          </ac:spMkLst>
        </pc:spChg>
        <pc:spChg chg="add">
          <ac:chgData name="Emily Avila" userId="939183f2-1b0e-483a-ae5d-627ac523c81d" providerId="ADAL" clId="{3BA77A57-29A0-5A40-B43D-54E3AD6500FA}" dt="2020-06-06T21:02:01.185" v="1613" actId="139"/>
          <ac:spMkLst>
            <pc:docMk/>
            <pc:sldMk cId="3192181617" sldId="286"/>
            <ac:spMk id="22" creationId="{E5A3223A-27F0-F04E-9CEA-234ED1CEF6DD}"/>
          </ac:spMkLst>
        </pc:spChg>
        <pc:spChg chg="add mod">
          <ac:chgData name="Emily Avila" userId="939183f2-1b0e-483a-ae5d-627ac523c81d" providerId="ADAL" clId="{3BA77A57-29A0-5A40-B43D-54E3AD6500FA}" dt="2020-06-06T21:02:50.918" v="1657" actId="1036"/>
          <ac:spMkLst>
            <pc:docMk/>
            <pc:sldMk cId="3192181617" sldId="286"/>
            <ac:spMk id="23" creationId="{C7F32B14-5E51-3A45-8210-F39E6E1BB2D9}"/>
          </ac:spMkLst>
        </pc:spChg>
        <pc:picChg chg="del mod modCrop">
          <ac:chgData name="Emily Avila" userId="939183f2-1b0e-483a-ae5d-627ac523c81d" providerId="ADAL" clId="{3BA77A57-29A0-5A40-B43D-54E3AD6500FA}" dt="2020-06-06T20:48:35.949" v="1586" actId="478"/>
          <ac:picMkLst>
            <pc:docMk/>
            <pc:sldMk cId="3192181617" sldId="286"/>
            <ac:picMk id="2" creationId="{00000000-0000-0000-0000-000000000000}"/>
          </ac:picMkLst>
        </pc:picChg>
        <pc:picChg chg="add del mod modCrop">
          <ac:chgData name="Emily Avila" userId="939183f2-1b0e-483a-ae5d-627ac523c81d" providerId="ADAL" clId="{3BA77A57-29A0-5A40-B43D-54E3AD6500FA}" dt="2020-06-06T20:48:34.103" v="1585" actId="478"/>
          <ac:picMkLst>
            <pc:docMk/>
            <pc:sldMk cId="3192181617" sldId="286"/>
            <ac:picMk id="8" creationId="{D983F1D2-CD4E-4043-9E13-3E9626E10D8E}"/>
          </ac:picMkLst>
        </pc:picChg>
        <pc:picChg chg="add mod">
          <ac:chgData name="Emily Avila" userId="939183f2-1b0e-483a-ae5d-627ac523c81d" providerId="ADAL" clId="{3BA77A57-29A0-5A40-B43D-54E3AD6500FA}" dt="2020-06-06T21:01:04.592" v="1610" actId="14100"/>
          <ac:picMkLst>
            <pc:docMk/>
            <pc:sldMk cId="3192181617" sldId="286"/>
            <ac:picMk id="18" creationId="{7C02CAAD-6B2C-5F49-A88D-920A252FF1CC}"/>
          </ac:picMkLst>
        </pc:picChg>
        <pc:picChg chg="add del">
          <ac:chgData name="Emily Avila" userId="939183f2-1b0e-483a-ae5d-627ac523c81d" providerId="ADAL" clId="{3BA77A57-29A0-5A40-B43D-54E3AD6500FA}" dt="2020-06-06T21:01:35.625" v="1612" actId="478"/>
          <ac:picMkLst>
            <pc:docMk/>
            <pc:sldMk cId="3192181617" sldId="286"/>
            <ac:picMk id="21" creationId="{457F887E-F761-D549-9DF0-0090D1546149}"/>
          </ac:picMkLst>
        </pc:picChg>
      </pc:sldChg>
      <pc:sldChg chg="del">
        <pc:chgData name="Emily Avila" userId="939183f2-1b0e-483a-ae5d-627ac523c81d" providerId="ADAL" clId="{3BA77A57-29A0-5A40-B43D-54E3AD6500FA}" dt="2020-06-06T21:04:11.980" v="1674" actId="2696"/>
        <pc:sldMkLst>
          <pc:docMk/>
          <pc:sldMk cId="2680320529" sldId="290"/>
        </pc:sldMkLst>
      </pc:sldChg>
      <pc:sldChg chg="del">
        <pc:chgData name="Emily Avila" userId="939183f2-1b0e-483a-ae5d-627ac523c81d" providerId="ADAL" clId="{3BA77A57-29A0-5A40-B43D-54E3AD6500FA}" dt="2020-06-06T21:04:15.032" v="1675" actId="2696"/>
        <pc:sldMkLst>
          <pc:docMk/>
          <pc:sldMk cId="3081646183" sldId="291"/>
        </pc:sldMkLst>
      </pc:sldChg>
      <pc:sldChg chg="del">
        <pc:chgData name="Emily Avila" userId="939183f2-1b0e-483a-ae5d-627ac523c81d" providerId="ADAL" clId="{3BA77A57-29A0-5A40-B43D-54E3AD6500FA}" dt="2020-06-06T21:10:39.063" v="1901" actId="2696"/>
        <pc:sldMkLst>
          <pc:docMk/>
          <pc:sldMk cId="1037453816" sldId="292"/>
        </pc:sldMkLst>
      </pc:sldChg>
      <pc:sldChg chg="modSp">
        <pc:chgData name="Emily Avila" userId="939183f2-1b0e-483a-ae5d-627ac523c81d" providerId="ADAL" clId="{3BA77A57-29A0-5A40-B43D-54E3AD6500FA}" dt="2020-06-06T20:24:54.782" v="719" actId="1035"/>
        <pc:sldMkLst>
          <pc:docMk/>
          <pc:sldMk cId="2346870371" sldId="300"/>
        </pc:sldMkLst>
        <pc:spChg chg="mod">
          <ac:chgData name="Emily Avila" userId="939183f2-1b0e-483a-ae5d-627ac523c81d" providerId="ADAL" clId="{3BA77A57-29A0-5A40-B43D-54E3AD6500FA}" dt="2020-06-06T20:24:54.782" v="719" actId="1035"/>
          <ac:spMkLst>
            <pc:docMk/>
            <pc:sldMk cId="2346870371" sldId="300"/>
            <ac:spMk id="5" creationId="{00000000-0000-0000-0000-000000000000}"/>
          </ac:spMkLst>
        </pc:spChg>
      </pc:sldChg>
      <pc:sldChg chg="del">
        <pc:chgData name="Emily Avila" userId="939183f2-1b0e-483a-ae5d-627ac523c81d" providerId="ADAL" clId="{3BA77A57-29A0-5A40-B43D-54E3AD6500FA}" dt="2020-06-06T21:10:44.530" v="1902" actId="2696"/>
        <pc:sldMkLst>
          <pc:docMk/>
          <pc:sldMk cId="3889498403" sldId="301"/>
        </pc:sldMkLst>
      </pc:sldChg>
      <pc:sldChg chg="del">
        <pc:chgData name="Emily Avila" userId="939183f2-1b0e-483a-ae5d-627ac523c81d" providerId="ADAL" clId="{3BA77A57-29A0-5A40-B43D-54E3AD6500FA}" dt="2020-06-06T21:10:49.258" v="1903" actId="2696"/>
        <pc:sldMkLst>
          <pc:docMk/>
          <pc:sldMk cId="3515647983" sldId="302"/>
        </pc:sldMkLst>
      </pc:sldChg>
      <pc:sldChg chg="del">
        <pc:chgData name="Emily Avila" userId="939183f2-1b0e-483a-ae5d-627ac523c81d" providerId="ADAL" clId="{3BA77A57-29A0-5A40-B43D-54E3AD6500FA}" dt="2020-06-06T21:11:10.078" v="1904" actId="2696"/>
        <pc:sldMkLst>
          <pc:docMk/>
          <pc:sldMk cId="3406839130" sldId="303"/>
        </pc:sldMkLst>
      </pc:sldChg>
      <pc:sldChg chg="del">
        <pc:chgData name="Emily Avila" userId="939183f2-1b0e-483a-ae5d-627ac523c81d" providerId="ADAL" clId="{3BA77A57-29A0-5A40-B43D-54E3AD6500FA}" dt="2020-06-06T21:18:15.807" v="2160" actId="2696"/>
        <pc:sldMkLst>
          <pc:docMk/>
          <pc:sldMk cId="3447966559" sldId="305"/>
        </pc:sldMkLst>
      </pc:sldChg>
      <pc:sldChg chg="new del">
        <pc:chgData name="Emily Avila" userId="939183f2-1b0e-483a-ae5d-627ac523c81d" providerId="ADAL" clId="{3BA77A57-29A0-5A40-B43D-54E3AD6500FA}" dt="2020-06-06T20:08:23.582" v="5" actId="2696"/>
        <pc:sldMkLst>
          <pc:docMk/>
          <pc:sldMk cId="388097135" sldId="306"/>
        </pc:sldMkLst>
      </pc:sldChg>
      <pc:sldChg chg="new del">
        <pc:chgData name="Emily Avila" userId="939183f2-1b0e-483a-ae5d-627ac523c81d" providerId="ADAL" clId="{3BA77A57-29A0-5A40-B43D-54E3AD6500FA}" dt="2020-06-06T20:07:51.671" v="2" actId="2696"/>
        <pc:sldMkLst>
          <pc:docMk/>
          <pc:sldMk cId="1079433760" sldId="307"/>
        </pc:sldMkLst>
      </pc:sldChg>
      <pc:sldChg chg="addSp delSp modSp new mod modClrScheme chgLayout">
        <pc:chgData name="Emily Avila" userId="939183f2-1b0e-483a-ae5d-627ac523c81d" providerId="ADAL" clId="{3BA77A57-29A0-5A40-B43D-54E3AD6500FA}" dt="2020-06-06T21:13:21.281" v="1993" actId="20577"/>
        <pc:sldMkLst>
          <pc:docMk/>
          <pc:sldMk cId="3247859115" sldId="307"/>
        </pc:sldMkLst>
        <pc:spChg chg="add mod">
          <ac:chgData name="Emily Avila" userId="939183f2-1b0e-483a-ae5d-627ac523c81d" providerId="ADAL" clId="{3BA77A57-29A0-5A40-B43D-54E3AD6500FA}" dt="2020-06-06T20:43:59.542" v="1354" actId="20577"/>
          <ac:spMkLst>
            <pc:docMk/>
            <pc:sldMk cId="3247859115" sldId="307"/>
            <ac:spMk id="2" creationId="{56FC699A-82A1-5A48-974F-2048341B5F09}"/>
          </ac:spMkLst>
        </pc:spChg>
        <pc:spChg chg="add del mod">
          <ac:chgData name="Emily Avila" userId="939183f2-1b0e-483a-ae5d-627ac523c81d" providerId="ADAL" clId="{3BA77A57-29A0-5A40-B43D-54E3AD6500FA}" dt="2020-06-06T20:08:39.465" v="25" actId="478"/>
          <ac:spMkLst>
            <pc:docMk/>
            <pc:sldMk cId="3247859115" sldId="307"/>
            <ac:spMk id="3" creationId="{B312382D-0E2B-6544-B127-E68772F1A30F}"/>
          </ac:spMkLst>
        </pc:spChg>
        <pc:spChg chg="add mod">
          <ac:chgData name="Emily Avila" userId="939183f2-1b0e-483a-ae5d-627ac523c81d" providerId="ADAL" clId="{3BA77A57-29A0-5A40-B43D-54E3AD6500FA}" dt="2020-06-06T21:13:21.281" v="1993" actId="20577"/>
          <ac:spMkLst>
            <pc:docMk/>
            <pc:sldMk cId="3247859115" sldId="307"/>
            <ac:spMk id="4" creationId="{06C536B6-9D3A-E040-8106-7A670C92F5A1}"/>
          </ac:spMkLst>
        </pc:spChg>
      </pc:sldChg>
      <pc:sldChg chg="delSp modSp new">
        <pc:chgData name="Emily Avila" userId="939183f2-1b0e-483a-ae5d-627ac523c81d" providerId="ADAL" clId="{3BA77A57-29A0-5A40-B43D-54E3AD6500FA}" dt="2020-06-06T20:22:21.368" v="522" actId="20577"/>
        <pc:sldMkLst>
          <pc:docMk/>
          <pc:sldMk cId="3985231470" sldId="308"/>
        </pc:sldMkLst>
        <pc:spChg chg="mod">
          <ac:chgData name="Emily Avila" userId="939183f2-1b0e-483a-ae5d-627ac523c81d" providerId="ADAL" clId="{3BA77A57-29A0-5A40-B43D-54E3AD6500FA}" dt="2020-06-06T20:18:34.433" v="191" actId="14100"/>
          <ac:spMkLst>
            <pc:docMk/>
            <pc:sldMk cId="3985231470" sldId="308"/>
            <ac:spMk id="2" creationId="{6A24688F-4232-3345-AF7C-E2235F81E417}"/>
          </ac:spMkLst>
        </pc:spChg>
        <pc:spChg chg="del">
          <ac:chgData name="Emily Avila" userId="939183f2-1b0e-483a-ae5d-627ac523c81d" providerId="ADAL" clId="{3BA77A57-29A0-5A40-B43D-54E3AD6500FA}" dt="2020-06-06T20:18:30.464" v="190" actId="478"/>
          <ac:spMkLst>
            <pc:docMk/>
            <pc:sldMk cId="3985231470" sldId="308"/>
            <ac:spMk id="3" creationId="{D07B659C-3DA8-8F45-BE14-5C0A277B324B}"/>
          </ac:spMkLst>
        </pc:spChg>
        <pc:spChg chg="mod">
          <ac:chgData name="Emily Avila" userId="939183f2-1b0e-483a-ae5d-627ac523c81d" providerId="ADAL" clId="{3BA77A57-29A0-5A40-B43D-54E3AD6500FA}" dt="2020-06-06T20:22:21.368" v="522" actId="20577"/>
          <ac:spMkLst>
            <pc:docMk/>
            <pc:sldMk cId="3985231470" sldId="308"/>
            <ac:spMk id="4" creationId="{FDC88DEE-BF37-704D-BB23-507929D4F2E1}"/>
          </ac:spMkLst>
        </pc:spChg>
      </pc:sldChg>
      <pc:sldChg chg="addSp delSp modSp new">
        <pc:chgData name="Emily Avila" userId="939183f2-1b0e-483a-ae5d-627ac523c81d" providerId="ADAL" clId="{3BA77A57-29A0-5A40-B43D-54E3AD6500FA}" dt="2020-06-06T20:34:46.555" v="1204" actId="20577"/>
        <pc:sldMkLst>
          <pc:docMk/>
          <pc:sldMk cId="3357351921" sldId="309"/>
        </pc:sldMkLst>
        <pc:spChg chg="mod">
          <ac:chgData name="Emily Avila" userId="939183f2-1b0e-483a-ae5d-627ac523c81d" providerId="ADAL" clId="{3BA77A57-29A0-5A40-B43D-54E3AD6500FA}" dt="2020-06-06T20:27:05.523" v="826" actId="20577"/>
          <ac:spMkLst>
            <pc:docMk/>
            <pc:sldMk cId="3357351921" sldId="309"/>
            <ac:spMk id="2" creationId="{626A55CA-6745-2740-8A26-CF800952CCB2}"/>
          </ac:spMkLst>
        </pc:spChg>
        <pc:spChg chg="del">
          <ac:chgData name="Emily Avila" userId="939183f2-1b0e-483a-ae5d-627ac523c81d" providerId="ADAL" clId="{3BA77A57-29A0-5A40-B43D-54E3AD6500FA}" dt="2020-06-06T20:29:26.522" v="827" actId="22"/>
          <ac:spMkLst>
            <pc:docMk/>
            <pc:sldMk cId="3357351921" sldId="309"/>
            <ac:spMk id="3" creationId="{7491136D-22D4-3941-933B-47633BFFA7CF}"/>
          </ac:spMkLst>
        </pc:spChg>
        <pc:spChg chg="add del mod">
          <ac:chgData name="Emily Avila" userId="939183f2-1b0e-483a-ae5d-627ac523c81d" providerId="ADAL" clId="{3BA77A57-29A0-5A40-B43D-54E3AD6500FA}" dt="2020-06-06T20:34:46.555" v="1204" actId="20577"/>
          <ac:spMkLst>
            <pc:docMk/>
            <pc:sldMk cId="3357351921" sldId="309"/>
            <ac:spMk id="4" creationId="{B1D69F03-2116-8F4F-B9EE-2FB124AF6D7E}"/>
          </ac:spMkLst>
        </pc:spChg>
        <pc:spChg chg="add del mod">
          <ac:chgData name="Emily Avila" userId="939183f2-1b0e-483a-ae5d-627ac523c81d" providerId="ADAL" clId="{3BA77A57-29A0-5A40-B43D-54E3AD6500FA}" dt="2020-06-06T20:29:43.272" v="829" actId="478"/>
          <ac:spMkLst>
            <pc:docMk/>
            <pc:sldMk cId="3357351921" sldId="309"/>
            <ac:spMk id="9" creationId="{0FE152C1-B4EA-8D4F-B779-1F368E51A30E}"/>
          </ac:spMkLst>
        </pc:spChg>
        <pc:spChg chg="add mod">
          <ac:chgData name="Emily Avila" userId="939183f2-1b0e-483a-ae5d-627ac523c81d" providerId="ADAL" clId="{3BA77A57-29A0-5A40-B43D-54E3AD6500FA}" dt="2020-06-06T20:33:13.883" v="987" actId="1038"/>
          <ac:spMkLst>
            <pc:docMk/>
            <pc:sldMk cId="3357351921" sldId="309"/>
            <ac:spMk id="13" creationId="{83472BCE-32CD-1548-90D8-CC0292050B3E}"/>
          </ac:spMkLst>
        </pc:spChg>
        <pc:spChg chg="add mod">
          <ac:chgData name="Emily Avila" userId="939183f2-1b0e-483a-ae5d-627ac523c81d" providerId="ADAL" clId="{3BA77A57-29A0-5A40-B43D-54E3AD6500FA}" dt="2020-06-06T20:33:06.867" v="968" actId="1038"/>
          <ac:spMkLst>
            <pc:docMk/>
            <pc:sldMk cId="3357351921" sldId="309"/>
            <ac:spMk id="17" creationId="{3C7A59AA-D6C7-6140-B84C-45AD27917B2B}"/>
          </ac:spMkLst>
        </pc:spChg>
        <pc:picChg chg="add del mod modCrop">
          <ac:chgData name="Emily Avila" userId="939183f2-1b0e-483a-ae5d-627ac523c81d" providerId="ADAL" clId="{3BA77A57-29A0-5A40-B43D-54E3AD6500FA}" dt="2020-06-06T20:29:40.983" v="828" actId="478"/>
          <ac:picMkLst>
            <pc:docMk/>
            <pc:sldMk cId="3357351921" sldId="309"/>
            <ac:picMk id="7" creationId="{BDCBF2B5-7825-8A4D-9353-CA414234F72E}"/>
          </ac:picMkLst>
        </pc:picChg>
        <pc:picChg chg="add mod">
          <ac:chgData name="Emily Avila" userId="939183f2-1b0e-483a-ae5d-627ac523c81d" providerId="ADAL" clId="{3BA77A57-29A0-5A40-B43D-54E3AD6500FA}" dt="2020-06-06T20:32:48.858" v="931" actId="14100"/>
          <ac:picMkLst>
            <pc:docMk/>
            <pc:sldMk cId="3357351921" sldId="309"/>
            <ac:picMk id="12" creationId="{07354B6E-1695-B142-8E82-3133E11FE7C8}"/>
          </ac:picMkLst>
        </pc:picChg>
        <pc:picChg chg="add mod">
          <ac:chgData name="Emily Avila" userId="939183f2-1b0e-483a-ae5d-627ac523c81d" providerId="ADAL" clId="{3BA77A57-29A0-5A40-B43D-54E3AD6500FA}" dt="2020-06-06T20:32:58.016" v="933" actId="14100"/>
          <ac:picMkLst>
            <pc:docMk/>
            <pc:sldMk cId="3357351921" sldId="309"/>
            <ac:picMk id="16" creationId="{DE89169D-5025-614E-B0DB-6E3668512E53}"/>
          </ac:picMkLst>
        </pc:picChg>
      </pc:sldChg>
      <pc:sldChg chg="addSp delSp modSp new">
        <pc:chgData name="Emily Avila" userId="939183f2-1b0e-483a-ae5d-627ac523c81d" providerId="ADAL" clId="{3BA77A57-29A0-5A40-B43D-54E3AD6500FA}" dt="2020-06-06T20:39:43.214" v="1295" actId="255"/>
        <pc:sldMkLst>
          <pc:docMk/>
          <pc:sldMk cId="4049031219" sldId="310"/>
        </pc:sldMkLst>
        <pc:spChg chg="mod">
          <ac:chgData name="Emily Avila" userId="939183f2-1b0e-483a-ae5d-627ac523c81d" providerId="ADAL" clId="{3BA77A57-29A0-5A40-B43D-54E3AD6500FA}" dt="2020-06-06T20:35:18.484" v="1250" actId="27636"/>
          <ac:spMkLst>
            <pc:docMk/>
            <pc:sldMk cId="4049031219" sldId="310"/>
            <ac:spMk id="2" creationId="{AD1C9B08-35FE-3E4B-8481-5BCDE9043436}"/>
          </ac:spMkLst>
        </pc:spChg>
        <pc:spChg chg="del">
          <ac:chgData name="Emily Avila" userId="939183f2-1b0e-483a-ae5d-627ac523c81d" providerId="ADAL" clId="{3BA77A57-29A0-5A40-B43D-54E3AD6500FA}" dt="2020-06-06T20:38:43.625" v="1251" actId="478"/>
          <ac:spMkLst>
            <pc:docMk/>
            <pc:sldMk cId="4049031219" sldId="310"/>
            <ac:spMk id="3" creationId="{40152F2B-8A87-9F4B-8D92-69DA6944A66A}"/>
          </ac:spMkLst>
        </pc:spChg>
        <pc:spChg chg="del mod">
          <ac:chgData name="Emily Avila" userId="939183f2-1b0e-483a-ae5d-627ac523c81d" providerId="ADAL" clId="{3BA77A57-29A0-5A40-B43D-54E3AD6500FA}" dt="2020-06-06T20:39:15.220" v="1274" actId="478"/>
          <ac:spMkLst>
            <pc:docMk/>
            <pc:sldMk cId="4049031219" sldId="310"/>
            <ac:spMk id="4" creationId="{415F23FD-9AE0-5842-828C-E135264B2F08}"/>
          </ac:spMkLst>
        </pc:spChg>
        <pc:spChg chg="add mod">
          <ac:chgData name="Emily Avila" userId="939183f2-1b0e-483a-ae5d-627ac523c81d" providerId="ADAL" clId="{3BA77A57-29A0-5A40-B43D-54E3AD6500FA}" dt="2020-06-06T20:39:43.214" v="1295" actId="255"/>
          <ac:spMkLst>
            <pc:docMk/>
            <pc:sldMk cId="4049031219" sldId="310"/>
            <ac:spMk id="8" creationId="{9AFD33A3-ED14-B64B-8AAA-818C0B81830A}"/>
          </ac:spMkLst>
        </pc:spChg>
        <pc:picChg chg="add mod">
          <ac:chgData name="Emily Avila" userId="939183f2-1b0e-483a-ae5d-627ac523c81d" providerId="ADAL" clId="{3BA77A57-29A0-5A40-B43D-54E3AD6500FA}" dt="2020-06-06T20:39:02.264" v="1254" actId="14100"/>
          <ac:picMkLst>
            <pc:docMk/>
            <pc:sldMk cId="4049031219" sldId="310"/>
            <ac:picMk id="7" creationId="{86C06245-D2AA-E542-9651-3E4522A622BD}"/>
          </ac:picMkLst>
        </pc:picChg>
      </pc:sldChg>
      <pc:sldChg chg="new del">
        <pc:chgData name="Emily Avila" userId="939183f2-1b0e-483a-ae5d-627ac523c81d" providerId="ADAL" clId="{3BA77A57-29A0-5A40-B43D-54E3AD6500FA}" dt="2020-06-06T20:40:37.064" v="1297" actId="2696"/>
        <pc:sldMkLst>
          <pc:docMk/>
          <pc:sldMk cId="323795202" sldId="311"/>
        </pc:sldMkLst>
      </pc:sldChg>
      <pc:sldChg chg="addSp delSp modSp new del">
        <pc:chgData name="Emily Avila" userId="939183f2-1b0e-483a-ae5d-627ac523c81d" providerId="ADAL" clId="{3BA77A57-29A0-5A40-B43D-54E3AD6500FA}" dt="2020-06-06T21:12:48.523" v="1985" actId="21"/>
        <pc:sldMkLst>
          <pc:docMk/>
          <pc:sldMk cId="2762008501" sldId="311"/>
        </pc:sldMkLst>
        <pc:spChg chg="mod">
          <ac:chgData name="Emily Avila" userId="939183f2-1b0e-483a-ae5d-627ac523c81d" providerId="ADAL" clId="{3BA77A57-29A0-5A40-B43D-54E3AD6500FA}" dt="2020-06-06T21:05:20.628" v="1751" actId="20577"/>
          <ac:spMkLst>
            <pc:docMk/>
            <pc:sldMk cId="2762008501" sldId="311"/>
            <ac:spMk id="2" creationId="{4887E644-6EA3-4C43-87DD-94571D6C97BB}"/>
          </ac:spMkLst>
        </pc:spChg>
        <pc:spChg chg="del">
          <ac:chgData name="Emily Avila" userId="939183f2-1b0e-483a-ae5d-627ac523c81d" providerId="ADAL" clId="{3BA77A57-29A0-5A40-B43D-54E3AD6500FA}" dt="2020-06-06T21:09:39.719" v="1865" actId="22"/>
          <ac:spMkLst>
            <pc:docMk/>
            <pc:sldMk cId="2762008501" sldId="311"/>
            <ac:spMk id="3" creationId="{39170223-A51A-FA4D-8EF8-365DF46D32A3}"/>
          </ac:spMkLst>
        </pc:spChg>
        <pc:spChg chg="mod">
          <ac:chgData name="Emily Avila" userId="939183f2-1b0e-483a-ae5d-627ac523c81d" providerId="ADAL" clId="{3BA77A57-29A0-5A40-B43D-54E3AD6500FA}" dt="2020-06-06T21:07:14.956" v="1864" actId="20577"/>
          <ac:spMkLst>
            <pc:docMk/>
            <pc:sldMk cId="2762008501" sldId="311"/>
            <ac:spMk id="4" creationId="{7DE9ED6C-2F52-CE41-BEE6-9BB5AB12DBB0}"/>
          </ac:spMkLst>
        </pc:spChg>
        <pc:spChg chg="add mod">
          <ac:chgData name="Emily Avila" userId="939183f2-1b0e-483a-ae5d-627ac523c81d" providerId="ADAL" clId="{3BA77A57-29A0-5A40-B43D-54E3AD6500FA}" dt="2020-06-06T21:10:29.229" v="1900" actId="1076"/>
          <ac:spMkLst>
            <pc:docMk/>
            <pc:sldMk cId="2762008501" sldId="311"/>
            <ac:spMk id="8" creationId="{CA9C785F-C612-BC4F-95EB-19D0424E5926}"/>
          </ac:spMkLst>
        </pc:spChg>
        <pc:picChg chg="add mod modCrop">
          <ac:chgData name="Emily Avila" userId="939183f2-1b0e-483a-ae5d-627ac523c81d" providerId="ADAL" clId="{3BA77A57-29A0-5A40-B43D-54E3AD6500FA}" dt="2020-06-06T21:09:39.719" v="1865" actId="22"/>
          <ac:picMkLst>
            <pc:docMk/>
            <pc:sldMk cId="2762008501" sldId="311"/>
            <ac:picMk id="7" creationId="{0D013E9B-785F-F642-B66E-E2863D629ECD}"/>
          </ac:picMkLst>
        </pc:picChg>
      </pc:sldChg>
      <pc:sldChg chg="addSp delSp modSp new mod modClrScheme chgLayout">
        <pc:chgData name="Emily Avila" userId="939183f2-1b0e-483a-ae5d-627ac523c81d" providerId="ADAL" clId="{3BA77A57-29A0-5A40-B43D-54E3AD6500FA}" dt="2020-06-06T21:17:47.894" v="2159" actId="113"/>
        <pc:sldMkLst>
          <pc:docMk/>
          <pc:sldMk cId="1551816045" sldId="312"/>
        </pc:sldMkLst>
        <pc:spChg chg="mod ord">
          <ac:chgData name="Emily Avila" userId="939183f2-1b0e-483a-ae5d-627ac523c81d" providerId="ADAL" clId="{3BA77A57-29A0-5A40-B43D-54E3AD6500FA}" dt="2020-06-06T21:15:50.774" v="2013" actId="27636"/>
          <ac:spMkLst>
            <pc:docMk/>
            <pc:sldMk cId="1551816045" sldId="312"/>
            <ac:spMk id="2" creationId="{77244347-5E4B-9048-B1D0-396490A38CDA}"/>
          </ac:spMkLst>
        </pc:spChg>
        <pc:spChg chg="del mod ord">
          <ac:chgData name="Emily Avila" userId="939183f2-1b0e-483a-ae5d-627ac523c81d" providerId="ADAL" clId="{3BA77A57-29A0-5A40-B43D-54E3AD6500FA}" dt="2020-06-06T21:13:41.162" v="1995" actId="478"/>
          <ac:spMkLst>
            <pc:docMk/>
            <pc:sldMk cId="1551816045" sldId="312"/>
            <ac:spMk id="3" creationId="{233B48E5-B884-6D46-981A-DE4CE159611D}"/>
          </ac:spMkLst>
        </pc:spChg>
        <pc:spChg chg="del mod ord">
          <ac:chgData name="Emily Avila" userId="939183f2-1b0e-483a-ae5d-627ac523c81d" providerId="ADAL" clId="{3BA77A57-29A0-5A40-B43D-54E3AD6500FA}" dt="2020-06-06T21:13:43.971" v="1996" actId="478"/>
          <ac:spMkLst>
            <pc:docMk/>
            <pc:sldMk cId="1551816045" sldId="312"/>
            <ac:spMk id="4" creationId="{AAA61F6F-B325-1647-90D4-480EEC678260}"/>
          </ac:spMkLst>
        </pc:spChg>
        <pc:spChg chg="add mod">
          <ac:chgData name="Emily Avila" userId="939183f2-1b0e-483a-ae5d-627ac523c81d" providerId="ADAL" clId="{3BA77A57-29A0-5A40-B43D-54E3AD6500FA}" dt="2020-06-06T21:16:32.680" v="2050" actId="1036"/>
          <ac:spMkLst>
            <pc:docMk/>
            <pc:sldMk cId="1551816045" sldId="312"/>
            <ac:spMk id="8" creationId="{C01F12E8-66EA-2F47-AF7D-01C01D172089}"/>
          </ac:spMkLst>
        </pc:spChg>
        <pc:spChg chg="add mod">
          <ac:chgData name="Emily Avila" userId="939183f2-1b0e-483a-ae5d-627ac523c81d" providerId="ADAL" clId="{3BA77A57-29A0-5A40-B43D-54E3AD6500FA}" dt="2020-06-06T21:17:47.894" v="2159" actId="113"/>
          <ac:spMkLst>
            <pc:docMk/>
            <pc:sldMk cId="1551816045" sldId="312"/>
            <ac:spMk id="9" creationId="{3994F8DD-6C10-AD40-AA66-BDDB981C1954}"/>
          </ac:spMkLst>
        </pc:spChg>
        <pc:picChg chg="add mod">
          <ac:chgData name="Emily Avila" userId="939183f2-1b0e-483a-ae5d-627ac523c81d" providerId="ADAL" clId="{3BA77A57-29A0-5A40-B43D-54E3AD6500FA}" dt="2020-06-06T21:15:27.184" v="2010" actId="1037"/>
          <ac:picMkLst>
            <pc:docMk/>
            <pc:sldMk cId="1551816045" sldId="312"/>
            <ac:picMk id="7" creationId="{864AE1C6-8B76-3A4B-B4C4-DE6FA6D51791}"/>
          </ac:picMkLst>
        </pc:picChg>
      </pc:sldChg>
      <pc:sldChg chg="add del">
        <pc:chgData name="Emily Avila" userId="939183f2-1b0e-483a-ae5d-627ac523c81d" providerId="ADAL" clId="{3BA77A57-29A0-5A40-B43D-54E3AD6500FA}" dt="2020-06-06T21:13:03.764" v="1988" actId="22"/>
        <pc:sldMkLst>
          <pc:docMk/>
          <pc:sldMk cId="2762008501" sldId="313"/>
        </pc:sldMkLst>
      </pc:sldChg>
      <pc:sldChg chg="delSp modSp new">
        <pc:chgData name="Emily Avila" userId="939183f2-1b0e-483a-ae5d-627ac523c81d" providerId="ADAL" clId="{3BA77A57-29A0-5A40-B43D-54E3AD6500FA}" dt="2020-06-06T21:28:48.883" v="2194" actId="478"/>
        <pc:sldMkLst>
          <pc:docMk/>
          <pc:sldMk cId="1269992915" sldId="314"/>
        </pc:sldMkLst>
        <pc:spChg chg="mod">
          <ac:chgData name="Emily Avila" userId="939183f2-1b0e-483a-ae5d-627ac523c81d" providerId="ADAL" clId="{3BA77A57-29A0-5A40-B43D-54E3AD6500FA}" dt="2020-06-06T21:18:45.374" v="2192" actId="20577"/>
          <ac:spMkLst>
            <pc:docMk/>
            <pc:sldMk cId="1269992915" sldId="314"/>
            <ac:spMk id="2" creationId="{F027679F-9C03-C941-85CF-7187BF887FC8}"/>
          </ac:spMkLst>
        </pc:spChg>
        <pc:spChg chg="del">
          <ac:chgData name="Emily Avila" userId="939183f2-1b0e-483a-ae5d-627ac523c81d" providerId="ADAL" clId="{3BA77A57-29A0-5A40-B43D-54E3AD6500FA}" dt="2020-06-06T21:28:46.361" v="2193" actId="478"/>
          <ac:spMkLst>
            <pc:docMk/>
            <pc:sldMk cId="1269992915" sldId="314"/>
            <ac:spMk id="3" creationId="{155BBBC6-EE86-BB42-8EFE-63034EF32486}"/>
          </ac:spMkLst>
        </pc:spChg>
        <pc:spChg chg="del">
          <ac:chgData name="Emily Avila" userId="939183f2-1b0e-483a-ae5d-627ac523c81d" providerId="ADAL" clId="{3BA77A57-29A0-5A40-B43D-54E3AD6500FA}" dt="2020-06-06T21:28:48.883" v="2194" actId="478"/>
          <ac:spMkLst>
            <pc:docMk/>
            <pc:sldMk cId="1269992915" sldId="314"/>
            <ac:spMk id="4" creationId="{6FF16C43-251A-3546-B1CD-0689234034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6/6/20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June 6,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6,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6,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6,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6,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98091"/>
            <a:ext cx="1507110" cy="1077181"/>
          </a:xfrm>
          <a:prstGeom prst="rect">
            <a:avLst/>
          </a:prstGeom>
        </p:spPr>
      </p:pic>
      <p:pic>
        <p:nvPicPr>
          <p:cNvPr id="4" name="Figure" descr="Concepts of 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33632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 INTRODUCTION TO BIOLOGY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10401DAC-2230-4FB5-AF9C-C9B27A384926}"/>
              </a:ext>
            </a:extLst>
          </p:cNvPr>
          <p:cNvSpPr>
            <a:spLocks noGrp="1"/>
          </p:cNvSpPr>
          <p:nvPr>
            <p:ph type="title" idx="4294967295"/>
          </p:nvPr>
        </p:nvSpPr>
        <p:spPr>
          <a:xfrm>
            <a:off x="0" y="616226"/>
            <a:ext cx="9144000" cy="808701"/>
          </a:xfrm>
        </p:spPr>
        <p:txBody>
          <a:bodyPr>
            <a:norm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7DCB5F6-032A-4379-BEC2-47C7E3E7507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 lot of energy is required for a California condor to fly. Chemical energy derived from food is used to power flight. California condors are an endangered species; scientists have strived to place a wing tag on each bird to help them identify and locate each individual bird. (credit: Pacific Southwest Region U.S. Fish and Wildlife)</a:t>
            </a:r>
            <a:endParaRPr lang="en-US" sz="1600" b="0" dirty="0">
              <a:solidFill>
                <a:schemeClr val="tx1"/>
              </a:solidFill>
            </a:endParaRPr>
          </a:p>
        </p:txBody>
      </p:sp>
      <p:pic>
        <p:nvPicPr>
          <p:cNvPr id="2" name="Figure" descr="This photo shows a California condor in flight with a tag on its w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7200" y="1219731"/>
            <a:ext cx="4032250" cy="5032900"/>
          </a:xfrm>
        </p:spPr>
      </p:pic>
      <p:pic>
        <p:nvPicPr>
          <p:cNvPr id="7" name="OpenStaxLogo" descr="openstax college logo">
            <a:extLst>
              <a:ext uri="{FF2B5EF4-FFF2-40B4-BE49-F238E27FC236}">
                <a16:creationId xmlns:a16="http://schemas.microsoft.com/office/drawing/2014/main" id="{D088DB7A-A6EE-4206-B577-CE89075C340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dirty="0"/>
              <a:t>Properties of life: energy Need &amp; use</a:t>
            </a:r>
            <a:endParaRPr lang="en-US" sz="2400" dirty="0">
              <a:solidFill>
                <a:srgbClr val="6CB255"/>
              </a:solidFill>
            </a:endParaRPr>
          </a:p>
        </p:txBody>
      </p:sp>
    </p:spTree>
    <p:extLst>
      <p:ext uri="{BB962C8B-B14F-4D97-AF65-F5344CB8AC3E}">
        <p14:creationId xmlns:p14="http://schemas.microsoft.com/office/powerpoint/2010/main" val="328509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4E7A979C-F9CA-49D8-B568-34981917E4D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127642" y="241326"/>
            <a:ext cx="8062912" cy="659535"/>
          </a:xfrm>
        </p:spPr>
        <p:txBody>
          <a:bodyPr>
            <a:normAutofit fontScale="90000"/>
          </a:bodyPr>
          <a:lstStyle/>
          <a:p>
            <a:r>
              <a:rPr lang="en-US" dirty="0"/>
              <a:t>Learning objective: describe the levels of organization in living organisms </a:t>
            </a:r>
            <a:endParaRPr lang="en-US" sz="2400" dirty="0">
              <a:solidFill>
                <a:srgbClr val="6CB255"/>
              </a:solidFill>
            </a:endParaRPr>
          </a:p>
        </p:txBody>
      </p:sp>
      <p:pic>
        <p:nvPicPr>
          <p:cNvPr id="18" name="Picture 17">
            <a:extLst>
              <a:ext uri="{FF2B5EF4-FFF2-40B4-BE49-F238E27FC236}">
                <a16:creationId xmlns:a16="http://schemas.microsoft.com/office/drawing/2014/main" id="{7C02CAAD-6B2C-5F49-A88D-920A252FF1CC}"/>
              </a:ext>
            </a:extLst>
          </p:cNvPr>
          <p:cNvPicPr>
            <a:picLocks noChangeAspect="1"/>
          </p:cNvPicPr>
          <p:nvPr/>
        </p:nvPicPr>
        <p:blipFill>
          <a:blip r:embed="rId3"/>
          <a:stretch>
            <a:fillRect/>
          </a:stretch>
        </p:blipFill>
        <p:spPr>
          <a:xfrm>
            <a:off x="2698397" y="843987"/>
            <a:ext cx="4431287" cy="5754410"/>
          </a:xfrm>
          <a:prstGeom prst="rect">
            <a:avLst/>
          </a:prstGeom>
        </p:spPr>
      </p:pic>
      <p:sp>
        <p:nvSpPr>
          <p:cNvPr id="22" name="TextBox 21">
            <a:extLst>
              <a:ext uri="{FF2B5EF4-FFF2-40B4-BE49-F238E27FC236}">
                <a16:creationId xmlns:a16="http://schemas.microsoft.com/office/drawing/2014/main" id="{E5A3223A-27F0-F04E-9CEA-234ED1CEF6DD}"/>
              </a:ext>
            </a:extLst>
          </p:cNvPr>
          <p:cNvSpPr txBox="1"/>
          <p:nvPr/>
        </p:nvSpPr>
        <p:spPr>
          <a:xfrm>
            <a:off x="3659207" y="2513796"/>
            <a:ext cx="1828800" cy="1828800"/>
          </a:xfrm>
          <a:prstGeom prst="rect">
            <a:avLst/>
          </a:prstGeom>
          <a:noFill/>
        </p:spPr>
        <p:txBody>
          <a:bodyPr wrap="square" rtlCol="0">
            <a:spAutoFit/>
          </a:bodyPr>
          <a:lstStyle/>
          <a:p>
            <a:pPr algn="l"/>
            <a:endParaRPr lang="en-US" dirty="0"/>
          </a:p>
        </p:txBody>
      </p:sp>
      <p:sp>
        <p:nvSpPr>
          <p:cNvPr id="23" name="TextBox 22">
            <a:extLst>
              <a:ext uri="{FF2B5EF4-FFF2-40B4-BE49-F238E27FC236}">
                <a16:creationId xmlns:a16="http://schemas.microsoft.com/office/drawing/2014/main" id="{C7F32B14-5E51-3A45-8210-F39E6E1BB2D9}"/>
              </a:ext>
            </a:extLst>
          </p:cNvPr>
          <p:cNvSpPr txBox="1"/>
          <p:nvPr/>
        </p:nvSpPr>
        <p:spPr>
          <a:xfrm>
            <a:off x="393861" y="5660240"/>
            <a:ext cx="2098338" cy="830997"/>
          </a:xfrm>
          <a:prstGeom prst="rect">
            <a:avLst/>
          </a:prstGeom>
          <a:noFill/>
        </p:spPr>
        <p:txBody>
          <a:bodyPr wrap="square" rtlCol="0">
            <a:spAutoFit/>
          </a:bodyPr>
          <a:lstStyle/>
          <a:p>
            <a:pPr algn="l"/>
            <a:r>
              <a:rPr lang="en-US" sz="1200" dirty="0"/>
              <a:t>Image from https://organicyajinke.blogspot.com/2015/10/levels-of-biological-organization.html</a:t>
            </a:r>
          </a:p>
        </p:txBody>
      </p:sp>
    </p:spTree>
    <p:extLst>
      <p:ext uri="{BB962C8B-B14F-4D97-AF65-F5344CB8AC3E}">
        <p14:creationId xmlns:p14="http://schemas.microsoft.com/office/powerpoint/2010/main" val="319218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1CA984F-FC3D-4501-999B-F960A7B4B6D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levels of taxonomic hierarchy for a dog, from the broadest category—domain—to the most specific—species.</a:t>
            </a:r>
          </a:p>
        </p:txBody>
      </p:sp>
      <p:pic>
        <p:nvPicPr>
          <p:cNvPr id="4" name="Figure" descr="A chart shows the eight levels of taxonomic hierarchy for the dog, Canis lup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77" r="-5477"/>
          <a:stretch>
            <a:fillRect/>
          </a:stretch>
        </p:blipFill>
        <p:spPr/>
      </p:pic>
      <p:pic>
        <p:nvPicPr>
          <p:cNvPr id="9" name="OpenStaxLogo" descr="openstax college logo">
            <a:extLst>
              <a:ext uri="{FF2B5EF4-FFF2-40B4-BE49-F238E27FC236}">
                <a16:creationId xmlns:a16="http://schemas.microsoft.com/office/drawing/2014/main" id="{CEA780E0-83AB-453B-BD50-BE75CBD134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1.9</a:t>
            </a:r>
          </a:p>
        </p:txBody>
      </p:sp>
    </p:spTree>
    <p:extLst>
      <p:ext uri="{BB962C8B-B14F-4D97-AF65-F5344CB8AC3E}">
        <p14:creationId xmlns:p14="http://schemas.microsoft.com/office/powerpoint/2010/main" val="154711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89295B-DADE-4925-8582-E115A6F0DEE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r>
              <a:rPr lang="en-US" sz="1500" dirty="0"/>
              <a:t>These images represent different domains. The scanning electron micrograph shows  </a:t>
            </a:r>
            <a:r>
              <a:rPr lang="en-US" sz="1500" dirty="0">
                <a:solidFill>
                  <a:srgbClr val="6CB255"/>
                </a:solidFill>
              </a:rPr>
              <a:t>(a) </a:t>
            </a:r>
            <a:r>
              <a:rPr lang="en-US" sz="1500" dirty="0"/>
              <a:t>bacterial cells belong to the domain Bacteria, while the </a:t>
            </a:r>
            <a:r>
              <a:rPr lang="en-US" sz="1500" dirty="0">
                <a:solidFill>
                  <a:srgbClr val="6CB255"/>
                </a:solidFill>
              </a:rPr>
              <a:t>(b) </a:t>
            </a:r>
            <a:r>
              <a:rPr lang="en-US" sz="1500" dirty="0"/>
              <a:t>extremophiles, seen all together as colored mats in this hot spring, belong to domain </a:t>
            </a:r>
            <a:r>
              <a:rPr lang="en-US" sz="1500" dirty="0" err="1"/>
              <a:t>Archaea</a:t>
            </a:r>
            <a:r>
              <a:rPr lang="en-US" sz="1500" dirty="0"/>
              <a:t>. Both the </a:t>
            </a:r>
            <a:r>
              <a:rPr lang="en-US" sz="1500" dirty="0">
                <a:solidFill>
                  <a:srgbClr val="6CB255"/>
                </a:solidFill>
              </a:rPr>
              <a:t>(c) </a:t>
            </a:r>
            <a:r>
              <a:rPr lang="en-US" sz="1500" dirty="0"/>
              <a:t>sunflower and </a:t>
            </a:r>
            <a:r>
              <a:rPr lang="en-US" sz="1500" dirty="0">
                <a:solidFill>
                  <a:srgbClr val="6CB255"/>
                </a:solidFill>
              </a:rPr>
              <a:t>(d) </a:t>
            </a:r>
            <a:r>
              <a:rPr lang="en-US" sz="1500" dirty="0"/>
              <a:t>lion are part of domain </a:t>
            </a:r>
            <a:r>
              <a:rPr lang="en-US" sz="1500" dirty="0" err="1"/>
              <a:t>Eukarya</a:t>
            </a:r>
            <a:r>
              <a:rPr lang="en-US" sz="1500" dirty="0"/>
              <a:t>. (credit a: modification of work by Rocky Mountain Laboratories, NIAID, NIH; credit b: modification of work by Steve </a:t>
            </a:r>
            <a:r>
              <a:rPr lang="en-US" sz="1500" dirty="0" err="1"/>
              <a:t>Jurvetson</a:t>
            </a:r>
            <a:r>
              <a:rPr lang="en-US" sz="1500" dirty="0"/>
              <a:t>; credit c: modification of work by Michael </a:t>
            </a:r>
            <a:r>
              <a:rPr lang="en-US" sz="1500" dirty="0" err="1"/>
              <a:t>Arrighi</a:t>
            </a:r>
            <a:r>
              <a:rPr lang="en-US" sz="1500" dirty="0"/>
              <a:t>; credit d: modification of work by Frank </a:t>
            </a:r>
            <a:r>
              <a:rPr lang="en-US" sz="1500" dirty="0" err="1"/>
              <a:t>Vassen</a:t>
            </a:r>
            <a:r>
              <a:rPr lang="en-US" sz="1500" dirty="0"/>
              <a:t>)</a:t>
            </a:r>
          </a:p>
        </p:txBody>
      </p:sp>
      <p:pic>
        <p:nvPicPr>
          <p:cNvPr id="4" name="Figure" descr="Photos depict: A: bacterial cells. B: a natural hot vent. C: a sunflower. D: a l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897" b="-36897"/>
          <a:stretch>
            <a:fillRect/>
          </a:stretch>
        </p:blipFill>
        <p:spPr/>
      </p:pic>
      <p:pic>
        <p:nvPicPr>
          <p:cNvPr id="9" name="OpenStaxLogo" descr="openstax college logo">
            <a:extLst>
              <a:ext uri="{FF2B5EF4-FFF2-40B4-BE49-F238E27FC236}">
                <a16:creationId xmlns:a16="http://schemas.microsoft.com/office/drawing/2014/main" id="{59A1BA79-47A5-4110-89FA-F3112EABCD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1.10</a:t>
            </a:r>
          </a:p>
        </p:txBody>
      </p:sp>
    </p:spTree>
    <p:extLst>
      <p:ext uri="{BB962C8B-B14F-4D97-AF65-F5344CB8AC3E}">
        <p14:creationId xmlns:p14="http://schemas.microsoft.com/office/powerpoint/2010/main" val="259600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AFE5E56-2ABE-4406-9A66-FBF14272A4D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This phylogenetic tree was constructed by microbiologist Carl </a:t>
            </a:r>
            <a:r>
              <a:rPr lang="en-US" sz="1600" dirty="0" err="1"/>
              <a:t>Woese</a:t>
            </a:r>
            <a:r>
              <a:rPr lang="en-US" sz="1600" dirty="0"/>
              <a:t> using genetic relationships. The tree shows the separation of living organisms into three domains: Bacteria, </a:t>
            </a:r>
            <a:r>
              <a:rPr lang="en-US" sz="1600" dirty="0" err="1"/>
              <a:t>Archaea</a:t>
            </a:r>
            <a:r>
              <a:rPr lang="en-US" sz="1600" dirty="0"/>
              <a:t>, and </a:t>
            </a:r>
            <a:r>
              <a:rPr lang="en-US" sz="1600" dirty="0" err="1"/>
              <a:t>Eukarya</a:t>
            </a:r>
            <a:r>
              <a:rPr lang="en-US" sz="1600" dirty="0"/>
              <a:t>. Bacteria and </a:t>
            </a:r>
            <a:r>
              <a:rPr lang="en-US" sz="1600" dirty="0" err="1"/>
              <a:t>Archaea</a:t>
            </a:r>
            <a:r>
              <a:rPr lang="en-US" sz="1600" dirty="0"/>
              <a:t> are organisms without a nucleus or other organelles surrounded by a membrane and, therefore, are prokaryotes. (credit: modification of work by Eric </a:t>
            </a:r>
            <a:r>
              <a:rPr lang="en-US" sz="1600" dirty="0" err="1"/>
              <a:t>Gaba</a:t>
            </a:r>
            <a:r>
              <a:rPr lang="en-US" sz="1600" dirty="0"/>
              <a:t>)</a:t>
            </a:r>
          </a:p>
        </p:txBody>
      </p:sp>
      <p:pic>
        <p:nvPicPr>
          <p:cNvPr id="4" name="Figure" descr="This phylogenetic tree shows that the three domains of life, bacteria, archaea and eukarya, all arose from a common ancest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748" r="-27748"/>
          <a:stretch>
            <a:fillRect/>
          </a:stretch>
        </p:blipFill>
        <p:spPr/>
      </p:pic>
      <p:pic>
        <p:nvPicPr>
          <p:cNvPr id="9" name="OpenStaxLogo" descr="openstax college logo">
            <a:extLst>
              <a:ext uri="{FF2B5EF4-FFF2-40B4-BE49-F238E27FC236}">
                <a16:creationId xmlns:a16="http://schemas.microsoft.com/office/drawing/2014/main" id="{AA2833A1-95A2-40F3-BB7C-6D9DA51F0D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a:t>
            </a:r>
          </a:p>
        </p:txBody>
      </p:sp>
    </p:spTree>
    <p:extLst>
      <p:ext uri="{BB962C8B-B14F-4D97-AF65-F5344CB8AC3E}">
        <p14:creationId xmlns:p14="http://schemas.microsoft.com/office/powerpoint/2010/main" val="139009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4347-5E4B-9048-B1D0-396490A38CDA}"/>
              </a:ext>
            </a:extLst>
          </p:cNvPr>
          <p:cNvSpPr>
            <a:spLocks noGrp="1"/>
          </p:cNvSpPr>
          <p:nvPr>
            <p:ph type="title"/>
          </p:nvPr>
        </p:nvSpPr>
        <p:spPr/>
        <p:txBody>
          <a:bodyPr>
            <a:normAutofit fontScale="90000"/>
          </a:bodyPr>
          <a:lstStyle/>
          <a:p>
            <a:r>
              <a:rPr lang="en-US" dirty="0"/>
              <a:t>Learning objective: Compare inductive reasoning with deductive reasoning </a:t>
            </a:r>
          </a:p>
        </p:txBody>
      </p:sp>
      <p:pic>
        <p:nvPicPr>
          <p:cNvPr id="7" name="Picture 6">
            <a:extLst>
              <a:ext uri="{FF2B5EF4-FFF2-40B4-BE49-F238E27FC236}">
                <a16:creationId xmlns:a16="http://schemas.microsoft.com/office/drawing/2014/main" id="{864AE1C6-8B76-3A4B-B4C4-DE6FA6D51791}"/>
              </a:ext>
            </a:extLst>
          </p:cNvPr>
          <p:cNvPicPr>
            <a:picLocks noChangeAspect="1"/>
          </p:cNvPicPr>
          <p:nvPr/>
        </p:nvPicPr>
        <p:blipFill>
          <a:blip r:embed="rId2"/>
          <a:stretch>
            <a:fillRect/>
          </a:stretch>
        </p:blipFill>
        <p:spPr>
          <a:xfrm>
            <a:off x="409026" y="1302152"/>
            <a:ext cx="8309321" cy="4348544"/>
          </a:xfrm>
          <a:prstGeom prst="rect">
            <a:avLst/>
          </a:prstGeom>
        </p:spPr>
      </p:pic>
      <p:sp>
        <p:nvSpPr>
          <p:cNvPr id="8" name="TextBox 7">
            <a:extLst>
              <a:ext uri="{FF2B5EF4-FFF2-40B4-BE49-F238E27FC236}">
                <a16:creationId xmlns:a16="http://schemas.microsoft.com/office/drawing/2014/main" id="{C01F12E8-66EA-2F47-AF7D-01C01D172089}"/>
              </a:ext>
            </a:extLst>
          </p:cNvPr>
          <p:cNvSpPr txBox="1"/>
          <p:nvPr/>
        </p:nvSpPr>
        <p:spPr>
          <a:xfrm>
            <a:off x="2276675" y="6337007"/>
            <a:ext cx="4885160" cy="276999"/>
          </a:xfrm>
          <a:prstGeom prst="rect">
            <a:avLst/>
          </a:prstGeom>
          <a:noFill/>
        </p:spPr>
        <p:txBody>
          <a:bodyPr wrap="square" rtlCol="0">
            <a:spAutoFit/>
          </a:bodyPr>
          <a:lstStyle/>
          <a:p>
            <a:pPr algn="l"/>
            <a:r>
              <a:rPr lang="en-US" sz="1200" dirty="0"/>
              <a:t>Image from https://</a:t>
            </a:r>
            <a:r>
              <a:rPr lang="en-US" sz="1200" dirty="0" err="1"/>
              <a:t>7esl.com</a:t>
            </a:r>
            <a:r>
              <a:rPr lang="en-US" sz="1200" dirty="0"/>
              <a:t>/inductive-vs-deductive-reasoning/</a:t>
            </a:r>
          </a:p>
        </p:txBody>
      </p:sp>
      <p:sp>
        <p:nvSpPr>
          <p:cNvPr id="9" name="TextBox 8">
            <a:extLst>
              <a:ext uri="{FF2B5EF4-FFF2-40B4-BE49-F238E27FC236}">
                <a16:creationId xmlns:a16="http://schemas.microsoft.com/office/drawing/2014/main" id="{3994F8DD-6C10-AD40-AA66-BDDB981C1954}"/>
              </a:ext>
            </a:extLst>
          </p:cNvPr>
          <p:cNvSpPr txBox="1"/>
          <p:nvPr/>
        </p:nvSpPr>
        <p:spPr>
          <a:xfrm>
            <a:off x="1157468" y="5743235"/>
            <a:ext cx="7161836" cy="381702"/>
          </a:xfrm>
          <a:prstGeom prst="rect">
            <a:avLst/>
          </a:prstGeom>
          <a:noFill/>
        </p:spPr>
        <p:txBody>
          <a:bodyPr wrap="square" rtlCol="0">
            <a:spAutoFit/>
          </a:bodyPr>
          <a:lstStyle/>
          <a:p>
            <a:pPr algn="l"/>
            <a:r>
              <a:rPr lang="en-US" b="1" dirty="0"/>
              <a:t>Discovery Science                                         Hypothesis Testing</a:t>
            </a:r>
          </a:p>
        </p:txBody>
      </p:sp>
    </p:spTree>
    <p:extLst>
      <p:ext uri="{BB962C8B-B14F-4D97-AF65-F5344CB8AC3E}">
        <p14:creationId xmlns:p14="http://schemas.microsoft.com/office/powerpoint/2010/main" val="1551816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E644-6EA3-4C43-87DD-94571D6C97BB}"/>
              </a:ext>
            </a:extLst>
          </p:cNvPr>
          <p:cNvSpPr>
            <a:spLocks noGrp="1"/>
          </p:cNvSpPr>
          <p:nvPr>
            <p:ph type="title"/>
          </p:nvPr>
        </p:nvSpPr>
        <p:spPr/>
        <p:txBody>
          <a:bodyPr>
            <a:normAutofit fontScale="90000"/>
          </a:bodyPr>
          <a:lstStyle/>
          <a:p>
            <a:r>
              <a:rPr lang="en-US" dirty="0"/>
              <a:t>Learning objective: apply the process of scientific inquiry to questions</a:t>
            </a:r>
          </a:p>
        </p:txBody>
      </p:sp>
      <p:sp>
        <p:nvSpPr>
          <p:cNvPr id="4" name="Text Placeholder 3">
            <a:extLst>
              <a:ext uri="{FF2B5EF4-FFF2-40B4-BE49-F238E27FC236}">
                <a16:creationId xmlns:a16="http://schemas.microsoft.com/office/drawing/2014/main" id="{7DE9ED6C-2F52-CE41-BEE6-9BB5AB12DBB0}"/>
              </a:ext>
            </a:extLst>
          </p:cNvPr>
          <p:cNvSpPr>
            <a:spLocks noGrp="1"/>
          </p:cNvSpPr>
          <p:nvPr>
            <p:ph type="body" sz="quarter" idx="14"/>
          </p:nvPr>
        </p:nvSpPr>
        <p:spPr/>
        <p:txBody>
          <a:bodyPr/>
          <a:lstStyle/>
          <a:p>
            <a:r>
              <a:rPr lang="en-US" dirty="0"/>
              <a:t>Science is one of many tools that should be used to explore our world.</a:t>
            </a:r>
          </a:p>
        </p:txBody>
      </p:sp>
      <p:pic>
        <p:nvPicPr>
          <p:cNvPr id="7" name="Picture Placeholder 6">
            <a:extLst>
              <a:ext uri="{FF2B5EF4-FFF2-40B4-BE49-F238E27FC236}">
                <a16:creationId xmlns:a16="http://schemas.microsoft.com/office/drawing/2014/main" id="{0D013E9B-785F-F642-B66E-E2863D629ECD}"/>
              </a:ext>
            </a:extLst>
          </p:cNvPr>
          <p:cNvPicPr>
            <a:picLocks noGrp="1" noChangeAspect="1"/>
          </p:cNvPicPr>
          <p:nvPr>
            <p:ph type="pic" sz="quarter" idx="13"/>
          </p:nvPr>
        </p:nvPicPr>
        <p:blipFill rotWithShape="1">
          <a:blip r:embed="rId2"/>
          <a:srcRect t="6586" b="6586"/>
          <a:stretch/>
        </p:blipFill>
        <p:spPr>
          <a:prstGeom prst="rect">
            <a:avLst/>
          </a:prstGeom>
        </p:spPr>
      </p:pic>
      <p:sp>
        <p:nvSpPr>
          <p:cNvPr id="8" name="TextBox 7">
            <a:extLst>
              <a:ext uri="{FF2B5EF4-FFF2-40B4-BE49-F238E27FC236}">
                <a16:creationId xmlns:a16="http://schemas.microsoft.com/office/drawing/2014/main" id="{CA9C785F-C612-BC4F-95EB-19D0424E5926}"/>
              </a:ext>
            </a:extLst>
          </p:cNvPr>
          <p:cNvSpPr txBox="1"/>
          <p:nvPr/>
        </p:nvSpPr>
        <p:spPr>
          <a:xfrm>
            <a:off x="878067" y="6093389"/>
            <a:ext cx="2819401" cy="276999"/>
          </a:xfrm>
          <a:prstGeom prst="rect">
            <a:avLst/>
          </a:prstGeom>
          <a:noFill/>
        </p:spPr>
        <p:txBody>
          <a:bodyPr wrap="square" rtlCol="0">
            <a:spAutoFit/>
          </a:bodyPr>
          <a:lstStyle/>
          <a:p>
            <a:pPr algn="l"/>
            <a:r>
              <a:rPr lang="en-US" sz="1200" dirty="0"/>
              <a:t>Image from </a:t>
            </a:r>
            <a:r>
              <a:rPr lang="en-US" sz="1200" dirty="0" err="1"/>
              <a:t>extranewsfeed.com</a:t>
            </a:r>
            <a:endParaRPr lang="en-US" sz="1200" dirty="0"/>
          </a:p>
        </p:txBody>
      </p:sp>
    </p:spTree>
    <p:extLst>
      <p:ext uri="{BB962C8B-B14F-4D97-AF65-F5344CB8AC3E}">
        <p14:creationId xmlns:p14="http://schemas.microsoft.com/office/powerpoint/2010/main" val="2762008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16B5C16-25B2-490A-835D-489B2D2730A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scientific method is a series of defined steps that include experiments and careful observation. If a hypothesis is not supported by data, a new hypothesis can be proposed.</a:t>
            </a:r>
            <a:endParaRPr lang="en-US" sz="1600" b="0" dirty="0">
              <a:solidFill>
                <a:srgbClr val="000000"/>
              </a:solidFill>
            </a:endParaRPr>
          </a:p>
        </p:txBody>
      </p:sp>
      <p:pic>
        <p:nvPicPr>
          <p:cNvPr id="2" name="Figure" descr="A flow chart shows the steps in the scientific method. In step 1, an observation is made. In step 2, a question is asked about the observation. In step 3, an answer to the question, called a hypothesis, is proposed. In step 4, a prediction is made based on the hypothesis. In step 5, an experiment is done to test the prediction. In step 6, the results are analyzed to determine whether or not the hypothesis is supported. If the hypothesis is not supported, another hypothesis is made. In either case, the results are repor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903890" y="1219731"/>
            <a:ext cx="3138870" cy="5032900"/>
          </a:xfrm>
        </p:spPr>
      </p:pic>
      <p:pic>
        <p:nvPicPr>
          <p:cNvPr id="7" name="OpenStaxLogo" descr="openstax college logo">
            <a:extLst>
              <a:ext uri="{FF2B5EF4-FFF2-40B4-BE49-F238E27FC236}">
                <a16:creationId xmlns:a16="http://schemas.microsoft.com/office/drawing/2014/main" id="{5573F3EF-2F8D-438B-95AD-697B6856D4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1.18</a:t>
            </a:r>
          </a:p>
        </p:txBody>
      </p:sp>
    </p:spTree>
    <p:extLst>
      <p:ext uri="{BB962C8B-B14F-4D97-AF65-F5344CB8AC3E}">
        <p14:creationId xmlns:p14="http://schemas.microsoft.com/office/powerpoint/2010/main" val="350472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679F-9C03-C941-85CF-7187BF887FC8}"/>
              </a:ext>
            </a:extLst>
          </p:cNvPr>
          <p:cNvSpPr>
            <a:spLocks noGrp="1"/>
          </p:cNvSpPr>
          <p:nvPr>
            <p:ph type="title"/>
          </p:nvPr>
        </p:nvSpPr>
        <p:spPr/>
        <p:txBody>
          <a:bodyPr/>
          <a:lstStyle/>
          <a:p>
            <a:r>
              <a:rPr lang="en-US" dirty="0"/>
              <a:t>The Scientific method in action</a:t>
            </a:r>
          </a:p>
        </p:txBody>
      </p:sp>
    </p:spTree>
    <p:extLst>
      <p:ext uri="{BB962C8B-B14F-4D97-AF65-F5344CB8AC3E}">
        <p14:creationId xmlns:p14="http://schemas.microsoft.com/office/powerpoint/2010/main" val="126999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699A-82A1-5A48-974F-2048341B5F09}"/>
              </a:ext>
            </a:extLst>
          </p:cNvPr>
          <p:cNvSpPr>
            <a:spLocks noGrp="1"/>
          </p:cNvSpPr>
          <p:nvPr>
            <p:ph type="title"/>
          </p:nvPr>
        </p:nvSpPr>
        <p:spPr/>
        <p:txBody>
          <a:bodyPr/>
          <a:lstStyle/>
          <a:p>
            <a:r>
              <a:rPr lang="en-US" dirty="0"/>
              <a:t>Learning objectives</a:t>
            </a:r>
          </a:p>
        </p:txBody>
      </p:sp>
      <p:sp>
        <p:nvSpPr>
          <p:cNvPr id="4" name="Text Placeholder 3">
            <a:extLst>
              <a:ext uri="{FF2B5EF4-FFF2-40B4-BE49-F238E27FC236}">
                <a16:creationId xmlns:a16="http://schemas.microsoft.com/office/drawing/2014/main" id="{06C536B6-9D3A-E040-8106-7A670C92F5A1}"/>
              </a:ext>
            </a:extLst>
          </p:cNvPr>
          <p:cNvSpPr>
            <a:spLocks noGrp="1"/>
          </p:cNvSpPr>
          <p:nvPr>
            <p:ph type="body" sz="quarter" idx="14"/>
          </p:nvPr>
        </p:nvSpPr>
        <p:spPr>
          <a:xfrm>
            <a:off x="561695" y="1323349"/>
            <a:ext cx="8062912" cy="4785512"/>
          </a:xfrm>
        </p:spPr>
        <p:txBody>
          <a:bodyPr>
            <a:normAutofit/>
          </a:bodyPr>
          <a:lstStyle/>
          <a:p>
            <a:r>
              <a:rPr lang="en-US" sz="1800" b="1" dirty="0">
                <a:solidFill>
                  <a:srgbClr val="000000"/>
                </a:solidFill>
                <a:latin typeface="TimesNewRomanPS-BoldMT"/>
              </a:rPr>
              <a:t>After successfully completing this learning module, students will be able to:</a:t>
            </a:r>
          </a:p>
          <a:p>
            <a:pPr marL="285750" indent="-285750">
              <a:buFont typeface="Arial" panose="020B0604020202020204" pitchFamily="34" charset="0"/>
              <a:buChar char="•"/>
            </a:pPr>
            <a:r>
              <a:rPr lang="en-US" sz="1800" b="1" dirty="0">
                <a:solidFill>
                  <a:srgbClr val="000000"/>
                </a:solidFill>
                <a:latin typeface="TimesNewRomanPS-BoldMT"/>
              </a:rPr>
              <a:t>Identify and describe the properties of life.</a:t>
            </a:r>
          </a:p>
          <a:p>
            <a:pPr marL="285750" indent="-285750">
              <a:buFont typeface="Arial" panose="020B0604020202020204" pitchFamily="34" charset="0"/>
              <a:buChar char="•"/>
            </a:pPr>
            <a:r>
              <a:rPr lang="en-US" sz="1800" b="1" dirty="0">
                <a:solidFill>
                  <a:srgbClr val="000000"/>
                </a:solidFill>
                <a:latin typeface="TimesNewRomanPS-BoldMT"/>
              </a:rPr>
              <a:t>Describe the levels of organization among living organisms.</a:t>
            </a:r>
          </a:p>
          <a:p>
            <a:pPr marL="285750" indent="-285750">
              <a:buFont typeface="Arial" panose="020B0604020202020204" pitchFamily="34" charset="0"/>
              <a:buChar char="•"/>
            </a:pPr>
            <a:r>
              <a:rPr lang="en-US" sz="1800" b="1" dirty="0">
                <a:solidFill>
                  <a:srgbClr val="000000"/>
                </a:solidFill>
                <a:latin typeface="TimesNewRomanPS-BoldMT"/>
              </a:rPr>
              <a:t>Compare inductive reasoning with deductive reasoning.</a:t>
            </a:r>
          </a:p>
          <a:p>
            <a:pPr marL="285750" indent="-285750">
              <a:buFont typeface="Arial" panose="020B0604020202020204" pitchFamily="34" charset="0"/>
              <a:buChar char="•"/>
            </a:pPr>
            <a:r>
              <a:rPr lang="en-US" sz="1800" b="1" dirty="0">
                <a:solidFill>
                  <a:srgbClr val="000000"/>
                </a:solidFill>
                <a:latin typeface="TimesNewRomanPS-BoldMT"/>
              </a:rPr>
              <a:t>Apply the process of scientific inquiry to questions.</a:t>
            </a:r>
            <a:endParaRPr lang="en-US" sz="1800" dirty="0"/>
          </a:p>
        </p:txBody>
      </p:sp>
    </p:spTree>
    <p:extLst>
      <p:ext uri="{BB962C8B-B14F-4D97-AF65-F5344CB8AC3E}">
        <p14:creationId xmlns:p14="http://schemas.microsoft.com/office/powerpoint/2010/main" val="324785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688F-4232-3345-AF7C-E2235F81E417}"/>
              </a:ext>
            </a:extLst>
          </p:cNvPr>
          <p:cNvSpPr>
            <a:spLocks noGrp="1"/>
          </p:cNvSpPr>
          <p:nvPr>
            <p:ph type="title"/>
          </p:nvPr>
        </p:nvSpPr>
        <p:spPr>
          <a:xfrm>
            <a:off x="457200" y="241326"/>
            <a:ext cx="8062912" cy="932218"/>
          </a:xfrm>
        </p:spPr>
        <p:txBody>
          <a:bodyPr>
            <a:normAutofit fontScale="90000"/>
          </a:bodyPr>
          <a:lstStyle/>
          <a:p>
            <a:pPr algn="ctr"/>
            <a:r>
              <a:rPr lang="en-US" dirty="0"/>
              <a:t>Learning Objective</a:t>
            </a:r>
            <a:br>
              <a:rPr lang="en-US" dirty="0"/>
            </a:br>
            <a:r>
              <a:rPr lang="en-US" dirty="0"/>
              <a:t>Identify &amp; describe the properties of life </a:t>
            </a:r>
          </a:p>
        </p:txBody>
      </p:sp>
      <p:sp>
        <p:nvSpPr>
          <p:cNvPr id="4" name="Text Placeholder 3">
            <a:extLst>
              <a:ext uri="{FF2B5EF4-FFF2-40B4-BE49-F238E27FC236}">
                <a16:creationId xmlns:a16="http://schemas.microsoft.com/office/drawing/2014/main" id="{FDC88DEE-BF37-704D-BB23-507929D4F2E1}"/>
              </a:ext>
            </a:extLst>
          </p:cNvPr>
          <p:cNvSpPr>
            <a:spLocks noGrp="1"/>
          </p:cNvSpPr>
          <p:nvPr>
            <p:ph type="body" sz="quarter" idx="14"/>
          </p:nvPr>
        </p:nvSpPr>
        <p:spPr>
          <a:xfrm>
            <a:off x="457200" y="1454873"/>
            <a:ext cx="8062912" cy="4555491"/>
          </a:xfrm>
        </p:spPr>
        <p:txBody>
          <a:bodyPr/>
          <a:lstStyle/>
          <a:p>
            <a:pPr marL="342900" indent="-342900">
              <a:buFont typeface="Arial" panose="020B0604020202020204" pitchFamily="34" charset="0"/>
              <a:buChar char="•"/>
            </a:pPr>
            <a:r>
              <a:rPr lang="en-US" dirty="0"/>
              <a:t>Life has order and structure</a:t>
            </a:r>
          </a:p>
          <a:p>
            <a:pPr marL="342900" indent="-342900">
              <a:buFont typeface="Arial" panose="020B0604020202020204" pitchFamily="34" charset="0"/>
              <a:buChar char="•"/>
            </a:pPr>
            <a:r>
              <a:rPr lang="en-US" dirty="0"/>
              <a:t>Life senses and responds to stimuli</a:t>
            </a:r>
          </a:p>
          <a:p>
            <a:pPr marL="342900" indent="-342900">
              <a:buFont typeface="Arial" panose="020B0604020202020204" pitchFamily="34" charset="0"/>
              <a:buChar char="•"/>
            </a:pPr>
            <a:r>
              <a:rPr lang="en-US" dirty="0"/>
              <a:t>Life requires reproduction</a:t>
            </a:r>
          </a:p>
          <a:p>
            <a:pPr marL="342900" indent="-342900">
              <a:buFont typeface="Arial" panose="020B0604020202020204" pitchFamily="34" charset="0"/>
              <a:buChar char="•"/>
            </a:pPr>
            <a:r>
              <a:rPr lang="en-US" dirty="0"/>
              <a:t>Life adapts to its environment through natural selection</a:t>
            </a:r>
          </a:p>
          <a:p>
            <a:pPr marL="342900" indent="-342900">
              <a:buFont typeface="Arial" panose="020B0604020202020204" pitchFamily="34" charset="0"/>
              <a:buChar char="•"/>
            </a:pPr>
            <a:r>
              <a:rPr lang="en-US" dirty="0"/>
              <a:t>Life grows and develops over time</a:t>
            </a:r>
          </a:p>
          <a:p>
            <a:pPr marL="342900" indent="-342900">
              <a:buFont typeface="Arial" panose="020B0604020202020204" pitchFamily="34" charset="0"/>
              <a:buChar char="•"/>
            </a:pPr>
            <a:r>
              <a:rPr lang="en-US" dirty="0"/>
              <a:t>Life requires mechanisms for self-regulation to maintain homeostasis</a:t>
            </a:r>
          </a:p>
          <a:p>
            <a:pPr marL="342900" indent="-342900">
              <a:buFont typeface="Arial" panose="020B0604020202020204" pitchFamily="34" charset="0"/>
              <a:buChar char="•"/>
            </a:pPr>
            <a:r>
              <a:rPr lang="en-US" dirty="0"/>
              <a:t>Life needs and uses energy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8523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7E45E9D-04CD-40CA-9E18-B84EB2FB1F0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toad represents a highly organized structure consisting of cells, tissues, organs, and </a:t>
            </a:r>
            <a:r>
              <a:rPr lang="it-IT" sz="1600" dirty="0" err="1"/>
              <a:t>organ</a:t>
            </a:r>
            <a:r>
              <a:rPr lang="it-IT" sz="1600" dirty="0"/>
              <a:t> </a:t>
            </a:r>
            <a:r>
              <a:rPr lang="it-IT" sz="1600" dirty="0" err="1"/>
              <a:t>systems</a:t>
            </a:r>
            <a:r>
              <a:rPr lang="it-IT" sz="1600" dirty="0"/>
              <a:t>. (credit: </a:t>
            </a:r>
            <a:r>
              <a:rPr lang="en-US" sz="1600" dirty="0"/>
              <a:t>“</a:t>
            </a:r>
            <a:r>
              <a:rPr lang="it-IT" sz="1600" dirty="0" err="1"/>
              <a:t>Ivengo</a:t>
            </a:r>
            <a:r>
              <a:rPr lang="it-IT" sz="1600" dirty="0"/>
              <a:t>(</a:t>
            </a:r>
            <a:r>
              <a:rPr lang="it-IT" sz="1600"/>
              <a:t>RUS)</a:t>
            </a:r>
            <a:r>
              <a:rPr lang="en-US" sz="1600"/>
              <a:t>”</a:t>
            </a:r>
            <a:r>
              <a:rPr lang="it-IT" sz="1600" dirty="0"/>
              <a:t>/</a:t>
            </a:r>
            <a:r>
              <a:rPr lang="it-IT" sz="1600" dirty="0" err="1"/>
              <a:t>Wikimedia</a:t>
            </a:r>
            <a:r>
              <a:rPr lang="it-IT" sz="1600" dirty="0"/>
              <a:t> </a:t>
            </a:r>
            <a:r>
              <a:rPr lang="it-IT" sz="1600" dirty="0" err="1"/>
              <a:t>Commons</a:t>
            </a:r>
            <a:r>
              <a:rPr lang="it-IT" sz="1600" dirty="0"/>
              <a:t>)</a:t>
            </a:r>
            <a:endParaRPr lang="en-US" sz="1600" dirty="0"/>
          </a:p>
        </p:txBody>
      </p:sp>
      <p:pic>
        <p:nvPicPr>
          <p:cNvPr id="4" name="Figure" descr="A photo shows a light-colored toad covered in bright green sp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953" r="-24953"/>
          <a:stretch>
            <a:fillRect/>
          </a:stretch>
        </p:blipFill>
        <p:spPr/>
      </p:pic>
      <p:pic>
        <p:nvPicPr>
          <p:cNvPr id="9" name="OpenStaxLogo" descr="openstax college logo">
            <a:extLst>
              <a:ext uri="{FF2B5EF4-FFF2-40B4-BE49-F238E27FC236}">
                <a16:creationId xmlns:a16="http://schemas.microsoft.com/office/drawing/2014/main" id="{FF02BB31-AAF3-443A-97ED-2ED492486B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Properties of Life: Order &amp; Structure</a:t>
            </a:r>
          </a:p>
        </p:txBody>
      </p:sp>
    </p:spTree>
    <p:extLst>
      <p:ext uri="{BB962C8B-B14F-4D97-AF65-F5344CB8AC3E}">
        <p14:creationId xmlns:p14="http://schemas.microsoft.com/office/powerpoint/2010/main" val="30145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15411A1-2088-4041-B433-8E83C4A9E54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leaves of this sensitive plant (</a:t>
            </a:r>
            <a:r>
              <a:rPr lang="en-US" sz="1600" i="1" dirty="0"/>
              <a:t>Mimosa </a:t>
            </a:r>
            <a:r>
              <a:rPr lang="en-US" sz="1600" i="1" dirty="0" err="1"/>
              <a:t>pudica</a:t>
            </a:r>
            <a:r>
              <a:rPr lang="en-US" sz="1600" dirty="0"/>
              <a:t>) will instantly droop and fold when touched. After a few minutes, the plant returns to its normal state. (credit: Alex Lomas)</a:t>
            </a:r>
          </a:p>
        </p:txBody>
      </p:sp>
      <p:pic>
        <p:nvPicPr>
          <p:cNvPr id="4" name="Figure" descr="A photograph of the Mimosa pudica shows a plant with many tiny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94A48F1C-0109-4087-8E07-2EE2A16497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457200" y="241326"/>
            <a:ext cx="8062912" cy="811649"/>
          </a:xfrm>
        </p:spPr>
        <p:txBody>
          <a:bodyPr>
            <a:normAutofit fontScale="90000"/>
          </a:bodyPr>
          <a:lstStyle/>
          <a:p>
            <a:pPr algn="ctr"/>
            <a:r>
              <a:rPr lang="en-US" dirty="0"/>
              <a:t>Properties of life: Sense and response to stimuli</a:t>
            </a:r>
          </a:p>
        </p:txBody>
      </p:sp>
    </p:spTree>
    <p:extLst>
      <p:ext uri="{BB962C8B-B14F-4D97-AF65-F5344CB8AC3E}">
        <p14:creationId xmlns:p14="http://schemas.microsoft.com/office/powerpoint/2010/main" val="404311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9D4520F-9DE0-4B1D-AD76-5D2DBFCD9C7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Although no two look alike, these kittens have inherited genes from both parents and share many of the same characteristics. (credit: Pieter &amp; Renée </a:t>
            </a:r>
            <a:r>
              <a:rPr lang="en-US" sz="1600" dirty="0" err="1"/>
              <a:t>Lanser</a:t>
            </a:r>
            <a:r>
              <a:rPr lang="en-US" sz="1600" dirty="0"/>
              <a:t>)</a:t>
            </a:r>
          </a:p>
        </p:txBody>
      </p:sp>
      <p:pic>
        <p:nvPicPr>
          <p:cNvPr id="4" name="Figure" descr="A photograph depicts four kittens: one has an orange and white tabby coat, another is entirely black, the third and fourth have a black, white and orange tabby coat but with different pattern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9" name="OpenStaxLogo" descr="openstax college logo">
            <a:extLst>
              <a:ext uri="{FF2B5EF4-FFF2-40B4-BE49-F238E27FC236}">
                <a16:creationId xmlns:a16="http://schemas.microsoft.com/office/drawing/2014/main" id="{A6765258-58D3-4054-B112-AF5EE8B895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Properties of life: reproduction</a:t>
            </a:r>
          </a:p>
        </p:txBody>
      </p:sp>
    </p:spTree>
    <p:extLst>
      <p:ext uri="{BB962C8B-B14F-4D97-AF65-F5344CB8AC3E}">
        <p14:creationId xmlns:p14="http://schemas.microsoft.com/office/powerpoint/2010/main" val="202371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55CA-6745-2740-8A26-CF800952CCB2}"/>
              </a:ext>
            </a:extLst>
          </p:cNvPr>
          <p:cNvSpPr>
            <a:spLocks noGrp="1"/>
          </p:cNvSpPr>
          <p:nvPr>
            <p:ph type="title"/>
          </p:nvPr>
        </p:nvSpPr>
        <p:spPr/>
        <p:txBody>
          <a:bodyPr>
            <a:normAutofit fontScale="90000"/>
          </a:bodyPr>
          <a:lstStyle/>
          <a:p>
            <a:r>
              <a:rPr lang="en-US" dirty="0"/>
              <a:t>Properties of life: adaptation through natural selection</a:t>
            </a:r>
          </a:p>
        </p:txBody>
      </p:sp>
      <p:sp>
        <p:nvSpPr>
          <p:cNvPr id="4" name="Text Placeholder 3">
            <a:extLst>
              <a:ext uri="{FF2B5EF4-FFF2-40B4-BE49-F238E27FC236}">
                <a16:creationId xmlns:a16="http://schemas.microsoft.com/office/drawing/2014/main" id="{B1D69F03-2116-8F4F-B9EE-2FB124AF6D7E}"/>
              </a:ext>
            </a:extLst>
          </p:cNvPr>
          <p:cNvSpPr>
            <a:spLocks noGrp="1"/>
          </p:cNvSpPr>
          <p:nvPr>
            <p:ph type="body" sz="quarter" idx="14"/>
          </p:nvPr>
        </p:nvSpPr>
        <p:spPr/>
        <p:txBody>
          <a:bodyPr/>
          <a:lstStyle/>
          <a:p>
            <a:r>
              <a:rPr lang="en-US" dirty="0"/>
              <a:t>As the environment changes, variations give different individuals reproductive advantages over others causing a change in the next generation’s population.</a:t>
            </a:r>
          </a:p>
        </p:txBody>
      </p:sp>
      <p:pic>
        <p:nvPicPr>
          <p:cNvPr id="12" name="Picture 11">
            <a:extLst>
              <a:ext uri="{FF2B5EF4-FFF2-40B4-BE49-F238E27FC236}">
                <a16:creationId xmlns:a16="http://schemas.microsoft.com/office/drawing/2014/main" id="{07354B6E-1695-B142-8E82-3133E11FE7C8}"/>
              </a:ext>
            </a:extLst>
          </p:cNvPr>
          <p:cNvPicPr>
            <a:picLocks noChangeAspect="1"/>
          </p:cNvPicPr>
          <p:nvPr/>
        </p:nvPicPr>
        <p:blipFill>
          <a:blip r:embed="rId2"/>
          <a:stretch>
            <a:fillRect/>
          </a:stretch>
        </p:blipFill>
        <p:spPr>
          <a:xfrm>
            <a:off x="457200" y="1435100"/>
            <a:ext cx="2911113" cy="2611684"/>
          </a:xfrm>
          <a:prstGeom prst="rect">
            <a:avLst/>
          </a:prstGeom>
        </p:spPr>
      </p:pic>
      <p:sp>
        <p:nvSpPr>
          <p:cNvPr id="13" name="TextBox 12">
            <a:extLst>
              <a:ext uri="{FF2B5EF4-FFF2-40B4-BE49-F238E27FC236}">
                <a16:creationId xmlns:a16="http://schemas.microsoft.com/office/drawing/2014/main" id="{83472BCE-32CD-1548-90D8-CC0292050B3E}"/>
              </a:ext>
            </a:extLst>
          </p:cNvPr>
          <p:cNvSpPr txBox="1"/>
          <p:nvPr/>
        </p:nvSpPr>
        <p:spPr>
          <a:xfrm>
            <a:off x="647459" y="4101410"/>
            <a:ext cx="2385350" cy="276999"/>
          </a:xfrm>
          <a:prstGeom prst="rect">
            <a:avLst/>
          </a:prstGeom>
          <a:noFill/>
        </p:spPr>
        <p:txBody>
          <a:bodyPr wrap="square" rtlCol="0">
            <a:spAutoFit/>
          </a:bodyPr>
          <a:lstStyle/>
          <a:p>
            <a:pPr algn="l"/>
            <a:r>
              <a:rPr lang="en-US" sz="1200" dirty="0"/>
              <a:t>Image from </a:t>
            </a:r>
            <a:r>
              <a:rPr lang="en-US" sz="1200" dirty="0" err="1"/>
              <a:t>coolantarctica.com</a:t>
            </a:r>
            <a:endParaRPr lang="en-US" sz="1200" dirty="0"/>
          </a:p>
        </p:txBody>
      </p:sp>
      <p:pic>
        <p:nvPicPr>
          <p:cNvPr id="16" name="Picture 15">
            <a:extLst>
              <a:ext uri="{FF2B5EF4-FFF2-40B4-BE49-F238E27FC236}">
                <a16:creationId xmlns:a16="http://schemas.microsoft.com/office/drawing/2014/main" id="{DE89169D-5025-614E-B0DB-6E3668512E53}"/>
              </a:ext>
            </a:extLst>
          </p:cNvPr>
          <p:cNvPicPr>
            <a:picLocks noChangeAspect="1"/>
          </p:cNvPicPr>
          <p:nvPr/>
        </p:nvPicPr>
        <p:blipFill>
          <a:blip r:embed="rId3"/>
          <a:stretch>
            <a:fillRect/>
          </a:stretch>
        </p:blipFill>
        <p:spPr>
          <a:xfrm>
            <a:off x="4324429" y="1436738"/>
            <a:ext cx="3576900" cy="2682675"/>
          </a:xfrm>
          <a:prstGeom prst="rect">
            <a:avLst/>
          </a:prstGeom>
        </p:spPr>
      </p:pic>
      <p:sp>
        <p:nvSpPr>
          <p:cNvPr id="17" name="TextBox 16">
            <a:extLst>
              <a:ext uri="{FF2B5EF4-FFF2-40B4-BE49-F238E27FC236}">
                <a16:creationId xmlns:a16="http://schemas.microsoft.com/office/drawing/2014/main" id="{3C7A59AA-D6C7-6140-B84C-45AD27917B2B}"/>
              </a:ext>
            </a:extLst>
          </p:cNvPr>
          <p:cNvSpPr txBox="1"/>
          <p:nvPr/>
        </p:nvSpPr>
        <p:spPr>
          <a:xfrm>
            <a:off x="4959431" y="4189614"/>
            <a:ext cx="2122027" cy="276999"/>
          </a:xfrm>
          <a:prstGeom prst="rect">
            <a:avLst/>
          </a:prstGeom>
          <a:noFill/>
        </p:spPr>
        <p:txBody>
          <a:bodyPr wrap="square" rtlCol="0">
            <a:spAutoFit/>
          </a:bodyPr>
          <a:lstStyle/>
          <a:p>
            <a:pPr algn="l"/>
            <a:r>
              <a:rPr lang="en-US" sz="1200" dirty="0"/>
              <a:t>Image from </a:t>
            </a:r>
            <a:r>
              <a:rPr lang="en-US" sz="1200" dirty="0" err="1"/>
              <a:t>slideshare.net</a:t>
            </a:r>
            <a:endParaRPr lang="en-US" sz="1200" dirty="0"/>
          </a:p>
        </p:txBody>
      </p:sp>
    </p:spTree>
    <p:extLst>
      <p:ext uri="{BB962C8B-B14F-4D97-AF65-F5344CB8AC3E}">
        <p14:creationId xmlns:p14="http://schemas.microsoft.com/office/powerpoint/2010/main" val="3357351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9B08-35FE-3E4B-8481-5BCDE9043436}"/>
              </a:ext>
            </a:extLst>
          </p:cNvPr>
          <p:cNvSpPr>
            <a:spLocks noGrp="1"/>
          </p:cNvSpPr>
          <p:nvPr>
            <p:ph type="title"/>
          </p:nvPr>
        </p:nvSpPr>
        <p:spPr/>
        <p:txBody>
          <a:bodyPr>
            <a:normAutofit fontScale="90000"/>
          </a:bodyPr>
          <a:lstStyle/>
          <a:p>
            <a:r>
              <a:rPr lang="en-US" dirty="0"/>
              <a:t>Properties of life: growth &amp; development</a:t>
            </a:r>
          </a:p>
        </p:txBody>
      </p:sp>
      <p:pic>
        <p:nvPicPr>
          <p:cNvPr id="7" name="Picture 6">
            <a:extLst>
              <a:ext uri="{FF2B5EF4-FFF2-40B4-BE49-F238E27FC236}">
                <a16:creationId xmlns:a16="http://schemas.microsoft.com/office/drawing/2014/main" id="{86C06245-D2AA-E542-9651-3E4522A622BD}"/>
              </a:ext>
            </a:extLst>
          </p:cNvPr>
          <p:cNvPicPr>
            <a:picLocks noChangeAspect="1"/>
          </p:cNvPicPr>
          <p:nvPr/>
        </p:nvPicPr>
        <p:blipFill>
          <a:blip r:embed="rId2"/>
          <a:stretch>
            <a:fillRect/>
          </a:stretch>
        </p:blipFill>
        <p:spPr>
          <a:xfrm>
            <a:off x="2194367" y="1093449"/>
            <a:ext cx="3801962" cy="3734671"/>
          </a:xfrm>
          <a:prstGeom prst="rect">
            <a:avLst/>
          </a:prstGeom>
        </p:spPr>
      </p:pic>
      <p:sp>
        <p:nvSpPr>
          <p:cNvPr id="8" name="TextBox 7">
            <a:extLst>
              <a:ext uri="{FF2B5EF4-FFF2-40B4-BE49-F238E27FC236}">
                <a16:creationId xmlns:a16="http://schemas.microsoft.com/office/drawing/2014/main" id="{9AFD33A3-ED14-B64B-8AAA-818C0B81830A}"/>
              </a:ext>
            </a:extLst>
          </p:cNvPr>
          <p:cNvSpPr txBox="1"/>
          <p:nvPr/>
        </p:nvSpPr>
        <p:spPr>
          <a:xfrm>
            <a:off x="3657600" y="5118220"/>
            <a:ext cx="2756704" cy="276999"/>
          </a:xfrm>
          <a:prstGeom prst="rect">
            <a:avLst/>
          </a:prstGeom>
          <a:noFill/>
        </p:spPr>
        <p:txBody>
          <a:bodyPr wrap="square" rtlCol="0">
            <a:spAutoFit/>
          </a:bodyPr>
          <a:lstStyle/>
          <a:p>
            <a:pPr algn="l"/>
            <a:r>
              <a:rPr lang="en-US" sz="1200" dirty="0"/>
              <a:t>Image from NJ.gov</a:t>
            </a:r>
          </a:p>
        </p:txBody>
      </p:sp>
    </p:spTree>
    <p:extLst>
      <p:ext uri="{BB962C8B-B14F-4D97-AF65-F5344CB8AC3E}">
        <p14:creationId xmlns:p14="http://schemas.microsoft.com/office/powerpoint/2010/main" val="404903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791D643-E9A4-4952-A94E-FA3E8A7EBD5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Polar bears and other mammals living in ice-covered regions maintain their body temperature by generating heat and reducing heat loss through thick fur and a dense layer of fat under their skin. (credit: “</a:t>
            </a:r>
            <a:r>
              <a:rPr lang="en-US" sz="1600" dirty="0" err="1"/>
              <a:t>longhorndave</a:t>
            </a:r>
            <a:r>
              <a:rPr lang="en-US" sz="1600" dirty="0"/>
              <a:t>”/Flickr)</a:t>
            </a:r>
          </a:p>
        </p:txBody>
      </p:sp>
      <p:pic>
        <p:nvPicPr>
          <p:cNvPr id="3" name="Figure" descr="This photo shows a white, furry polar be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152" r="-32152"/>
          <a:stretch>
            <a:fillRect/>
          </a:stretch>
        </p:blipFill>
        <p:spPr/>
      </p:pic>
      <p:pic>
        <p:nvPicPr>
          <p:cNvPr id="9" name="OpenStaxLogo" descr="openstax college logo">
            <a:extLst>
              <a:ext uri="{FF2B5EF4-FFF2-40B4-BE49-F238E27FC236}">
                <a16:creationId xmlns:a16="http://schemas.microsoft.com/office/drawing/2014/main" id="{5FE34954-B3AA-4C1B-9867-5E168CDDB05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a:xfrm>
            <a:off x="31186" y="120756"/>
            <a:ext cx="8062912" cy="659535"/>
          </a:xfrm>
        </p:spPr>
        <p:txBody>
          <a:bodyPr>
            <a:normAutofit fontScale="90000"/>
          </a:bodyPr>
          <a:lstStyle/>
          <a:p>
            <a:r>
              <a:rPr lang="en-US" dirty="0"/>
              <a:t>Properties of life: regulation &amp; homeostasis</a:t>
            </a:r>
          </a:p>
        </p:txBody>
      </p:sp>
    </p:spTree>
    <p:extLst>
      <p:ext uri="{BB962C8B-B14F-4D97-AF65-F5344CB8AC3E}">
        <p14:creationId xmlns:p14="http://schemas.microsoft.com/office/powerpoint/2010/main" val="2346870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2030</Words>
  <Application>Microsoft Office PowerPoint</Application>
  <PresentationFormat>On-screen Show (4:3)</PresentationFormat>
  <Paragraphs>60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Essential</vt:lpstr>
      <vt:lpstr>Concepts of Biology</vt:lpstr>
      <vt:lpstr>Learning objectives</vt:lpstr>
      <vt:lpstr>Learning Objective Identify &amp; describe the properties of life </vt:lpstr>
      <vt:lpstr>Properties of Life: Order &amp; Structure</vt:lpstr>
      <vt:lpstr>Properties of life: Sense and response to stimuli</vt:lpstr>
      <vt:lpstr>Properties of life: reproduction</vt:lpstr>
      <vt:lpstr>Properties of life: adaptation through natural selection</vt:lpstr>
      <vt:lpstr>Properties of life: growth &amp; development</vt:lpstr>
      <vt:lpstr>Properties of life: regulation &amp; homeostasis</vt:lpstr>
      <vt:lpstr>Properties of life: energy Need &amp; use</vt:lpstr>
      <vt:lpstr>Learning objective: describe the levels of organization in living organisms </vt:lpstr>
      <vt:lpstr>Figure 1.9</vt:lpstr>
      <vt:lpstr>Figure 1.10</vt:lpstr>
      <vt:lpstr>Figure 1.11</vt:lpstr>
      <vt:lpstr>Learning objective: Compare inductive reasoning with deductive reasoning </vt:lpstr>
      <vt:lpstr>Learning objective: apply the process of scientific inquiry to questions</vt:lpstr>
      <vt:lpstr>Figure 1.18</vt:lpstr>
      <vt:lpstr>The Scientific method in action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1 - INTRODUCTION TO BIOLOGY</dc:title>
  <dc:creator>Spuddy McSpare</dc:creator>
  <cp:lastModifiedBy>Emily Avila</cp:lastModifiedBy>
  <cp:revision>101</cp:revision>
  <dcterms:created xsi:type="dcterms:W3CDTF">2012-06-04T02:13:36Z</dcterms:created>
  <dcterms:modified xsi:type="dcterms:W3CDTF">2020-06-06T21:28:56Z</dcterms:modified>
</cp:coreProperties>
</file>