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4"/>
  </p:handoutMasterIdLst>
  <p:sldIdLst>
    <p:sldId id="256" r:id="rId2"/>
    <p:sldId id="339" r:id="rId3"/>
    <p:sldId id="283" r:id="rId4"/>
    <p:sldId id="340" r:id="rId5"/>
    <p:sldId id="344" r:id="rId6"/>
    <p:sldId id="341" r:id="rId7"/>
    <p:sldId id="300" r:id="rId8"/>
    <p:sldId id="335" r:id="rId9"/>
    <p:sldId id="343" r:id="rId10"/>
    <p:sldId id="345" r:id="rId11"/>
    <p:sldId id="336" r:id="rId12"/>
    <p:sldId id="308" r:id="rId13"/>
    <p:sldId id="309" r:id="rId14"/>
    <p:sldId id="347" r:id="rId15"/>
    <p:sldId id="346" r:id="rId16"/>
    <p:sldId id="310" r:id="rId17"/>
    <p:sldId id="322" r:id="rId18"/>
    <p:sldId id="348" r:id="rId19"/>
    <p:sldId id="350" r:id="rId20"/>
    <p:sldId id="312" r:id="rId21"/>
    <p:sldId id="351" r:id="rId22"/>
    <p:sldId id="352" r:id="rId23"/>
    <p:sldId id="327" r:id="rId24"/>
    <p:sldId id="328" r:id="rId25"/>
    <p:sldId id="329" r:id="rId26"/>
    <p:sldId id="353" r:id="rId27"/>
    <p:sldId id="331" r:id="rId28"/>
    <p:sldId id="354" r:id="rId29"/>
    <p:sldId id="332" r:id="rId30"/>
    <p:sldId id="338" r:id="rId31"/>
    <p:sldId id="355" r:id="rId32"/>
    <p:sldId id="34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A96B5BCE-8B0C-BA40-B02B-2CBBA60D523D}"/>
    <pc:docChg chg="undo custSel addSld delSld modSld">
      <pc:chgData name="Emily Avila" userId="939183f2-1b0e-483a-ae5d-627ac523c81d" providerId="ADAL" clId="{A96B5BCE-8B0C-BA40-B02B-2CBBA60D523D}" dt="2020-06-11T06:30:31.711" v="3639" actId="2696"/>
      <pc:docMkLst>
        <pc:docMk/>
      </pc:docMkLst>
      <pc:sldChg chg="del">
        <pc:chgData name="Emily Avila" userId="939183f2-1b0e-483a-ae5d-627ac523c81d" providerId="ADAL" clId="{A96B5BCE-8B0C-BA40-B02B-2CBBA60D523D}" dt="2020-06-11T01:13:49.527" v="1662" actId="2696"/>
        <pc:sldMkLst>
          <pc:docMk/>
          <pc:sldMk cId="3285096315" sldId="273"/>
        </pc:sldMkLst>
      </pc:sldChg>
      <pc:sldChg chg="del">
        <pc:chgData name="Emily Avila" userId="939183f2-1b0e-483a-ae5d-627ac523c81d" providerId="ADAL" clId="{A96B5BCE-8B0C-BA40-B02B-2CBBA60D523D}" dt="2020-06-11T06:30:21.096" v="3638" actId="2696"/>
        <pc:sldMkLst>
          <pc:docMk/>
          <pc:sldMk cId="2023719035" sldId="285"/>
        </pc:sldMkLst>
      </pc:sldChg>
      <pc:sldChg chg="addSp delSp modSp">
        <pc:chgData name="Emily Avila" userId="939183f2-1b0e-483a-ae5d-627ac523c81d" providerId="ADAL" clId="{A96B5BCE-8B0C-BA40-B02B-2CBBA60D523D}" dt="2020-06-11T00:40:28.366" v="702" actId="1036"/>
        <pc:sldMkLst>
          <pc:docMk/>
          <pc:sldMk cId="2346870371" sldId="300"/>
        </pc:sldMkLst>
        <pc:spChg chg="add del mod">
          <ac:chgData name="Emily Avila" userId="939183f2-1b0e-483a-ae5d-627ac523c81d" providerId="ADAL" clId="{A96B5BCE-8B0C-BA40-B02B-2CBBA60D523D}" dt="2020-06-11T00:40:02.119" v="665" actId="478"/>
          <ac:spMkLst>
            <pc:docMk/>
            <pc:sldMk cId="2346870371" sldId="300"/>
            <ac:spMk id="3" creationId="{C2EA40F9-0888-564D-ABF9-DF84724C0E6E}"/>
          </ac:spMkLst>
        </pc:spChg>
        <pc:spChg chg="mod">
          <ac:chgData name="Emily Avila" userId="939183f2-1b0e-483a-ae5d-627ac523c81d" providerId="ADAL" clId="{A96B5BCE-8B0C-BA40-B02B-2CBBA60D523D}" dt="2020-06-11T00:40:28.366" v="702" actId="1036"/>
          <ac:spMkLst>
            <pc:docMk/>
            <pc:sldMk cId="2346870371" sldId="300"/>
            <ac:spMk id="5" creationId="{00000000-0000-0000-0000-000000000000}"/>
          </ac:spMkLst>
        </pc:spChg>
        <pc:spChg chg="del">
          <ac:chgData name="Emily Avila" userId="939183f2-1b0e-483a-ae5d-627ac523c81d" providerId="ADAL" clId="{A96B5BCE-8B0C-BA40-B02B-2CBBA60D523D}" dt="2020-06-11T00:39:58.964" v="664" actId="478"/>
          <ac:spMkLst>
            <pc:docMk/>
            <pc:sldMk cId="2346870371" sldId="300"/>
            <ac:spMk id="7" creationId="{00000000-0000-0000-0000-000000000000}"/>
          </ac:spMkLst>
        </pc:spChg>
        <pc:picChg chg="mod">
          <ac:chgData name="Emily Avila" userId="939183f2-1b0e-483a-ae5d-627ac523c81d" providerId="ADAL" clId="{A96B5BCE-8B0C-BA40-B02B-2CBBA60D523D}" dt="2020-06-11T00:40:16.919" v="667" actId="1076"/>
          <ac:picMkLst>
            <pc:docMk/>
            <pc:sldMk cId="2346870371" sldId="300"/>
            <ac:picMk id="9" creationId="{E793C03B-276D-4B49-B5DD-BD2818173071}"/>
          </ac:picMkLst>
        </pc:picChg>
        <pc:picChg chg="mod">
          <ac:chgData name="Emily Avila" userId="939183f2-1b0e-483a-ae5d-627ac523c81d" providerId="ADAL" clId="{A96B5BCE-8B0C-BA40-B02B-2CBBA60D523D}" dt="2020-06-11T00:40:06.110" v="666" actId="1076"/>
          <ac:picMkLst>
            <pc:docMk/>
            <pc:sldMk cId="2346870371" sldId="300"/>
            <ac:picMk id="11" creationId="{00000000-0000-0000-0000-000000000000}"/>
          </ac:picMkLst>
        </pc:picChg>
      </pc:sldChg>
      <pc:sldChg chg="del">
        <pc:chgData name="Emily Avila" userId="939183f2-1b0e-483a-ae5d-627ac523c81d" providerId="ADAL" clId="{A96B5BCE-8B0C-BA40-B02B-2CBBA60D523D}" dt="2020-06-11T00:43:20.501" v="805" actId="21"/>
        <pc:sldMkLst>
          <pc:docMk/>
          <pc:sldMk cId="2613334962" sldId="306"/>
        </pc:sldMkLst>
      </pc:sldChg>
      <pc:sldChg chg="addSp delSp modSp del">
        <pc:chgData name="Emily Avila" userId="939183f2-1b0e-483a-ae5d-627ac523c81d" providerId="ADAL" clId="{A96B5BCE-8B0C-BA40-B02B-2CBBA60D523D}" dt="2020-06-11T01:03:08.560" v="1088" actId="2696"/>
        <pc:sldMkLst>
          <pc:docMk/>
          <pc:sldMk cId="950290835" sldId="307"/>
        </pc:sldMkLst>
        <pc:spChg chg="add mod">
          <ac:chgData name="Emily Avila" userId="939183f2-1b0e-483a-ae5d-627ac523c81d" providerId="ADAL" clId="{A96B5BCE-8B0C-BA40-B02B-2CBBA60D523D}" dt="2020-06-11T01:01:41.101" v="1025" actId="21"/>
          <ac:spMkLst>
            <pc:docMk/>
            <pc:sldMk cId="950290835" sldId="307"/>
            <ac:spMk id="3" creationId="{255D83B1-82B0-174A-A4C9-A7058735012F}"/>
          </ac:spMkLst>
        </pc:spChg>
        <pc:spChg chg="del">
          <ac:chgData name="Emily Avila" userId="939183f2-1b0e-483a-ae5d-627ac523c81d" providerId="ADAL" clId="{A96B5BCE-8B0C-BA40-B02B-2CBBA60D523D}" dt="2020-06-11T01:02:43.991" v="1074" actId="21"/>
          <ac:spMkLst>
            <pc:docMk/>
            <pc:sldMk cId="950290835" sldId="307"/>
            <ac:spMk id="7" creationId="{00000000-0000-0000-0000-000000000000}"/>
          </ac:spMkLst>
        </pc:spChg>
        <pc:spChg chg="add mod">
          <ac:chgData name="Emily Avila" userId="939183f2-1b0e-483a-ae5d-627ac523c81d" providerId="ADAL" clId="{A96B5BCE-8B0C-BA40-B02B-2CBBA60D523D}" dt="2020-06-11T01:02:43.991" v="1074" actId="21"/>
          <ac:spMkLst>
            <pc:docMk/>
            <pc:sldMk cId="950290835" sldId="307"/>
            <ac:spMk id="8" creationId="{4F5168CA-D445-EC4E-96BB-4492E5B0C9FA}"/>
          </ac:spMkLst>
        </pc:spChg>
        <pc:picChg chg="del">
          <ac:chgData name="Emily Avila" userId="939183f2-1b0e-483a-ae5d-627ac523c81d" providerId="ADAL" clId="{A96B5BCE-8B0C-BA40-B02B-2CBBA60D523D}" dt="2020-06-11T01:01:41.101" v="1025" actId="21"/>
          <ac:picMkLst>
            <pc:docMk/>
            <pc:sldMk cId="950290835" sldId="307"/>
            <ac:picMk id="9" creationId="{00000000-0000-0000-0000-000000000000}"/>
          </ac:picMkLst>
        </pc:picChg>
      </pc:sldChg>
      <pc:sldChg chg="modSp">
        <pc:chgData name="Emily Avila" userId="939183f2-1b0e-483a-ae5d-627ac523c81d" providerId="ADAL" clId="{A96B5BCE-8B0C-BA40-B02B-2CBBA60D523D}" dt="2020-06-11T01:07:13.725" v="1406" actId="1036"/>
        <pc:sldMkLst>
          <pc:docMk/>
          <pc:sldMk cId="1160719004" sldId="308"/>
        </pc:sldMkLst>
        <pc:spChg chg="mod">
          <ac:chgData name="Emily Avila" userId="939183f2-1b0e-483a-ae5d-627ac523c81d" providerId="ADAL" clId="{A96B5BCE-8B0C-BA40-B02B-2CBBA60D523D}" dt="2020-06-11T01:07:13.725" v="1406" actId="1036"/>
          <ac:spMkLst>
            <pc:docMk/>
            <pc:sldMk cId="1160719004" sldId="308"/>
            <ac:spMk id="5" creationId="{00000000-0000-0000-0000-000000000000}"/>
          </ac:spMkLst>
        </pc:spChg>
        <pc:spChg chg="mod">
          <ac:chgData name="Emily Avila" userId="939183f2-1b0e-483a-ae5d-627ac523c81d" providerId="ADAL" clId="{A96B5BCE-8B0C-BA40-B02B-2CBBA60D523D}" dt="2020-06-11T01:07:04.925" v="1369" actId="1036"/>
          <ac:spMkLst>
            <pc:docMk/>
            <pc:sldMk cId="1160719004" sldId="308"/>
            <ac:spMk id="7" creationId="{00000000-0000-0000-0000-000000000000}"/>
          </ac:spMkLst>
        </pc:spChg>
        <pc:picChg chg="mod">
          <ac:chgData name="Emily Avila" userId="939183f2-1b0e-483a-ae5d-627ac523c81d" providerId="ADAL" clId="{A96B5BCE-8B0C-BA40-B02B-2CBBA60D523D}" dt="2020-06-11T01:07:09.185" v="1389" actId="1036"/>
          <ac:picMkLst>
            <pc:docMk/>
            <pc:sldMk cId="1160719004" sldId="308"/>
            <ac:picMk id="9" creationId="{00000000-0000-0000-0000-000000000000}"/>
          </ac:picMkLst>
        </pc:picChg>
      </pc:sldChg>
      <pc:sldChg chg="modSp">
        <pc:chgData name="Emily Avila" userId="939183f2-1b0e-483a-ae5d-627ac523c81d" providerId="ADAL" clId="{A96B5BCE-8B0C-BA40-B02B-2CBBA60D523D}" dt="2020-06-11T01:07:59.193" v="1484" actId="1036"/>
        <pc:sldMkLst>
          <pc:docMk/>
          <pc:sldMk cId="1292090404" sldId="309"/>
        </pc:sldMkLst>
        <pc:spChg chg="mod">
          <ac:chgData name="Emily Avila" userId="939183f2-1b0e-483a-ae5d-627ac523c81d" providerId="ADAL" clId="{A96B5BCE-8B0C-BA40-B02B-2CBBA60D523D}" dt="2020-06-11T01:07:59.193" v="1484" actId="1036"/>
          <ac:spMkLst>
            <pc:docMk/>
            <pc:sldMk cId="1292090404" sldId="309"/>
            <ac:spMk id="5" creationId="{00000000-0000-0000-0000-000000000000}"/>
          </ac:spMkLst>
        </pc:spChg>
        <pc:spChg chg="mod">
          <ac:chgData name="Emily Avila" userId="939183f2-1b0e-483a-ae5d-627ac523c81d" providerId="ADAL" clId="{A96B5BCE-8B0C-BA40-B02B-2CBBA60D523D}" dt="2020-06-11T01:07:49.757" v="1448" actId="1036"/>
          <ac:spMkLst>
            <pc:docMk/>
            <pc:sldMk cId="1292090404" sldId="309"/>
            <ac:spMk id="7" creationId="{00000000-0000-0000-0000-000000000000}"/>
          </ac:spMkLst>
        </pc:spChg>
        <pc:picChg chg="mod">
          <ac:chgData name="Emily Avila" userId="939183f2-1b0e-483a-ae5d-627ac523c81d" providerId="ADAL" clId="{A96B5BCE-8B0C-BA40-B02B-2CBBA60D523D}" dt="2020-06-11T01:07:54.236" v="1467" actId="1036"/>
          <ac:picMkLst>
            <pc:docMk/>
            <pc:sldMk cId="1292090404" sldId="309"/>
            <ac:picMk id="9" creationId="{00000000-0000-0000-0000-000000000000}"/>
          </ac:picMkLst>
        </pc:picChg>
      </pc:sldChg>
      <pc:sldChg chg="del">
        <pc:chgData name="Emily Avila" userId="939183f2-1b0e-483a-ae5d-627ac523c81d" providerId="ADAL" clId="{A96B5BCE-8B0C-BA40-B02B-2CBBA60D523D}" dt="2020-06-11T01:09:01.681" v="1566" actId="21"/>
        <pc:sldMkLst>
          <pc:docMk/>
          <pc:sldMk cId="18568830" sldId="311"/>
        </pc:sldMkLst>
      </pc:sldChg>
      <pc:sldChg chg="modSp">
        <pc:chgData name="Emily Avila" userId="939183f2-1b0e-483a-ae5d-627ac523c81d" providerId="ADAL" clId="{A96B5BCE-8B0C-BA40-B02B-2CBBA60D523D}" dt="2020-06-11T01:32:43.079" v="2035" actId="20577"/>
        <pc:sldMkLst>
          <pc:docMk/>
          <pc:sldMk cId="3248993661" sldId="312"/>
        </pc:sldMkLst>
        <pc:spChg chg="mod">
          <ac:chgData name="Emily Avila" userId="939183f2-1b0e-483a-ae5d-627ac523c81d" providerId="ADAL" clId="{A96B5BCE-8B0C-BA40-B02B-2CBBA60D523D}" dt="2020-06-11T01:31:54.511" v="1970" actId="20577"/>
          <ac:spMkLst>
            <pc:docMk/>
            <pc:sldMk cId="3248993661" sldId="312"/>
            <ac:spMk id="5" creationId="{00000000-0000-0000-0000-000000000000}"/>
          </ac:spMkLst>
        </pc:spChg>
        <pc:spChg chg="mod">
          <ac:chgData name="Emily Avila" userId="939183f2-1b0e-483a-ae5d-627ac523c81d" providerId="ADAL" clId="{A96B5BCE-8B0C-BA40-B02B-2CBBA60D523D}" dt="2020-06-11T01:32:43.079" v="2035" actId="20577"/>
          <ac:spMkLst>
            <pc:docMk/>
            <pc:sldMk cId="3248993661" sldId="312"/>
            <ac:spMk id="7" creationId="{00000000-0000-0000-0000-000000000000}"/>
          </ac:spMkLst>
        </pc:spChg>
      </pc:sldChg>
      <pc:sldChg chg="addSp delSp modSp del">
        <pc:chgData name="Emily Avila" userId="939183f2-1b0e-483a-ae5d-627ac523c81d" providerId="ADAL" clId="{A96B5BCE-8B0C-BA40-B02B-2CBBA60D523D}" dt="2020-06-11T01:08:41.708" v="1564" actId="21"/>
        <pc:sldMkLst>
          <pc:docMk/>
          <pc:sldMk cId="1832078813" sldId="323"/>
        </pc:sldMkLst>
        <pc:spChg chg="add del mod">
          <ac:chgData name="Emily Avila" userId="939183f2-1b0e-483a-ae5d-627ac523c81d" providerId="ADAL" clId="{A96B5BCE-8B0C-BA40-B02B-2CBBA60D523D}" dt="2020-06-11T01:08:26.151" v="1508" actId="478"/>
          <ac:spMkLst>
            <pc:docMk/>
            <pc:sldMk cId="1832078813" sldId="323"/>
            <ac:spMk id="4" creationId="{B4574D93-B43D-2142-BB28-0B915D702E02}"/>
          </ac:spMkLst>
        </pc:spChg>
        <pc:spChg chg="mod">
          <ac:chgData name="Emily Avila" userId="939183f2-1b0e-483a-ae5d-627ac523c81d" providerId="ADAL" clId="{A96B5BCE-8B0C-BA40-B02B-2CBBA60D523D}" dt="2020-06-11T01:08:19.341" v="1506" actId="20577"/>
          <ac:spMkLst>
            <pc:docMk/>
            <pc:sldMk cId="1832078813" sldId="323"/>
            <ac:spMk id="5" creationId="{00000000-0000-0000-0000-000000000000}"/>
          </ac:spMkLst>
        </pc:spChg>
        <pc:spChg chg="del">
          <ac:chgData name="Emily Avila" userId="939183f2-1b0e-483a-ae5d-627ac523c81d" providerId="ADAL" clId="{A96B5BCE-8B0C-BA40-B02B-2CBBA60D523D}" dt="2020-06-11T01:08:23.840" v="1507" actId="478"/>
          <ac:spMkLst>
            <pc:docMk/>
            <pc:sldMk cId="1832078813" sldId="323"/>
            <ac:spMk id="7" creationId="{00000000-0000-0000-0000-000000000000}"/>
          </ac:spMkLst>
        </pc:spChg>
        <pc:picChg chg="mod">
          <ac:chgData name="Emily Avila" userId="939183f2-1b0e-483a-ae5d-627ac523c81d" providerId="ADAL" clId="{A96B5BCE-8B0C-BA40-B02B-2CBBA60D523D}" dt="2020-06-11T01:08:36.153" v="1563" actId="1035"/>
          <ac:picMkLst>
            <pc:docMk/>
            <pc:sldMk cId="1832078813" sldId="323"/>
            <ac:picMk id="3" creationId="{00000000-0000-0000-0000-000000000000}"/>
          </ac:picMkLst>
        </pc:picChg>
      </pc:sldChg>
      <pc:sldChg chg="del">
        <pc:chgData name="Emily Avila" userId="939183f2-1b0e-483a-ae5d-627ac523c81d" providerId="ADAL" clId="{A96B5BCE-8B0C-BA40-B02B-2CBBA60D523D}" dt="2020-06-11T01:10:58.693" v="1660" actId="2696"/>
        <pc:sldMkLst>
          <pc:docMk/>
          <pc:sldMk cId="3381219733" sldId="325"/>
        </pc:sldMkLst>
      </pc:sldChg>
      <pc:sldChg chg="del">
        <pc:chgData name="Emily Avila" userId="939183f2-1b0e-483a-ae5d-627ac523c81d" providerId="ADAL" clId="{A96B5BCE-8B0C-BA40-B02B-2CBBA60D523D}" dt="2020-06-11T01:11:20.593" v="1661" actId="2696"/>
        <pc:sldMkLst>
          <pc:docMk/>
          <pc:sldMk cId="1194809966" sldId="326"/>
        </pc:sldMkLst>
      </pc:sldChg>
      <pc:sldChg chg="modSp">
        <pc:chgData name="Emily Avila" userId="939183f2-1b0e-483a-ae5d-627ac523c81d" providerId="ADAL" clId="{A96B5BCE-8B0C-BA40-B02B-2CBBA60D523D}" dt="2020-06-11T05:14:16.835" v="2763" actId="1035"/>
        <pc:sldMkLst>
          <pc:docMk/>
          <pc:sldMk cId="1286476088" sldId="327"/>
        </pc:sldMkLst>
        <pc:spChg chg="mod">
          <ac:chgData name="Emily Avila" userId="939183f2-1b0e-483a-ae5d-627ac523c81d" providerId="ADAL" clId="{A96B5BCE-8B0C-BA40-B02B-2CBBA60D523D}" dt="2020-06-11T05:13:33.417" v="2697" actId="1036"/>
          <ac:spMkLst>
            <pc:docMk/>
            <pc:sldMk cId="1286476088" sldId="327"/>
            <ac:spMk id="5" creationId="{00000000-0000-0000-0000-000000000000}"/>
          </ac:spMkLst>
        </pc:spChg>
        <pc:spChg chg="mod">
          <ac:chgData name="Emily Avila" userId="939183f2-1b0e-483a-ae5d-627ac523c81d" providerId="ADAL" clId="{A96B5BCE-8B0C-BA40-B02B-2CBBA60D523D}" dt="2020-06-11T05:14:16.835" v="2763" actId="1035"/>
          <ac:spMkLst>
            <pc:docMk/>
            <pc:sldMk cId="1286476088" sldId="327"/>
            <ac:spMk id="7" creationId="{00000000-0000-0000-0000-000000000000}"/>
          </ac:spMkLst>
        </pc:spChg>
        <pc:picChg chg="mod">
          <ac:chgData name="Emily Avila" userId="939183f2-1b0e-483a-ae5d-627ac523c81d" providerId="ADAL" clId="{A96B5BCE-8B0C-BA40-B02B-2CBBA60D523D}" dt="2020-06-11T05:14:09.834" v="2749" actId="1036"/>
          <ac:picMkLst>
            <pc:docMk/>
            <pc:sldMk cId="1286476088" sldId="327"/>
            <ac:picMk id="3" creationId="{00000000-0000-0000-0000-000000000000}"/>
          </ac:picMkLst>
        </pc:picChg>
      </pc:sldChg>
      <pc:sldChg chg="modSp">
        <pc:chgData name="Emily Avila" userId="939183f2-1b0e-483a-ae5d-627ac523c81d" providerId="ADAL" clId="{A96B5BCE-8B0C-BA40-B02B-2CBBA60D523D}" dt="2020-06-11T05:15:01.664" v="2800" actId="20577"/>
        <pc:sldMkLst>
          <pc:docMk/>
          <pc:sldMk cId="3856290584" sldId="328"/>
        </pc:sldMkLst>
        <pc:spChg chg="mod">
          <ac:chgData name="Emily Avila" userId="939183f2-1b0e-483a-ae5d-627ac523c81d" providerId="ADAL" clId="{A96B5BCE-8B0C-BA40-B02B-2CBBA60D523D}" dt="2020-06-11T05:15:01.664" v="2800" actId="20577"/>
          <ac:spMkLst>
            <pc:docMk/>
            <pc:sldMk cId="3856290584" sldId="328"/>
            <ac:spMk id="5" creationId="{00000000-0000-0000-0000-000000000000}"/>
          </ac:spMkLst>
        </pc:spChg>
      </pc:sldChg>
      <pc:sldChg chg="modSp">
        <pc:chgData name="Emily Avila" userId="939183f2-1b0e-483a-ae5d-627ac523c81d" providerId="ADAL" clId="{A96B5BCE-8B0C-BA40-B02B-2CBBA60D523D}" dt="2020-06-11T05:15:12.872" v="2835" actId="20577"/>
        <pc:sldMkLst>
          <pc:docMk/>
          <pc:sldMk cId="576512301" sldId="329"/>
        </pc:sldMkLst>
        <pc:spChg chg="mod">
          <ac:chgData name="Emily Avila" userId="939183f2-1b0e-483a-ae5d-627ac523c81d" providerId="ADAL" clId="{A96B5BCE-8B0C-BA40-B02B-2CBBA60D523D}" dt="2020-06-11T05:15:12.872" v="2835" actId="20577"/>
          <ac:spMkLst>
            <pc:docMk/>
            <pc:sldMk cId="576512301" sldId="329"/>
            <ac:spMk id="5" creationId="{00000000-0000-0000-0000-000000000000}"/>
          </ac:spMkLst>
        </pc:spChg>
      </pc:sldChg>
      <pc:sldChg chg="del">
        <pc:chgData name="Emily Avila" userId="939183f2-1b0e-483a-ae5d-627ac523c81d" providerId="ADAL" clId="{A96B5BCE-8B0C-BA40-B02B-2CBBA60D523D}" dt="2020-06-11T04:56:32.464" v="2036" actId="21"/>
        <pc:sldMkLst>
          <pc:docMk/>
          <pc:sldMk cId="1118507076" sldId="330"/>
        </pc:sldMkLst>
      </pc:sldChg>
      <pc:sldChg chg="modSp">
        <pc:chgData name="Emily Avila" userId="939183f2-1b0e-483a-ae5d-627ac523c81d" providerId="ADAL" clId="{A96B5BCE-8B0C-BA40-B02B-2CBBA60D523D}" dt="2020-06-11T05:20:06.867" v="3136" actId="1036"/>
        <pc:sldMkLst>
          <pc:docMk/>
          <pc:sldMk cId="3978850409" sldId="331"/>
        </pc:sldMkLst>
        <pc:spChg chg="mod">
          <ac:chgData name="Emily Avila" userId="939183f2-1b0e-483a-ae5d-627ac523c81d" providerId="ADAL" clId="{A96B5BCE-8B0C-BA40-B02B-2CBBA60D523D}" dt="2020-06-11T05:18:28.567" v="2962" actId="1036"/>
          <ac:spMkLst>
            <pc:docMk/>
            <pc:sldMk cId="3978850409" sldId="331"/>
            <ac:spMk id="5" creationId="{00000000-0000-0000-0000-000000000000}"/>
          </ac:spMkLst>
        </pc:spChg>
        <pc:spChg chg="mod">
          <ac:chgData name="Emily Avila" userId="939183f2-1b0e-483a-ae5d-627ac523c81d" providerId="ADAL" clId="{A96B5BCE-8B0C-BA40-B02B-2CBBA60D523D}" dt="2020-06-11T05:19:38.414" v="3115" actId="1036"/>
          <ac:spMkLst>
            <pc:docMk/>
            <pc:sldMk cId="3978850409" sldId="331"/>
            <ac:spMk id="7" creationId="{00000000-0000-0000-0000-000000000000}"/>
          </ac:spMkLst>
        </pc:spChg>
        <pc:picChg chg="mod">
          <ac:chgData name="Emily Avila" userId="939183f2-1b0e-483a-ae5d-627ac523c81d" providerId="ADAL" clId="{A96B5BCE-8B0C-BA40-B02B-2CBBA60D523D}" dt="2020-06-11T05:20:06.867" v="3136" actId="1036"/>
          <ac:picMkLst>
            <pc:docMk/>
            <pc:sldMk cId="3978850409" sldId="331"/>
            <ac:picMk id="3" creationId="{00000000-0000-0000-0000-000000000000}"/>
          </ac:picMkLst>
        </pc:picChg>
      </pc:sldChg>
      <pc:sldChg chg="modSp">
        <pc:chgData name="Emily Avila" userId="939183f2-1b0e-483a-ae5d-627ac523c81d" providerId="ADAL" clId="{A96B5BCE-8B0C-BA40-B02B-2CBBA60D523D}" dt="2020-06-11T05:32:10.977" v="3366" actId="20577"/>
        <pc:sldMkLst>
          <pc:docMk/>
          <pc:sldMk cId="3559176657" sldId="332"/>
        </pc:sldMkLst>
        <pc:spChg chg="mod">
          <ac:chgData name="Emily Avila" userId="939183f2-1b0e-483a-ae5d-627ac523c81d" providerId="ADAL" clId="{A96B5BCE-8B0C-BA40-B02B-2CBBA60D523D}" dt="2020-06-11T05:32:10.977" v="3366" actId="20577"/>
          <ac:spMkLst>
            <pc:docMk/>
            <pc:sldMk cId="3559176657" sldId="332"/>
            <ac:spMk id="5" creationId="{00000000-0000-0000-0000-000000000000}"/>
          </ac:spMkLst>
        </pc:spChg>
      </pc:sldChg>
      <pc:sldChg chg="addSp delSp modSp del">
        <pc:chgData name="Emily Avila" userId="939183f2-1b0e-483a-ae5d-627ac523c81d" providerId="ADAL" clId="{A96B5BCE-8B0C-BA40-B02B-2CBBA60D523D}" dt="2020-06-10T22:30:55.262" v="54" actId="2696"/>
        <pc:sldMkLst>
          <pc:docMk/>
          <pc:sldMk cId="1249330880" sldId="333"/>
        </pc:sldMkLst>
        <pc:spChg chg="add mod">
          <ac:chgData name="Emily Avila" userId="939183f2-1b0e-483a-ae5d-627ac523c81d" providerId="ADAL" clId="{A96B5BCE-8B0C-BA40-B02B-2CBBA60D523D}" dt="2020-06-10T22:30:15.656" v="31" actId="21"/>
          <ac:spMkLst>
            <pc:docMk/>
            <pc:sldMk cId="1249330880" sldId="333"/>
            <ac:spMk id="4" creationId="{EA2DDCA3-5636-A149-AFF5-830B324A9BBF}"/>
          </ac:spMkLst>
        </pc:spChg>
        <pc:picChg chg="del">
          <ac:chgData name="Emily Avila" userId="939183f2-1b0e-483a-ae5d-627ac523c81d" providerId="ADAL" clId="{A96B5BCE-8B0C-BA40-B02B-2CBBA60D523D}" dt="2020-06-10T22:30:15.656" v="31" actId="21"/>
          <ac:picMkLst>
            <pc:docMk/>
            <pc:sldMk cId="1249330880" sldId="333"/>
            <ac:picMk id="2" creationId="{00000000-0000-0000-0000-000000000000}"/>
          </ac:picMkLst>
        </pc:picChg>
      </pc:sldChg>
      <pc:sldChg chg="del">
        <pc:chgData name="Emily Avila" userId="939183f2-1b0e-483a-ae5d-627ac523c81d" providerId="ADAL" clId="{A96B5BCE-8B0C-BA40-B02B-2CBBA60D523D}" dt="2020-06-11T06:30:31.711" v="3639" actId="2696"/>
        <pc:sldMkLst>
          <pc:docMk/>
          <pc:sldMk cId="579556033" sldId="334"/>
        </pc:sldMkLst>
      </pc:sldChg>
      <pc:sldChg chg="addSp delSp modSp">
        <pc:chgData name="Emily Avila" userId="939183f2-1b0e-483a-ae5d-627ac523c81d" providerId="ADAL" clId="{A96B5BCE-8B0C-BA40-B02B-2CBBA60D523D}" dt="2020-06-11T00:42:47.191" v="804" actId="14100"/>
        <pc:sldMkLst>
          <pc:docMk/>
          <pc:sldMk cId="90431996" sldId="335"/>
        </pc:sldMkLst>
        <pc:spChg chg="add del mod">
          <ac:chgData name="Emily Avila" userId="939183f2-1b0e-483a-ae5d-627ac523c81d" providerId="ADAL" clId="{A96B5BCE-8B0C-BA40-B02B-2CBBA60D523D}" dt="2020-06-11T00:41:35.569" v="790" actId="478"/>
          <ac:spMkLst>
            <pc:docMk/>
            <pc:sldMk cId="90431996" sldId="335"/>
            <ac:spMk id="4" creationId="{A22AC46B-7B63-7B47-9A3E-DC3F4F830744}"/>
          </ac:spMkLst>
        </pc:spChg>
        <pc:spChg chg="mod">
          <ac:chgData name="Emily Avila" userId="939183f2-1b0e-483a-ae5d-627ac523c81d" providerId="ADAL" clId="{A96B5BCE-8B0C-BA40-B02B-2CBBA60D523D}" dt="2020-06-11T00:41:30.371" v="788" actId="1036"/>
          <ac:spMkLst>
            <pc:docMk/>
            <pc:sldMk cId="90431996" sldId="335"/>
            <ac:spMk id="5" creationId="{00000000-0000-0000-0000-000000000000}"/>
          </ac:spMkLst>
        </pc:spChg>
        <pc:spChg chg="del">
          <ac:chgData name="Emily Avila" userId="939183f2-1b0e-483a-ae5d-627ac523c81d" providerId="ADAL" clId="{A96B5BCE-8B0C-BA40-B02B-2CBBA60D523D}" dt="2020-06-11T00:41:33.303" v="789" actId="478"/>
          <ac:spMkLst>
            <pc:docMk/>
            <pc:sldMk cId="90431996" sldId="335"/>
            <ac:spMk id="14" creationId="{00000000-0000-0000-0000-000000000000}"/>
          </ac:spMkLst>
        </pc:spChg>
        <pc:picChg chg="mod modCrop">
          <ac:chgData name="Emily Avila" userId="939183f2-1b0e-483a-ae5d-627ac523c81d" providerId="ADAL" clId="{A96B5BCE-8B0C-BA40-B02B-2CBBA60D523D}" dt="2020-06-11T00:42:42.262" v="803" actId="14100"/>
          <ac:picMkLst>
            <pc:docMk/>
            <pc:sldMk cId="90431996" sldId="335"/>
            <ac:picMk id="2" creationId="{00000000-0000-0000-0000-000000000000}"/>
          </ac:picMkLst>
        </pc:picChg>
        <pc:picChg chg="add mod modCrop">
          <ac:chgData name="Emily Avila" userId="939183f2-1b0e-483a-ae5d-627ac523c81d" providerId="ADAL" clId="{A96B5BCE-8B0C-BA40-B02B-2CBBA60D523D}" dt="2020-06-11T00:42:47.191" v="804" actId="14100"/>
          <ac:picMkLst>
            <pc:docMk/>
            <pc:sldMk cId="90431996" sldId="335"/>
            <ac:picMk id="8" creationId="{C26143E3-1F95-904E-A89B-5C4EFF020B86}"/>
          </ac:picMkLst>
        </pc:picChg>
      </pc:sldChg>
      <pc:sldChg chg="modSp">
        <pc:chgData name="Emily Avila" userId="939183f2-1b0e-483a-ae5d-627ac523c81d" providerId="ADAL" clId="{A96B5BCE-8B0C-BA40-B02B-2CBBA60D523D}" dt="2020-06-11T01:07:37.251" v="1431" actId="1076"/>
        <pc:sldMkLst>
          <pc:docMk/>
          <pc:sldMk cId="1843496284" sldId="336"/>
        </pc:sldMkLst>
        <pc:spChg chg="mod">
          <ac:chgData name="Emily Avila" userId="939183f2-1b0e-483a-ae5d-627ac523c81d" providerId="ADAL" clId="{A96B5BCE-8B0C-BA40-B02B-2CBBA60D523D}" dt="2020-06-11T01:07:33.973" v="1430" actId="1036"/>
          <ac:spMkLst>
            <pc:docMk/>
            <pc:sldMk cId="1843496284" sldId="336"/>
            <ac:spMk id="5" creationId="{00000000-0000-0000-0000-000000000000}"/>
          </ac:spMkLst>
        </pc:spChg>
        <pc:spChg chg="mod">
          <ac:chgData name="Emily Avila" userId="939183f2-1b0e-483a-ae5d-627ac523c81d" providerId="ADAL" clId="{A96B5BCE-8B0C-BA40-B02B-2CBBA60D523D}" dt="2020-06-11T01:07:19.585" v="1407" actId="14100"/>
          <ac:spMkLst>
            <pc:docMk/>
            <pc:sldMk cId="1843496284" sldId="336"/>
            <ac:spMk id="14" creationId="{00000000-0000-0000-0000-000000000000}"/>
          </ac:spMkLst>
        </pc:spChg>
        <pc:picChg chg="mod">
          <ac:chgData name="Emily Avila" userId="939183f2-1b0e-483a-ae5d-627ac523c81d" providerId="ADAL" clId="{A96B5BCE-8B0C-BA40-B02B-2CBBA60D523D}" dt="2020-06-11T01:07:37.251" v="1431" actId="1076"/>
          <ac:picMkLst>
            <pc:docMk/>
            <pc:sldMk cId="1843496284" sldId="336"/>
            <ac:picMk id="6" creationId="{2376BAC5-F7A8-409E-9E26-BD6C8E23F559}"/>
          </ac:picMkLst>
        </pc:picChg>
      </pc:sldChg>
      <pc:sldChg chg="del">
        <pc:chgData name="Emily Avila" userId="939183f2-1b0e-483a-ae5d-627ac523c81d" providerId="ADAL" clId="{A96B5BCE-8B0C-BA40-B02B-2CBBA60D523D}" dt="2020-06-11T01:10:55.395" v="1659" actId="2696"/>
        <pc:sldMkLst>
          <pc:docMk/>
          <pc:sldMk cId="1765564707" sldId="337"/>
        </pc:sldMkLst>
      </pc:sldChg>
      <pc:sldChg chg="modSp">
        <pc:chgData name="Emily Avila" userId="939183f2-1b0e-483a-ae5d-627ac523c81d" providerId="ADAL" clId="{A96B5BCE-8B0C-BA40-B02B-2CBBA60D523D}" dt="2020-06-11T05:31:43.683" v="3341" actId="20577"/>
        <pc:sldMkLst>
          <pc:docMk/>
          <pc:sldMk cId="2251443468" sldId="338"/>
        </pc:sldMkLst>
        <pc:spChg chg="mod">
          <ac:chgData name="Emily Avila" userId="939183f2-1b0e-483a-ae5d-627ac523c81d" providerId="ADAL" clId="{A96B5BCE-8B0C-BA40-B02B-2CBBA60D523D}" dt="2020-06-11T05:31:43.683" v="3341" actId="20577"/>
          <ac:spMkLst>
            <pc:docMk/>
            <pc:sldMk cId="2251443468" sldId="338"/>
            <ac:spMk id="5" creationId="{00000000-0000-0000-0000-000000000000}"/>
          </ac:spMkLst>
        </pc:spChg>
      </pc:sldChg>
      <pc:sldChg chg="addSp delSp modSp new mod modClrScheme chgLayout">
        <pc:chgData name="Emily Avila" userId="939183f2-1b0e-483a-ae5d-627ac523c81d" providerId="ADAL" clId="{A96B5BCE-8B0C-BA40-B02B-2CBBA60D523D}" dt="2020-06-11T00:46:06.671" v="885" actId="20577"/>
        <pc:sldMkLst>
          <pc:docMk/>
          <pc:sldMk cId="3203026724" sldId="339"/>
        </pc:sldMkLst>
        <pc:spChg chg="add mod">
          <ac:chgData name="Emily Avila" userId="939183f2-1b0e-483a-ae5d-627ac523c81d" providerId="ADAL" clId="{A96B5BCE-8B0C-BA40-B02B-2CBBA60D523D}" dt="2020-06-10T22:30:24.213" v="47" actId="1036"/>
          <ac:spMkLst>
            <pc:docMk/>
            <pc:sldMk cId="3203026724" sldId="339"/>
            <ac:spMk id="2" creationId="{2E65F175-EE93-9B4C-9BC9-FE01AAC36337}"/>
          </ac:spMkLst>
        </pc:spChg>
        <pc:spChg chg="add del mod">
          <ac:chgData name="Emily Avila" userId="939183f2-1b0e-483a-ae5d-627ac523c81d" providerId="ADAL" clId="{A96B5BCE-8B0C-BA40-B02B-2CBBA60D523D}" dt="2020-06-10T21:08:14.296" v="21" actId="478"/>
          <ac:spMkLst>
            <pc:docMk/>
            <pc:sldMk cId="3203026724" sldId="339"/>
            <ac:spMk id="3" creationId="{2B626F5D-EB16-2D41-8480-FF2F7C1BE542}"/>
          </ac:spMkLst>
        </pc:spChg>
        <pc:spChg chg="add mod">
          <ac:chgData name="Emily Avila" userId="939183f2-1b0e-483a-ae5d-627ac523c81d" providerId="ADAL" clId="{A96B5BCE-8B0C-BA40-B02B-2CBBA60D523D}" dt="2020-06-11T00:46:06.671" v="885" actId="20577"/>
          <ac:spMkLst>
            <pc:docMk/>
            <pc:sldMk cId="3203026724" sldId="339"/>
            <ac:spMk id="4" creationId="{739C39E5-186D-A547-A8D9-B5228E4A02C0}"/>
          </ac:spMkLst>
        </pc:spChg>
        <pc:picChg chg="add mod modCrop">
          <ac:chgData name="Emily Avila" userId="939183f2-1b0e-483a-ae5d-627ac523c81d" providerId="ADAL" clId="{A96B5BCE-8B0C-BA40-B02B-2CBBA60D523D}" dt="2020-06-10T22:30:48.383" v="53" actId="1076"/>
          <ac:picMkLst>
            <pc:docMk/>
            <pc:sldMk cId="3203026724" sldId="339"/>
            <ac:picMk id="6" creationId="{2B1D4FBC-43BC-014C-A145-0AF4A8D9072A}"/>
          </ac:picMkLst>
        </pc:picChg>
      </pc:sldChg>
      <pc:sldChg chg="addSp delSp modSp new">
        <pc:chgData name="Emily Avila" userId="939183f2-1b0e-483a-ae5d-627ac523c81d" providerId="ADAL" clId="{A96B5BCE-8B0C-BA40-B02B-2CBBA60D523D}" dt="2020-06-11T00:30:12.690" v="272" actId="27636"/>
        <pc:sldMkLst>
          <pc:docMk/>
          <pc:sldMk cId="3136049951" sldId="340"/>
        </pc:sldMkLst>
        <pc:spChg chg="mod">
          <ac:chgData name="Emily Avila" userId="939183f2-1b0e-483a-ae5d-627ac523c81d" providerId="ADAL" clId="{A96B5BCE-8B0C-BA40-B02B-2CBBA60D523D}" dt="2020-06-10T22:33:05.737" v="119" actId="1036"/>
          <ac:spMkLst>
            <pc:docMk/>
            <pc:sldMk cId="3136049951" sldId="340"/>
            <ac:spMk id="2" creationId="{2A170599-ECC8-8546-9385-A2F950D2F77F}"/>
          </ac:spMkLst>
        </pc:spChg>
        <pc:spChg chg="del">
          <ac:chgData name="Emily Avila" userId="939183f2-1b0e-483a-ae5d-627ac523c81d" providerId="ADAL" clId="{A96B5BCE-8B0C-BA40-B02B-2CBBA60D523D}" dt="2020-06-10T22:43:25.680" v="241" actId="478"/>
          <ac:spMkLst>
            <pc:docMk/>
            <pc:sldMk cId="3136049951" sldId="340"/>
            <ac:spMk id="3" creationId="{17770A9D-40BF-904D-98B4-0B523AF2BD4D}"/>
          </ac:spMkLst>
        </pc:spChg>
        <pc:spChg chg="mod">
          <ac:chgData name="Emily Avila" userId="939183f2-1b0e-483a-ae5d-627ac523c81d" providerId="ADAL" clId="{A96B5BCE-8B0C-BA40-B02B-2CBBA60D523D}" dt="2020-06-11T00:30:12.690" v="272" actId="27636"/>
          <ac:spMkLst>
            <pc:docMk/>
            <pc:sldMk cId="3136049951" sldId="340"/>
            <ac:spMk id="4" creationId="{894C93D3-7DAC-9646-B7AD-0D4D41FEF6FA}"/>
          </ac:spMkLst>
        </pc:spChg>
        <pc:picChg chg="add mod">
          <ac:chgData name="Emily Avila" userId="939183f2-1b0e-483a-ae5d-627ac523c81d" providerId="ADAL" clId="{A96B5BCE-8B0C-BA40-B02B-2CBBA60D523D}" dt="2020-06-10T22:43:40.952" v="243" actId="1076"/>
          <ac:picMkLst>
            <pc:docMk/>
            <pc:sldMk cId="3136049951" sldId="340"/>
            <ac:picMk id="7" creationId="{27BF6852-9122-0642-A7CF-D02A5FB898A3}"/>
          </ac:picMkLst>
        </pc:picChg>
        <pc:picChg chg="add mod">
          <ac:chgData name="Emily Avila" userId="939183f2-1b0e-483a-ae5d-627ac523c81d" providerId="ADAL" clId="{A96B5BCE-8B0C-BA40-B02B-2CBBA60D523D}" dt="2020-06-10T22:44:48.665" v="246" actId="1076"/>
          <ac:picMkLst>
            <pc:docMk/>
            <pc:sldMk cId="3136049951" sldId="340"/>
            <ac:picMk id="10" creationId="{689480CB-715C-2F42-9210-D8D7448ED3B6}"/>
          </ac:picMkLst>
        </pc:picChg>
        <pc:picChg chg="add del mod modCrop">
          <ac:chgData name="Emily Avila" userId="939183f2-1b0e-483a-ae5d-627ac523c81d" providerId="ADAL" clId="{A96B5BCE-8B0C-BA40-B02B-2CBBA60D523D}" dt="2020-06-10T22:46:01.099" v="253" actId="478"/>
          <ac:picMkLst>
            <pc:docMk/>
            <pc:sldMk cId="3136049951" sldId="340"/>
            <ac:picMk id="13" creationId="{3885B190-34B1-D945-AB00-4C333D1FAC68}"/>
          </ac:picMkLst>
        </pc:picChg>
        <pc:picChg chg="add mod modCrop">
          <ac:chgData name="Emily Avila" userId="939183f2-1b0e-483a-ae5d-627ac523c81d" providerId="ADAL" clId="{A96B5BCE-8B0C-BA40-B02B-2CBBA60D523D}" dt="2020-06-10T22:46:29.681" v="260" actId="1076"/>
          <ac:picMkLst>
            <pc:docMk/>
            <pc:sldMk cId="3136049951" sldId="340"/>
            <ac:picMk id="16" creationId="{BB88D846-B215-9B42-8528-6A6F37D20847}"/>
          </ac:picMkLst>
        </pc:picChg>
        <pc:picChg chg="add mod">
          <ac:chgData name="Emily Avila" userId="939183f2-1b0e-483a-ae5d-627ac523c81d" providerId="ADAL" clId="{A96B5BCE-8B0C-BA40-B02B-2CBBA60D523D}" dt="2020-06-11T00:27:03.368" v="263" actId="1076"/>
          <ac:picMkLst>
            <pc:docMk/>
            <pc:sldMk cId="3136049951" sldId="340"/>
            <ac:picMk id="19" creationId="{72B0621A-DB5A-FD46-B6D6-C6E18B2A567F}"/>
          </ac:picMkLst>
        </pc:picChg>
        <pc:picChg chg="add mod">
          <ac:chgData name="Emily Avila" userId="939183f2-1b0e-483a-ae5d-627ac523c81d" providerId="ADAL" clId="{A96B5BCE-8B0C-BA40-B02B-2CBBA60D523D}" dt="2020-06-11T00:29:29.516" v="266" actId="1076"/>
          <ac:picMkLst>
            <pc:docMk/>
            <pc:sldMk cId="3136049951" sldId="340"/>
            <ac:picMk id="22" creationId="{80E0F18A-F61C-3A4D-98EB-EB7C517B72F9}"/>
          </ac:picMkLst>
        </pc:picChg>
      </pc:sldChg>
      <pc:sldChg chg="addSp delSp modSp new">
        <pc:chgData name="Emily Avila" userId="939183f2-1b0e-483a-ae5d-627ac523c81d" providerId="ADAL" clId="{A96B5BCE-8B0C-BA40-B02B-2CBBA60D523D}" dt="2020-06-11T00:38:53.142" v="606" actId="1076"/>
        <pc:sldMkLst>
          <pc:docMk/>
          <pc:sldMk cId="3143864356" sldId="341"/>
        </pc:sldMkLst>
        <pc:spChg chg="mod">
          <ac:chgData name="Emily Avila" userId="939183f2-1b0e-483a-ae5d-627ac523c81d" providerId="ADAL" clId="{A96B5BCE-8B0C-BA40-B02B-2CBBA60D523D}" dt="2020-06-11T00:31:39.009" v="404" actId="20577"/>
          <ac:spMkLst>
            <pc:docMk/>
            <pc:sldMk cId="3143864356" sldId="341"/>
            <ac:spMk id="2" creationId="{E9836429-499D-1B45-9F2F-EAA28FA284CC}"/>
          </ac:spMkLst>
        </pc:spChg>
        <pc:spChg chg="del">
          <ac:chgData name="Emily Avila" userId="939183f2-1b0e-483a-ae5d-627ac523c81d" providerId="ADAL" clId="{A96B5BCE-8B0C-BA40-B02B-2CBBA60D523D}" dt="2020-06-11T00:31:20.829" v="399" actId="478"/>
          <ac:spMkLst>
            <pc:docMk/>
            <pc:sldMk cId="3143864356" sldId="341"/>
            <ac:spMk id="3" creationId="{A1230799-3D3B-9D41-9A08-A79CA66101BD}"/>
          </ac:spMkLst>
        </pc:spChg>
        <pc:spChg chg="mod">
          <ac:chgData name="Emily Avila" userId="939183f2-1b0e-483a-ae5d-627ac523c81d" providerId="ADAL" clId="{A96B5BCE-8B0C-BA40-B02B-2CBBA60D523D}" dt="2020-06-11T00:38:53.142" v="606" actId="1076"/>
          <ac:spMkLst>
            <pc:docMk/>
            <pc:sldMk cId="3143864356" sldId="341"/>
            <ac:spMk id="4" creationId="{7EC0BB40-3117-7944-A74D-CAD30ED65546}"/>
          </ac:spMkLst>
        </pc:spChg>
        <pc:spChg chg="add del mod">
          <ac:chgData name="Emily Avila" userId="939183f2-1b0e-483a-ae5d-627ac523c81d" providerId="ADAL" clId="{A96B5BCE-8B0C-BA40-B02B-2CBBA60D523D}" dt="2020-06-11T00:36:39.558" v="552" actId="478"/>
          <ac:spMkLst>
            <pc:docMk/>
            <pc:sldMk cId="3143864356" sldId="341"/>
            <ac:spMk id="5" creationId="{53591329-226A-294F-A43D-6E73634E0361}"/>
          </ac:spMkLst>
        </pc:spChg>
        <pc:spChg chg="add del mod">
          <ac:chgData name="Emily Avila" userId="939183f2-1b0e-483a-ae5d-627ac523c81d" providerId="ADAL" clId="{A96B5BCE-8B0C-BA40-B02B-2CBBA60D523D}" dt="2020-06-11T00:36:37.313" v="551" actId="478"/>
          <ac:spMkLst>
            <pc:docMk/>
            <pc:sldMk cId="3143864356" sldId="341"/>
            <ac:spMk id="7" creationId="{1CB42F43-F514-AF4A-A875-D9B0DBC5100B}"/>
          </ac:spMkLst>
        </pc:spChg>
        <pc:spChg chg="add mod">
          <ac:chgData name="Emily Avila" userId="939183f2-1b0e-483a-ae5d-627ac523c81d" providerId="ADAL" clId="{A96B5BCE-8B0C-BA40-B02B-2CBBA60D523D}" dt="2020-06-11T00:37:11.627" v="557" actId="207"/>
          <ac:spMkLst>
            <pc:docMk/>
            <pc:sldMk cId="3143864356" sldId="341"/>
            <ac:spMk id="8" creationId="{948F4937-6BF0-804C-AFE0-1D8C11E86F7C}"/>
          </ac:spMkLst>
        </pc:spChg>
        <pc:spChg chg="add mod">
          <ac:chgData name="Emily Avila" userId="939183f2-1b0e-483a-ae5d-627ac523c81d" providerId="ADAL" clId="{A96B5BCE-8B0C-BA40-B02B-2CBBA60D523D}" dt="2020-06-11T00:37:42.651" v="560" actId="2084"/>
          <ac:spMkLst>
            <pc:docMk/>
            <pc:sldMk cId="3143864356" sldId="341"/>
            <ac:spMk id="10" creationId="{6DA4080F-95AA-414C-8139-D16CDB2DB88E}"/>
          </ac:spMkLst>
        </pc:spChg>
        <pc:spChg chg="add mod">
          <ac:chgData name="Emily Avila" userId="939183f2-1b0e-483a-ae5d-627ac523c81d" providerId="ADAL" clId="{A96B5BCE-8B0C-BA40-B02B-2CBBA60D523D}" dt="2020-06-11T00:38:14.957" v="581" actId="1076"/>
          <ac:spMkLst>
            <pc:docMk/>
            <pc:sldMk cId="3143864356" sldId="341"/>
            <ac:spMk id="11" creationId="{A57C8904-DDE2-0D48-8DAF-94D6330016C0}"/>
          </ac:spMkLst>
        </pc:spChg>
        <pc:spChg chg="add mod">
          <ac:chgData name="Emily Avila" userId="939183f2-1b0e-483a-ae5d-627ac523c81d" providerId="ADAL" clId="{A96B5BCE-8B0C-BA40-B02B-2CBBA60D523D}" dt="2020-06-11T00:38:33.021" v="599" actId="1076"/>
          <ac:spMkLst>
            <pc:docMk/>
            <pc:sldMk cId="3143864356" sldId="341"/>
            <ac:spMk id="12" creationId="{6C14977C-D9A6-0C4E-89BE-EE41F0AA8093}"/>
          </ac:spMkLst>
        </pc:spChg>
        <pc:spChg chg="add mod">
          <ac:chgData name="Emily Avila" userId="939183f2-1b0e-483a-ae5d-627ac523c81d" providerId="ADAL" clId="{A96B5BCE-8B0C-BA40-B02B-2CBBA60D523D}" dt="2020-06-11T00:38:40.987" v="604" actId="20577"/>
          <ac:spMkLst>
            <pc:docMk/>
            <pc:sldMk cId="3143864356" sldId="341"/>
            <ac:spMk id="13" creationId="{04D4F569-3AFF-8B46-827D-C52A24C4FFCD}"/>
          </ac:spMkLst>
        </pc:spChg>
      </pc:sldChg>
      <pc:sldChg chg="modSp add del">
        <pc:chgData name="Emily Avila" userId="939183f2-1b0e-483a-ae5d-627ac523c81d" providerId="ADAL" clId="{A96B5BCE-8B0C-BA40-B02B-2CBBA60D523D}" dt="2020-06-11T00:46:21.005" v="886" actId="21"/>
        <pc:sldMkLst>
          <pc:docMk/>
          <pc:sldMk cId="2613334962" sldId="342"/>
        </pc:sldMkLst>
        <pc:spChg chg="mod">
          <ac:chgData name="Emily Avila" userId="939183f2-1b0e-483a-ae5d-627ac523c81d" providerId="ADAL" clId="{A96B5BCE-8B0C-BA40-B02B-2CBBA60D523D}" dt="2020-06-11T00:45:42.903" v="881" actId="1576"/>
          <ac:spMkLst>
            <pc:docMk/>
            <pc:sldMk cId="2613334962" sldId="342"/>
            <ac:spMk id="7" creationId="{00000000-0000-0000-0000-000000000000}"/>
          </ac:spMkLst>
        </pc:spChg>
      </pc:sldChg>
      <pc:sldChg chg="modSp add">
        <pc:chgData name="Emily Avila" userId="939183f2-1b0e-483a-ae5d-627ac523c81d" providerId="ADAL" clId="{A96B5BCE-8B0C-BA40-B02B-2CBBA60D523D}" dt="2020-06-11T00:44:15.979" v="859" actId="20577"/>
        <pc:sldMkLst>
          <pc:docMk/>
          <pc:sldMk cId="1312539440" sldId="343"/>
        </pc:sldMkLst>
        <pc:spChg chg="mod">
          <ac:chgData name="Emily Avila" userId="939183f2-1b0e-483a-ae5d-627ac523c81d" providerId="ADAL" clId="{A96B5BCE-8B0C-BA40-B02B-2CBBA60D523D}" dt="2020-06-11T00:44:15.979" v="859" actId="20577"/>
          <ac:spMkLst>
            <pc:docMk/>
            <pc:sldMk cId="1312539440" sldId="343"/>
            <ac:spMk id="4" creationId="{7EC0BB40-3117-7944-A74D-CAD30ED65546}"/>
          </ac:spMkLst>
        </pc:spChg>
      </pc:sldChg>
      <pc:sldChg chg="add">
        <pc:chgData name="Emily Avila" userId="939183f2-1b0e-483a-ae5d-627ac523c81d" providerId="ADAL" clId="{A96B5BCE-8B0C-BA40-B02B-2CBBA60D523D}" dt="2020-06-11T00:46:27.992" v="887" actId="22"/>
        <pc:sldMkLst>
          <pc:docMk/>
          <pc:sldMk cId="2613334962" sldId="344"/>
        </pc:sldMkLst>
      </pc:sldChg>
      <pc:sldChg chg="addSp delSp modSp new">
        <pc:chgData name="Emily Avila" userId="939183f2-1b0e-483a-ae5d-627ac523c81d" providerId="ADAL" clId="{A96B5BCE-8B0C-BA40-B02B-2CBBA60D523D}" dt="2020-06-11T01:02:56.120" v="1087" actId="1035"/>
        <pc:sldMkLst>
          <pc:docMk/>
          <pc:sldMk cId="2777506745" sldId="345"/>
        </pc:sldMkLst>
        <pc:spChg chg="mod">
          <ac:chgData name="Emily Avila" userId="939183f2-1b0e-483a-ae5d-627ac523c81d" providerId="ADAL" clId="{A96B5BCE-8B0C-BA40-B02B-2CBBA60D523D}" dt="2020-06-11T01:01:33.989" v="1024" actId="1036"/>
          <ac:spMkLst>
            <pc:docMk/>
            <pc:sldMk cId="2777506745" sldId="345"/>
            <ac:spMk id="2" creationId="{136C041A-F005-E04F-B942-DB308A97D205}"/>
          </ac:spMkLst>
        </pc:spChg>
        <pc:spChg chg="del">
          <ac:chgData name="Emily Avila" userId="939183f2-1b0e-483a-ae5d-627ac523c81d" providerId="ADAL" clId="{A96B5BCE-8B0C-BA40-B02B-2CBBA60D523D}" dt="2020-06-11T01:01:21.274" v="1007" actId="478"/>
          <ac:spMkLst>
            <pc:docMk/>
            <pc:sldMk cId="2777506745" sldId="345"/>
            <ac:spMk id="3" creationId="{7D0C5B70-4213-A84B-AC79-C22DC1615F90}"/>
          </ac:spMkLst>
        </pc:spChg>
        <pc:spChg chg="del mod">
          <ac:chgData name="Emily Avila" userId="939183f2-1b0e-483a-ae5d-627ac523c81d" providerId="ADAL" clId="{A96B5BCE-8B0C-BA40-B02B-2CBBA60D523D}" dt="2020-06-11T01:02:48.925" v="1075" actId="22"/>
          <ac:spMkLst>
            <pc:docMk/>
            <pc:sldMk cId="2777506745" sldId="345"/>
            <ac:spMk id="4" creationId="{AC9638F9-2260-A94E-B438-6BC57D78E52E}"/>
          </ac:spMkLst>
        </pc:spChg>
        <pc:spChg chg="add mod">
          <ac:chgData name="Emily Avila" userId="939183f2-1b0e-483a-ae5d-627ac523c81d" providerId="ADAL" clId="{A96B5BCE-8B0C-BA40-B02B-2CBBA60D523D}" dt="2020-06-11T01:02:56.120" v="1087" actId="1035"/>
          <ac:spMkLst>
            <pc:docMk/>
            <pc:sldMk cId="2777506745" sldId="345"/>
            <ac:spMk id="8" creationId="{956C7325-9A2E-2B41-B075-0DC5B2ECB799}"/>
          </ac:spMkLst>
        </pc:spChg>
        <pc:picChg chg="add mod">
          <ac:chgData name="Emily Avila" userId="939183f2-1b0e-483a-ae5d-627ac523c81d" providerId="ADAL" clId="{A96B5BCE-8B0C-BA40-B02B-2CBBA60D523D}" dt="2020-06-11T01:02:01.726" v="1073" actId="1036"/>
          <ac:picMkLst>
            <pc:docMk/>
            <pc:sldMk cId="2777506745" sldId="345"/>
            <ac:picMk id="6" creationId="{148F9346-FE6E-3545-9346-7698C979BBD8}"/>
          </ac:picMkLst>
        </pc:picChg>
      </pc:sldChg>
      <pc:sldChg chg="add">
        <pc:chgData name="Emily Avila" userId="939183f2-1b0e-483a-ae5d-627ac523c81d" providerId="ADAL" clId="{A96B5BCE-8B0C-BA40-B02B-2CBBA60D523D}" dt="2020-06-11T01:08:49.190" v="1565" actId="22"/>
        <pc:sldMkLst>
          <pc:docMk/>
          <pc:sldMk cId="1832078813" sldId="346"/>
        </pc:sldMkLst>
      </pc:sldChg>
      <pc:sldChg chg="modSp add">
        <pc:chgData name="Emily Avila" userId="939183f2-1b0e-483a-ae5d-627ac523c81d" providerId="ADAL" clId="{A96B5BCE-8B0C-BA40-B02B-2CBBA60D523D}" dt="2020-06-11T01:09:40.800" v="1658" actId="1036"/>
        <pc:sldMkLst>
          <pc:docMk/>
          <pc:sldMk cId="18568830" sldId="347"/>
        </pc:sldMkLst>
        <pc:spChg chg="mod">
          <ac:chgData name="Emily Avila" userId="939183f2-1b0e-483a-ae5d-627ac523c81d" providerId="ADAL" clId="{A96B5BCE-8B0C-BA40-B02B-2CBBA60D523D}" dt="2020-06-11T01:09:40.800" v="1658" actId="1036"/>
          <ac:spMkLst>
            <pc:docMk/>
            <pc:sldMk cId="18568830" sldId="347"/>
            <ac:spMk id="5" creationId="{00000000-0000-0000-0000-000000000000}"/>
          </ac:spMkLst>
        </pc:spChg>
        <pc:spChg chg="mod">
          <ac:chgData name="Emily Avila" userId="939183f2-1b0e-483a-ae5d-627ac523c81d" providerId="ADAL" clId="{A96B5BCE-8B0C-BA40-B02B-2CBBA60D523D}" dt="2020-06-11T01:09:31.010" v="1618" actId="1036"/>
          <ac:spMkLst>
            <pc:docMk/>
            <pc:sldMk cId="18568830" sldId="347"/>
            <ac:spMk id="7" creationId="{00000000-0000-0000-0000-000000000000}"/>
          </ac:spMkLst>
        </pc:spChg>
        <pc:picChg chg="mod">
          <ac:chgData name="Emily Avila" userId="939183f2-1b0e-483a-ae5d-627ac523c81d" providerId="ADAL" clId="{A96B5BCE-8B0C-BA40-B02B-2CBBA60D523D}" dt="2020-06-11T01:09:35.537" v="1640" actId="1036"/>
          <ac:picMkLst>
            <pc:docMk/>
            <pc:sldMk cId="18568830" sldId="347"/>
            <ac:picMk id="9" creationId="{00000000-0000-0000-0000-000000000000}"/>
          </ac:picMkLst>
        </pc:picChg>
      </pc:sldChg>
      <pc:sldChg chg="addSp delSp modSp new">
        <pc:chgData name="Emily Avila" userId="939183f2-1b0e-483a-ae5d-627ac523c81d" providerId="ADAL" clId="{A96B5BCE-8B0C-BA40-B02B-2CBBA60D523D}" dt="2020-06-11T01:29:21.674" v="1904" actId="14100"/>
        <pc:sldMkLst>
          <pc:docMk/>
          <pc:sldMk cId="1641172384" sldId="348"/>
        </pc:sldMkLst>
        <pc:spChg chg="mod">
          <ac:chgData name="Emily Avila" userId="939183f2-1b0e-483a-ae5d-627ac523c81d" providerId="ADAL" clId="{A96B5BCE-8B0C-BA40-B02B-2CBBA60D523D}" dt="2020-06-11T01:18:17.870" v="1788" actId="27636"/>
          <ac:spMkLst>
            <pc:docMk/>
            <pc:sldMk cId="1641172384" sldId="348"/>
            <ac:spMk id="2" creationId="{B02C6AB1-F8C7-874B-A26F-DF266CBC4621}"/>
          </ac:spMkLst>
        </pc:spChg>
        <pc:spChg chg="del mod">
          <ac:chgData name="Emily Avila" userId="939183f2-1b0e-483a-ae5d-627ac523c81d" providerId="ADAL" clId="{A96B5BCE-8B0C-BA40-B02B-2CBBA60D523D}" dt="2020-06-11T01:29:06.097" v="1880" actId="478"/>
          <ac:spMkLst>
            <pc:docMk/>
            <pc:sldMk cId="1641172384" sldId="348"/>
            <ac:spMk id="3" creationId="{3EAC9B24-5888-9C40-8429-913130758633}"/>
          </ac:spMkLst>
        </pc:spChg>
        <pc:spChg chg="mod">
          <ac:chgData name="Emily Avila" userId="939183f2-1b0e-483a-ae5d-627ac523c81d" providerId="ADAL" clId="{A96B5BCE-8B0C-BA40-B02B-2CBBA60D523D}" dt="2020-06-11T01:29:15.523" v="1902" actId="1036"/>
          <ac:spMkLst>
            <pc:docMk/>
            <pc:sldMk cId="1641172384" sldId="348"/>
            <ac:spMk id="4" creationId="{138689BC-CB06-7C45-B898-9AAB5F580E4B}"/>
          </ac:spMkLst>
        </pc:spChg>
        <pc:picChg chg="add mod">
          <ac:chgData name="Emily Avila" userId="939183f2-1b0e-483a-ae5d-627ac523c81d" providerId="ADAL" clId="{A96B5BCE-8B0C-BA40-B02B-2CBBA60D523D}" dt="2020-06-11T01:29:21.674" v="1904" actId="14100"/>
          <ac:picMkLst>
            <pc:docMk/>
            <pc:sldMk cId="1641172384" sldId="348"/>
            <ac:picMk id="7" creationId="{23E1C936-92AE-1D49-8CF4-DE246E468D2F}"/>
          </ac:picMkLst>
        </pc:picChg>
      </pc:sldChg>
      <pc:sldChg chg="addSp delSp modSp new">
        <pc:chgData name="Emily Avila" userId="939183f2-1b0e-483a-ae5d-627ac523c81d" providerId="ADAL" clId="{A96B5BCE-8B0C-BA40-B02B-2CBBA60D523D}" dt="2020-06-11T06:28:42.864" v="3637" actId="20577"/>
        <pc:sldMkLst>
          <pc:docMk/>
          <pc:sldMk cId="1984963734" sldId="349"/>
        </pc:sldMkLst>
        <pc:spChg chg="mod">
          <ac:chgData name="Emily Avila" userId="939183f2-1b0e-483a-ae5d-627ac523c81d" providerId="ADAL" clId="{A96B5BCE-8B0C-BA40-B02B-2CBBA60D523D}" dt="2020-06-11T06:28:42.864" v="3637" actId="20577"/>
          <ac:spMkLst>
            <pc:docMk/>
            <pc:sldMk cId="1984963734" sldId="349"/>
            <ac:spMk id="2" creationId="{BFF57F97-3A6D-FF46-AC6E-BC380CF01B09}"/>
          </ac:spMkLst>
        </pc:spChg>
        <pc:spChg chg="del">
          <ac:chgData name="Emily Avila" userId="939183f2-1b0e-483a-ae5d-627ac523c81d" providerId="ADAL" clId="{A96B5BCE-8B0C-BA40-B02B-2CBBA60D523D}" dt="2020-06-11T01:15:28.283" v="1780" actId="22"/>
          <ac:spMkLst>
            <pc:docMk/>
            <pc:sldMk cId="1984963734" sldId="349"/>
            <ac:spMk id="3" creationId="{E20CEA4F-069B-B048-B79C-DD36A29050DF}"/>
          </ac:spMkLst>
        </pc:spChg>
        <pc:spChg chg="del">
          <ac:chgData name="Emily Avila" userId="939183f2-1b0e-483a-ae5d-627ac523c81d" providerId="ADAL" clId="{A96B5BCE-8B0C-BA40-B02B-2CBBA60D523D}" dt="2020-06-11T06:28:03.789" v="3572" actId="478"/>
          <ac:spMkLst>
            <pc:docMk/>
            <pc:sldMk cId="1984963734" sldId="349"/>
            <ac:spMk id="4" creationId="{893711E2-522F-6A4F-88C8-04CBA3A4BE31}"/>
          </ac:spMkLst>
        </pc:spChg>
        <pc:spChg chg="add del mod">
          <ac:chgData name="Emily Avila" userId="939183f2-1b0e-483a-ae5d-627ac523c81d" providerId="ADAL" clId="{A96B5BCE-8B0C-BA40-B02B-2CBBA60D523D}" dt="2020-06-11T01:15:35.098" v="1782" actId="478"/>
          <ac:spMkLst>
            <pc:docMk/>
            <pc:sldMk cId="1984963734" sldId="349"/>
            <ac:spMk id="9" creationId="{51AD9366-4269-8D49-8E2F-FB1CA004F30A}"/>
          </ac:spMkLst>
        </pc:spChg>
        <pc:picChg chg="add del mod modCrop">
          <ac:chgData name="Emily Avila" userId="939183f2-1b0e-483a-ae5d-627ac523c81d" providerId="ADAL" clId="{A96B5BCE-8B0C-BA40-B02B-2CBBA60D523D}" dt="2020-06-11T01:15:32.967" v="1781" actId="478"/>
          <ac:picMkLst>
            <pc:docMk/>
            <pc:sldMk cId="1984963734" sldId="349"/>
            <ac:picMk id="7" creationId="{70F69267-075C-6B43-A9D4-9231446FCE6B}"/>
          </ac:picMkLst>
        </pc:picChg>
        <pc:picChg chg="add mod">
          <ac:chgData name="Emily Avila" userId="939183f2-1b0e-483a-ae5d-627ac523c81d" providerId="ADAL" clId="{A96B5BCE-8B0C-BA40-B02B-2CBBA60D523D}" dt="2020-06-11T06:28:13.191" v="3573" actId="1076"/>
          <ac:picMkLst>
            <pc:docMk/>
            <pc:sldMk cId="1984963734" sldId="349"/>
            <ac:picMk id="12" creationId="{AD2AD3C9-074A-0349-BF28-0D5CA17B1B63}"/>
          </ac:picMkLst>
        </pc:picChg>
      </pc:sldChg>
      <pc:sldChg chg="addSp delSp modSp new">
        <pc:chgData name="Emily Avila" userId="939183f2-1b0e-483a-ae5d-627ac523c81d" providerId="ADAL" clId="{A96B5BCE-8B0C-BA40-B02B-2CBBA60D523D}" dt="2020-06-11T01:31:21.404" v="1943" actId="139"/>
        <pc:sldMkLst>
          <pc:docMk/>
          <pc:sldMk cId="1380216974" sldId="350"/>
        </pc:sldMkLst>
        <pc:spChg chg="del">
          <ac:chgData name="Emily Avila" userId="939183f2-1b0e-483a-ae5d-627ac523c81d" providerId="ADAL" clId="{A96B5BCE-8B0C-BA40-B02B-2CBBA60D523D}" dt="2020-06-11T01:29:58.928" v="1906" actId="478"/>
          <ac:spMkLst>
            <pc:docMk/>
            <pc:sldMk cId="1380216974" sldId="350"/>
            <ac:spMk id="2" creationId="{EB8F7034-6822-EC47-A294-9E286C1701B9}"/>
          </ac:spMkLst>
        </pc:spChg>
        <pc:spChg chg="del">
          <ac:chgData name="Emily Avila" userId="939183f2-1b0e-483a-ae5d-627ac523c81d" providerId="ADAL" clId="{A96B5BCE-8B0C-BA40-B02B-2CBBA60D523D}" dt="2020-06-11T01:30:01.006" v="1907" actId="478"/>
          <ac:spMkLst>
            <pc:docMk/>
            <pc:sldMk cId="1380216974" sldId="350"/>
            <ac:spMk id="3" creationId="{39297170-EC4F-9040-A0DC-5426581573F1}"/>
          </ac:spMkLst>
        </pc:spChg>
        <pc:spChg chg="del">
          <ac:chgData name="Emily Avila" userId="939183f2-1b0e-483a-ae5d-627ac523c81d" providerId="ADAL" clId="{A96B5BCE-8B0C-BA40-B02B-2CBBA60D523D}" dt="2020-06-11T01:30:02.638" v="1908" actId="478"/>
          <ac:spMkLst>
            <pc:docMk/>
            <pc:sldMk cId="1380216974" sldId="350"/>
            <ac:spMk id="4" creationId="{DC7FB271-F58E-D148-B4E0-D57FF1EECDA0}"/>
          </ac:spMkLst>
        </pc:spChg>
        <pc:spChg chg="add mod">
          <ac:chgData name="Emily Avila" userId="939183f2-1b0e-483a-ae5d-627ac523c81d" providerId="ADAL" clId="{A96B5BCE-8B0C-BA40-B02B-2CBBA60D523D}" dt="2020-06-11T01:31:15.615" v="1942" actId="1076"/>
          <ac:spMkLst>
            <pc:docMk/>
            <pc:sldMk cId="1380216974" sldId="350"/>
            <ac:spMk id="5" creationId="{17FE8DAC-FECC-6E4F-A2FB-B1A269CDEF7D}"/>
          </ac:spMkLst>
        </pc:spChg>
        <pc:spChg chg="add">
          <ac:chgData name="Emily Avila" userId="939183f2-1b0e-483a-ae5d-627ac523c81d" providerId="ADAL" clId="{A96B5BCE-8B0C-BA40-B02B-2CBBA60D523D}" dt="2020-06-11T01:31:21.404" v="1943" actId="139"/>
          <ac:spMkLst>
            <pc:docMk/>
            <pc:sldMk cId="1380216974" sldId="350"/>
            <ac:spMk id="6" creationId="{0CCE4D49-2B3F-0149-B7C8-EB514578484B}"/>
          </ac:spMkLst>
        </pc:spChg>
      </pc:sldChg>
      <pc:sldChg chg="modSp add">
        <pc:chgData name="Emily Avila" userId="939183f2-1b0e-483a-ae5d-627ac523c81d" providerId="ADAL" clId="{A96B5BCE-8B0C-BA40-B02B-2CBBA60D523D}" dt="2020-06-11T05:00:34.355" v="2360" actId="20577"/>
        <pc:sldMkLst>
          <pc:docMk/>
          <pc:sldMk cId="1118507076" sldId="351"/>
        </pc:sldMkLst>
        <pc:spChg chg="mod">
          <ac:chgData name="Emily Avila" userId="939183f2-1b0e-483a-ae5d-627ac523c81d" providerId="ADAL" clId="{A96B5BCE-8B0C-BA40-B02B-2CBBA60D523D}" dt="2020-06-11T04:58:18.994" v="2071" actId="20577"/>
          <ac:spMkLst>
            <pc:docMk/>
            <pc:sldMk cId="1118507076" sldId="351"/>
            <ac:spMk id="5" creationId="{00000000-0000-0000-0000-000000000000}"/>
          </ac:spMkLst>
        </pc:spChg>
        <pc:spChg chg="mod">
          <ac:chgData name="Emily Avila" userId="939183f2-1b0e-483a-ae5d-627ac523c81d" providerId="ADAL" clId="{A96B5BCE-8B0C-BA40-B02B-2CBBA60D523D}" dt="2020-06-11T05:00:34.355" v="2360" actId="20577"/>
          <ac:spMkLst>
            <pc:docMk/>
            <pc:sldMk cId="1118507076" sldId="351"/>
            <ac:spMk id="7" creationId="{00000000-0000-0000-0000-000000000000}"/>
          </ac:spMkLst>
        </pc:spChg>
      </pc:sldChg>
      <pc:sldChg chg="addSp delSp modSp add">
        <pc:chgData name="Emily Avila" userId="939183f2-1b0e-483a-ae5d-627ac523c81d" providerId="ADAL" clId="{A96B5BCE-8B0C-BA40-B02B-2CBBA60D523D}" dt="2020-06-11T05:12:12.440" v="2659" actId="478"/>
        <pc:sldMkLst>
          <pc:docMk/>
          <pc:sldMk cId="977606285" sldId="352"/>
        </pc:sldMkLst>
        <pc:spChg chg="del">
          <ac:chgData name="Emily Avila" userId="939183f2-1b0e-483a-ae5d-627ac523c81d" providerId="ADAL" clId="{A96B5BCE-8B0C-BA40-B02B-2CBBA60D523D}" dt="2020-06-11T05:04:35.318" v="2367" actId="478"/>
          <ac:spMkLst>
            <pc:docMk/>
            <pc:sldMk cId="977606285" sldId="352"/>
            <ac:spMk id="6" creationId="{0CCE4D49-2B3F-0149-B7C8-EB514578484B}"/>
          </ac:spMkLst>
        </pc:spChg>
        <pc:spChg chg="add mod">
          <ac:chgData name="Emily Avila" userId="939183f2-1b0e-483a-ae5d-627ac523c81d" providerId="ADAL" clId="{A96B5BCE-8B0C-BA40-B02B-2CBBA60D523D}" dt="2020-06-11T05:05:09.004" v="2413" actId="1076"/>
          <ac:spMkLst>
            <pc:docMk/>
            <pc:sldMk cId="977606285" sldId="352"/>
            <ac:spMk id="8" creationId="{CAB65A6C-AB71-9A4B-BCCF-3CF1959C9F1C}"/>
          </ac:spMkLst>
        </pc:spChg>
        <pc:spChg chg="add mod">
          <ac:chgData name="Emily Avila" userId="939183f2-1b0e-483a-ae5d-627ac523c81d" providerId="ADAL" clId="{A96B5BCE-8B0C-BA40-B02B-2CBBA60D523D}" dt="2020-06-11T05:05:36.448" v="2434" actId="1076"/>
          <ac:spMkLst>
            <pc:docMk/>
            <pc:sldMk cId="977606285" sldId="352"/>
            <ac:spMk id="9" creationId="{182A7B01-E520-2340-B5A6-17C1EA72B091}"/>
          </ac:spMkLst>
        </pc:spChg>
        <pc:spChg chg="add mod">
          <ac:chgData name="Emily Avila" userId="939183f2-1b0e-483a-ae5d-627ac523c81d" providerId="ADAL" clId="{A96B5BCE-8B0C-BA40-B02B-2CBBA60D523D}" dt="2020-06-11T05:08:37.883" v="2537" actId="1038"/>
          <ac:spMkLst>
            <pc:docMk/>
            <pc:sldMk cId="977606285" sldId="352"/>
            <ac:spMk id="12" creationId="{45028AC0-D633-0A4A-8097-B2E6487951C5}"/>
          </ac:spMkLst>
        </pc:spChg>
        <pc:spChg chg="add mod">
          <ac:chgData name="Emily Avila" userId="939183f2-1b0e-483a-ae5d-627ac523c81d" providerId="ADAL" clId="{A96B5BCE-8B0C-BA40-B02B-2CBBA60D523D}" dt="2020-06-11T05:12:00.211" v="2656" actId="14100"/>
          <ac:spMkLst>
            <pc:docMk/>
            <pc:sldMk cId="977606285" sldId="352"/>
            <ac:spMk id="13" creationId="{F05503E6-E16E-384A-B54F-E97E104D2379}"/>
          </ac:spMkLst>
        </pc:spChg>
        <pc:spChg chg="add del mod">
          <ac:chgData name="Emily Avila" userId="939183f2-1b0e-483a-ae5d-627ac523c81d" providerId="ADAL" clId="{A96B5BCE-8B0C-BA40-B02B-2CBBA60D523D}" dt="2020-06-11T05:12:12.440" v="2659" actId="478"/>
          <ac:spMkLst>
            <pc:docMk/>
            <pc:sldMk cId="977606285" sldId="352"/>
            <ac:spMk id="24" creationId="{C5C2AB52-3EAE-A744-AFB6-E753D996020B}"/>
          </ac:spMkLst>
        </pc:spChg>
        <pc:spChg chg="add mod">
          <ac:chgData name="Emily Avila" userId="939183f2-1b0e-483a-ae5d-627ac523c81d" providerId="ADAL" clId="{A96B5BCE-8B0C-BA40-B02B-2CBBA60D523D}" dt="2020-06-11T05:11:01.622" v="2607" actId="20577"/>
          <ac:spMkLst>
            <pc:docMk/>
            <pc:sldMk cId="977606285" sldId="352"/>
            <ac:spMk id="25" creationId="{D2ADA507-8C99-8348-95EC-F8EAB4BD1DAE}"/>
          </ac:spMkLst>
        </pc:spChg>
        <pc:spChg chg="add mod">
          <ac:chgData name="Emily Avila" userId="939183f2-1b0e-483a-ae5d-627ac523c81d" providerId="ADAL" clId="{A96B5BCE-8B0C-BA40-B02B-2CBBA60D523D}" dt="2020-06-11T05:11:25.862" v="2631" actId="1076"/>
          <ac:spMkLst>
            <pc:docMk/>
            <pc:sldMk cId="977606285" sldId="352"/>
            <ac:spMk id="30" creationId="{88671B9C-7235-D847-90E5-CF6F5375E24E}"/>
          </ac:spMkLst>
        </pc:spChg>
        <pc:spChg chg="add mod">
          <ac:chgData name="Emily Avila" userId="939183f2-1b0e-483a-ae5d-627ac523c81d" providerId="ADAL" clId="{A96B5BCE-8B0C-BA40-B02B-2CBBA60D523D}" dt="2020-06-11T05:12:09.190" v="2658" actId="14100"/>
          <ac:spMkLst>
            <pc:docMk/>
            <pc:sldMk cId="977606285" sldId="352"/>
            <ac:spMk id="31" creationId="{7C9E58B6-1151-4348-B893-ADA44A0278DA}"/>
          </ac:spMkLst>
        </pc:spChg>
        <pc:cxnChg chg="add mod">
          <ac:chgData name="Emily Avila" userId="939183f2-1b0e-483a-ae5d-627ac523c81d" providerId="ADAL" clId="{A96B5BCE-8B0C-BA40-B02B-2CBBA60D523D}" dt="2020-06-11T05:04:20.565" v="2366" actId="14100"/>
          <ac:cxnSpMkLst>
            <pc:docMk/>
            <pc:sldMk cId="977606285" sldId="352"/>
            <ac:cxnSpMk id="2" creationId="{72912BA4-440B-B742-BBBC-99C10176D6BD}"/>
          </ac:cxnSpMkLst>
        </pc:cxnChg>
        <pc:cxnChg chg="add mod">
          <ac:chgData name="Emily Avila" userId="939183f2-1b0e-483a-ae5d-627ac523c81d" providerId="ADAL" clId="{A96B5BCE-8B0C-BA40-B02B-2CBBA60D523D}" dt="2020-06-11T05:08:45.771" v="2538" actId="14100"/>
          <ac:cxnSpMkLst>
            <pc:docMk/>
            <pc:sldMk cId="977606285" sldId="352"/>
            <ac:cxnSpMk id="11" creationId="{C129224E-84E0-9643-9EF1-60A36389D4C2}"/>
          </ac:cxnSpMkLst>
        </pc:cxnChg>
        <pc:cxnChg chg="add del mod">
          <ac:chgData name="Emily Avila" userId="939183f2-1b0e-483a-ae5d-627ac523c81d" providerId="ADAL" clId="{A96B5BCE-8B0C-BA40-B02B-2CBBA60D523D}" dt="2020-06-11T05:07:42.053" v="2514" actId="478"/>
          <ac:cxnSpMkLst>
            <pc:docMk/>
            <pc:sldMk cId="977606285" sldId="352"/>
            <ac:cxnSpMk id="15" creationId="{6CEC8E1D-C58C-4248-BFBC-BDA9E72140A0}"/>
          </ac:cxnSpMkLst>
        </pc:cxnChg>
        <pc:cxnChg chg="add mod">
          <ac:chgData name="Emily Avila" userId="939183f2-1b0e-483a-ae5d-627ac523c81d" providerId="ADAL" clId="{A96B5BCE-8B0C-BA40-B02B-2CBBA60D523D}" dt="2020-06-11T05:08:16.684" v="2521" actId="1076"/>
          <ac:cxnSpMkLst>
            <pc:docMk/>
            <pc:sldMk cId="977606285" sldId="352"/>
            <ac:cxnSpMk id="16" creationId="{2DBD3D9E-670E-A448-B94E-38009518F3CC}"/>
          </ac:cxnSpMkLst>
        </pc:cxnChg>
        <pc:cxnChg chg="add mod">
          <ac:chgData name="Emily Avila" userId="939183f2-1b0e-483a-ae5d-627ac523c81d" providerId="ADAL" clId="{A96B5BCE-8B0C-BA40-B02B-2CBBA60D523D}" dt="2020-06-11T05:09:13.722" v="2556" actId="1037"/>
          <ac:cxnSpMkLst>
            <pc:docMk/>
            <pc:sldMk cId="977606285" sldId="352"/>
            <ac:cxnSpMk id="22" creationId="{555B2739-88D6-E540-AAC9-ECB407C4A919}"/>
          </ac:cxnSpMkLst>
        </pc:cxnChg>
        <pc:cxnChg chg="add mod">
          <ac:chgData name="Emily Avila" userId="939183f2-1b0e-483a-ae5d-627ac523c81d" providerId="ADAL" clId="{A96B5BCE-8B0C-BA40-B02B-2CBBA60D523D}" dt="2020-06-11T05:10:40.197" v="2586" actId="1076"/>
          <ac:cxnSpMkLst>
            <pc:docMk/>
            <pc:sldMk cId="977606285" sldId="352"/>
            <ac:cxnSpMk id="27" creationId="{58F5C392-51F0-174B-9E92-6A9311AD1E34}"/>
          </ac:cxnSpMkLst>
        </pc:cxnChg>
      </pc:sldChg>
      <pc:sldChg chg="addSp modSp add">
        <pc:chgData name="Emily Avila" userId="939183f2-1b0e-483a-ae5d-627ac523c81d" providerId="ADAL" clId="{A96B5BCE-8B0C-BA40-B02B-2CBBA60D523D}" dt="2020-06-11T05:17:45.228" v="2915" actId="207"/>
        <pc:sldMkLst>
          <pc:docMk/>
          <pc:sldMk cId="2143921700" sldId="353"/>
        </pc:sldMkLst>
        <pc:spChg chg="add mod">
          <ac:chgData name="Emily Avila" userId="939183f2-1b0e-483a-ae5d-627ac523c81d" providerId="ADAL" clId="{A96B5BCE-8B0C-BA40-B02B-2CBBA60D523D}" dt="2020-06-11T05:17:09.872" v="2903" actId="207"/>
          <ac:spMkLst>
            <pc:docMk/>
            <pc:sldMk cId="2143921700" sldId="353"/>
            <ac:spMk id="17" creationId="{1AD4B82D-7E84-3348-A342-ADD7D9E4C8C1}"/>
          </ac:spMkLst>
        </pc:spChg>
        <pc:spChg chg="add mod">
          <ac:chgData name="Emily Avila" userId="939183f2-1b0e-483a-ae5d-627ac523c81d" providerId="ADAL" clId="{A96B5BCE-8B0C-BA40-B02B-2CBBA60D523D}" dt="2020-06-11T05:17:45.228" v="2915" actId="207"/>
          <ac:spMkLst>
            <pc:docMk/>
            <pc:sldMk cId="2143921700" sldId="353"/>
            <ac:spMk id="19" creationId="{AAD22F49-9592-A343-9AF3-0BC8C4604D27}"/>
          </ac:spMkLst>
        </pc:spChg>
        <pc:cxnChg chg="add mod">
          <ac:chgData name="Emily Avila" userId="939183f2-1b0e-483a-ae5d-627ac523c81d" providerId="ADAL" clId="{A96B5BCE-8B0C-BA40-B02B-2CBBA60D523D}" dt="2020-06-11T05:16:15.666" v="2843" actId="14100"/>
          <ac:cxnSpMkLst>
            <pc:docMk/>
            <pc:sldMk cId="2143921700" sldId="353"/>
            <ac:cxnSpMk id="3" creationId="{5ED0B186-18D3-1646-9684-66CA255F9ECA}"/>
          </ac:cxnSpMkLst>
        </pc:cxnChg>
        <pc:cxnChg chg="add mod">
          <ac:chgData name="Emily Avila" userId="939183f2-1b0e-483a-ae5d-627ac523c81d" providerId="ADAL" clId="{A96B5BCE-8B0C-BA40-B02B-2CBBA60D523D}" dt="2020-06-11T05:16:26.203" v="2846" actId="1076"/>
          <ac:cxnSpMkLst>
            <pc:docMk/>
            <pc:sldMk cId="2143921700" sldId="353"/>
            <ac:cxnSpMk id="6" creationId="{9E36846E-AACD-FC4F-9EBA-D47962539DF3}"/>
          </ac:cxnSpMkLst>
        </pc:cxnChg>
      </pc:sldChg>
      <pc:sldChg chg="addSp delSp modSp add">
        <pc:chgData name="Emily Avila" userId="939183f2-1b0e-483a-ae5d-627ac523c81d" providerId="ADAL" clId="{A96B5BCE-8B0C-BA40-B02B-2CBBA60D523D}" dt="2020-06-11T05:30:58.456" v="3320" actId="1038"/>
        <pc:sldMkLst>
          <pc:docMk/>
          <pc:sldMk cId="625582595" sldId="354"/>
        </pc:sldMkLst>
        <pc:spChg chg="mod">
          <ac:chgData name="Emily Avila" userId="939183f2-1b0e-483a-ae5d-627ac523c81d" providerId="ADAL" clId="{A96B5BCE-8B0C-BA40-B02B-2CBBA60D523D}" dt="2020-06-11T05:25:42.349" v="3146" actId="207"/>
          <ac:spMkLst>
            <pc:docMk/>
            <pc:sldMk cId="625582595" sldId="354"/>
            <ac:spMk id="8" creationId="{CAB65A6C-AB71-9A4B-BCCF-3CF1959C9F1C}"/>
          </ac:spMkLst>
        </pc:spChg>
        <pc:spChg chg="mod">
          <ac:chgData name="Emily Avila" userId="939183f2-1b0e-483a-ae5d-627ac523c81d" providerId="ADAL" clId="{A96B5BCE-8B0C-BA40-B02B-2CBBA60D523D}" dt="2020-06-11T05:25:46.969" v="3147" actId="207"/>
          <ac:spMkLst>
            <pc:docMk/>
            <pc:sldMk cId="625582595" sldId="354"/>
            <ac:spMk id="9" creationId="{182A7B01-E520-2340-B5A6-17C1EA72B091}"/>
          </ac:spMkLst>
        </pc:spChg>
        <pc:spChg chg="mod">
          <ac:chgData name="Emily Avila" userId="939183f2-1b0e-483a-ae5d-627ac523c81d" providerId="ADAL" clId="{A96B5BCE-8B0C-BA40-B02B-2CBBA60D523D}" dt="2020-06-11T05:25:51.543" v="3148" actId="207"/>
          <ac:spMkLst>
            <pc:docMk/>
            <pc:sldMk cId="625582595" sldId="354"/>
            <ac:spMk id="12" creationId="{45028AC0-D633-0A4A-8097-B2E6487951C5}"/>
          </ac:spMkLst>
        </pc:spChg>
        <pc:spChg chg="mod">
          <ac:chgData name="Emily Avila" userId="939183f2-1b0e-483a-ae5d-627ac523c81d" providerId="ADAL" clId="{A96B5BCE-8B0C-BA40-B02B-2CBBA60D523D}" dt="2020-06-11T05:26:05.459" v="3150" actId="207"/>
          <ac:spMkLst>
            <pc:docMk/>
            <pc:sldMk cId="625582595" sldId="354"/>
            <ac:spMk id="13" creationId="{F05503E6-E16E-384A-B54F-E97E104D2379}"/>
          </ac:spMkLst>
        </pc:spChg>
        <pc:spChg chg="add mod">
          <ac:chgData name="Emily Avila" userId="939183f2-1b0e-483a-ae5d-627ac523c81d" providerId="ADAL" clId="{A96B5BCE-8B0C-BA40-B02B-2CBBA60D523D}" dt="2020-06-11T05:26:42.819" v="3162" actId="20577"/>
          <ac:spMkLst>
            <pc:docMk/>
            <pc:sldMk cId="625582595" sldId="354"/>
            <ac:spMk id="15" creationId="{07CB8BF8-926B-F14F-96D0-A40B5AAC4AFA}"/>
          </ac:spMkLst>
        </pc:spChg>
        <pc:spChg chg="add mod">
          <ac:chgData name="Emily Avila" userId="939183f2-1b0e-483a-ae5d-627ac523c81d" providerId="ADAL" clId="{A96B5BCE-8B0C-BA40-B02B-2CBBA60D523D}" dt="2020-06-11T05:30:58.456" v="3320" actId="1038"/>
          <ac:spMkLst>
            <pc:docMk/>
            <pc:sldMk cId="625582595" sldId="354"/>
            <ac:spMk id="18" creationId="{DCC60233-A4E4-8C46-AFEE-0698EBD383A4}"/>
          </ac:spMkLst>
        </pc:spChg>
        <pc:spChg chg="mod">
          <ac:chgData name="Emily Avila" userId="939183f2-1b0e-483a-ae5d-627ac523c81d" providerId="ADAL" clId="{A96B5BCE-8B0C-BA40-B02B-2CBBA60D523D}" dt="2020-06-11T05:26:01.505" v="3149" actId="207"/>
          <ac:spMkLst>
            <pc:docMk/>
            <pc:sldMk cId="625582595" sldId="354"/>
            <ac:spMk id="25" creationId="{D2ADA507-8C99-8348-95EC-F8EAB4BD1DAE}"/>
          </ac:spMkLst>
        </pc:spChg>
        <pc:spChg chg="add mod">
          <ac:chgData name="Emily Avila" userId="939183f2-1b0e-483a-ae5d-627ac523c81d" providerId="ADAL" clId="{A96B5BCE-8B0C-BA40-B02B-2CBBA60D523D}" dt="2020-06-11T05:30:35.955" v="3290" actId="207"/>
          <ac:spMkLst>
            <pc:docMk/>
            <pc:sldMk cId="625582595" sldId="354"/>
            <ac:spMk id="26" creationId="{49FD61F4-6C8E-A148-8330-A660186EA0EF}"/>
          </ac:spMkLst>
        </pc:spChg>
        <pc:spChg chg="mod">
          <ac:chgData name="Emily Avila" userId="939183f2-1b0e-483a-ae5d-627ac523c81d" providerId="ADAL" clId="{A96B5BCE-8B0C-BA40-B02B-2CBBA60D523D}" dt="2020-06-11T05:26:09.261" v="3151" actId="207"/>
          <ac:spMkLst>
            <pc:docMk/>
            <pc:sldMk cId="625582595" sldId="354"/>
            <ac:spMk id="30" creationId="{88671B9C-7235-D847-90E5-CF6F5375E24E}"/>
          </ac:spMkLst>
        </pc:spChg>
        <pc:spChg chg="mod">
          <ac:chgData name="Emily Avila" userId="939183f2-1b0e-483a-ae5d-627ac523c81d" providerId="ADAL" clId="{A96B5BCE-8B0C-BA40-B02B-2CBBA60D523D}" dt="2020-06-11T05:26:16.179" v="3152" actId="207"/>
          <ac:spMkLst>
            <pc:docMk/>
            <pc:sldMk cId="625582595" sldId="354"/>
            <ac:spMk id="31" creationId="{7C9E58B6-1151-4348-B893-ADA44A0278DA}"/>
          </ac:spMkLst>
        </pc:spChg>
        <pc:cxnChg chg="add del mod">
          <ac:chgData name="Emily Avila" userId="939183f2-1b0e-483a-ae5d-627ac523c81d" providerId="ADAL" clId="{A96B5BCE-8B0C-BA40-B02B-2CBBA60D523D}" dt="2020-06-11T05:21:27.580" v="3140" actId="478"/>
          <ac:cxnSpMkLst>
            <pc:docMk/>
            <pc:sldMk cId="625582595" sldId="354"/>
            <ac:cxnSpMk id="4" creationId="{48A0677C-3DA1-3544-9F52-512BE06C6289}"/>
          </ac:cxnSpMkLst>
        </pc:cxnChg>
        <pc:cxnChg chg="add del mod">
          <ac:chgData name="Emily Avila" userId="939183f2-1b0e-483a-ae5d-627ac523c81d" providerId="ADAL" clId="{A96B5BCE-8B0C-BA40-B02B-2CBBA60D523D}" dt="2020-06-11T05:27:54.808" v="3183" actId="478"/>
          <ac:cxnSpMkLst>
            <pc:docMk/>
            <pc:sldMk cId="625582595" sldId="354"/>
            <ac:cxnSpMk id="10" creationId="{00078578-1C71-A04B-8A35-195C8F90C2F3}"/>
          </ac:cxnSpMkLst>
        </pc:cxnChg>
        <pc:cxnChg chg="add mod">
          <ac:chgData name="Emily Avila" userId="939183f2-1b0e-483a-ae5d-627ac523c81d" providerId="ADAL" clId="{A96B5BCE-8B0C-BA40-B02B-2CBBA60D523D}" dt="2020-06-11T05:28:15.561" v="3186" actId="208"/>
          <ac:cxnSpMkLst>
            <pc:docMk/>
            <pc:sldMk cId="625582595" sldId="354"/>
            <ac:cxnSpMk id="21" creationId="{87EFEA2A-6D00-D742-AAEA-559CDB596A15}"/>
          </ac:cxnSpMkLst>
        </pc:cxnChg>
        <pc:cxnChg chg="add mod">
          <ac:chgData name="Emily Avila" userId="939183f2-1b0e-483a-ae5d-627ac523c81d" providerId="ADAL" clId="{A96B5BCE-8B0C-BA40-B02B-2CBBA60D523D}" dt="2020-06-11T05:28:28.618" v="3189" actId="208"/>
          <ac:cxnSpMkLst>
            <pc:docMk/>
            <pc:sldMk cId="625582595" sldId="354"/>
            <ac:cxnSpMk id="23" creationId="{47BCECE2-BEAF-534F-84C3-AC8DBF9281C4}"/>
          </ac:cxnSpMkLst>
        </pc:cxnChg>
        <pc:cxnChg chg="add mod">
          <ac:chgData name="Emily Avila" userId="939183f2-1b0e-483a-ae5d-627ac523c81d" providerId="ADAL" clId="{A96B5BCE-8B0C-BA40-B02B-2CBBA60D523D}" dt="2020-06-11T05:30:50.509" v="3293" actId="1076"/>
          <ac:cxnSpMkLst>
            <pc:docMk/>
            <pc:sldMk cId="625582595" sldId="354"/>
            <ac:cxnSpMk id="33" creationId="{A6E1519B-835B-B343-942A-84755FFE165E}"/>
          </ac:cxnSpMkLst>
        </pc:cxnChg>
      </pc:sldChg>
      <pc:sldChg chg="addSp modSp add">
        <pc:chgData name="Emily Avila" userId="939183f2-1b0e-483a-ae5d-627ac523c81d" providerId="ADAL" clId="{A96B5BCE-8B0C-BA40-B02B-2CBBA60D523D}" dt="2020-06-11T05:41:00.140" v="3571" actId="207"/>
        <pc:sldMkLst>
          <pc:docMk/>
          <pc:sldMk cId="207160633" sldId="355"/>
        </pc:sldMkLst>
        <pc:spChg chg="add mod">
          <ac:chgData name="Emily Avila" userId="939183f2-1b0e-483a-ae5d-627ac523c81d" providerId="ADAL" clId="{A96B5BCE-8B0C-BA40-B02B-2CBBA60D523D}" dt="2020-06-11T05:40:48.562" v="3569" actId="207"/>
          <ac:spMkLst>
            <pc:docMk/>
            <pc:sldMk cId="207160633" sldId="355"/>
            <ac:spMk id="10" creationId="{D337EF3D-5D3C-1140-926A-2A757000CFC4}"/>
          </ac:spMkLst>
        </pc:spChg>
        <pc:spChg chg="mod">
          <ac:chgData name="Emily Avila" userId="939183f2-1b0e-483a-ae5d-627ac523c81d" providerId="ADAL" clId="{A96B5BCE-8B0C-BA40-B02B-2CBBA60D523D}" dt="2020-06-11T05:35:09.341" v="3533" actId="1035"/>
          <ac:spMkLst>
            <pc:docMk/>
            <pc:sldMk cId="207160633" sldId="355"/>
            <ac:spMk id="18" creationId="{DCC60233-A4E4-8C46-AFEE-0698EBD383A4}"/>
          </ac:spMkLst>
        </pc:spChg>
        <pc:spChg chg="add mod">
          <ac:chgData name="Emily Avila" userId="939183f2-1b0e-483a-ae5d-627ac523c81d" providerId="ADAL" clId="{A96B5BCE-8B0C-BA40-B02B-2CBBA60D523D}" dt="2020-06-11T05:41:00.140" v="3571" actId="207"/>
          <ac:spMkLst>
            <pc:docMk/>
            <pc:sldMk cId="207160633" sldId="355"/>
            <ac:spMk id="29" creationId="{65ECA6D4-B5F9-5644-B2A7-F9B733BEC8FD}"/>
          </ac:spMkLst>
        </pc:spChg>
        <pc:spChg chg="add mod">
          <ac:chgData name="Emily Avila" userId="939183f2-1b0e-483a-ae5d-627ac523c81d" providerId="ADAL" clId="{A96B5BCE-8B0C-BA40-B02B-2CBBA60D523D}" dt="2020-06-11T05:36:12.220" v="3557" actId="207"/>
          <ac:spMkLst>
            <pc:docMk/>
            <pc:sldMk cId="207160633" sldId="355"/>
            <ac:spMk id="35" creationId="{1FC52C04-F5C1-3749-A2E9-8676A0749BDD}"/>
          </ac:spMkLst>
        </pc:spChg>
        <pc:cxnChg chg="add mod">
          <ac:chgData name="Emily Avila" userId="939183f2-1b0e-483a-ae5d-627ac523c81d" providerId="ADAL" clId="{A96B5BCE-8B0C-BA40-B02B-2CBBA60D523D}" dt="2020-06-11T05:36:44.075" v="3558" actId="208"/>
          <ac:cxnSpMkLst>
            <pc:docMk/>
            <pc:sldMk cId="207160633" sldId="355"/>
            <ac:cxnSpMk id="7" creationId="{E9C7A389-478C-D345-9BA2-A8FE3C6494BB}"/>
          </ac:cxnSpMkLst>
        </pc:cxnChg>
        <pc:cxnChg chg="add mod">
          <ac:chgData name="Emily Avila" userId="939183f2-1b0e-483a-ae5d-627ac523c81d" providerId="ADAL" clId="{A96B5BCE-8B0C-BA40-B02B-2CBBA60D523D}" dt="2020-06-11T05:40:54.601" v="3570" actId="208"/>
          <ac:cxnSpMkLst>
            <pc:docMk/>
            <pc:sldMk cId="207160633" sldId="355"/>
            <ac:cxnSpMk id="20" creationId="{2CE4FF8F-0EBE-8648-B13B-5D78C34BC5D5}"/>
          </ac:cxnSpMkLst>
        </pc:cxnChg>
        <pc:cxnChg chg="mod">
          <ac:chgData name="Emily Avila" userId="939183f2-1b0e-483a-ae5d-627ac523c81d" providerId="ADAL" clId="{A96B5BCE-8B0C-BA40-B02B-2CBBA60D523D}" dt="2020-06-11T05:37:00.670" v="3560" actId="14100"/>
          <ac:cxnSpMkLst>
            <pc:docMk/>
            <pc:sldMk cId="207160633" sldId="355"/>
            <ac:cxnSpMk id="21" creationId="{87EFEA2A-6D00-D742-AAEA-559CDB596A15}"/>
          </ac:cxnSpMkLst>
        </pc:cxnChg>
        <pc:cxnChg chg="add mod">
          <ac:chgData name="Emily Avila" userId="939183f2-1b0e-483a-ae5d-627ac523c81d" providerId="ADAL" clId="{A96B5BCE-8B0C-BA40-B02B-2CBBA60D523D}" dt="2020-06-11T05:40:36.377" v="3568" actId="208"/>
          <ac:cxnSpMkLst>
            <pc:docMk/>
            <pc:sldMk cId="207160633" sldId="355"/>
            <ac:cxnSpMk id="39" creationId="{6A912EDC-9151-3F49-BABA-21BD197593B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10,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10,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ellsalive.com/howbig.ht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B0CDC07-8BCA-4FD3-8ECE-F0EBFDF72DE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40F01BE7-BC8D-440F-99F9-A5E3D1DE8B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CELL STRUCTURE AND FUNCTION</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3C3DC0C0-8880-46C9-84B0-A69FE786C67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041A-F005-E04F-B942-DB308A97D205}"/>
              </a:ext>
            </a:extLst>
          </p:cNvPr>
          <p:cNvSpPr>
            <a:spLocks noGrp="1"/>
          </p:cNvSpPr>
          <p:nvPr>
            <p:ph type="title"/>
          </p:nvPr>
        </p:nvSpPr>
        <p:spPr>
          <a:xfrm>
            <a:off x="457200" y="369934"/>
            <a:ext cx="8062912" cy="1166382"/>
          </a:xfrm>
        </p:spPr>
        <p:txBody>
          <a:bodyPr>
            <a:normAutofit fontScale="90000"/>
          </a:bodyPr>
          <a:lstStyle/>
          <a:p>
            <a:r>
              <a:rPr lang="en-US" dirty="0"/>
              <a:t>Learning objective: describe the structure &amp; function of the cell membrane and organelles of eukaryotic cells</a:t>
            </a:r>
          </a:p>
        </p:txBody>
      </p:sp>
      <p:pic>
        <p:nvPicPr>
          <p:cNvPr id="6"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head groups. On the exterior side of the membrane, carbohydrates are attached to certain proteins and lipids. Filaments of the cytoskeleton line the interior of the membrane.">
            <a:extLst>
              <a:ext uri="{FF2B5EF4-FFF2-40B4-BE49-F238E27FC236}">
                <a16:creationId xmlns:a16="http://schemas.microsoft.com/office/drawing/2014/main" id="{148F9346-FE6E-3545-9346-7698C979BBD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a:xfrm>
            <a:off x="457199" y="1693084"/>
            <a:ext cx="8062913" cy="3500071"/>
          </a:xfrm>
        </p:spPr>
      </p:pic>
      <p:sp>
        <p:nvSpPr>
          <p:cNvPr id="8" name="Figure Legend">
            <a:extLst>
              <a:ext uri="{FF2B5EF4-FFF2-40B4-BE49-F238E27FC236}">
                <a16:creationId xmlns:a16="http://schemas.microsoft.com/office/drawing/2014/main" id="{956C7325-9A2E-2B41-B075-0DC5B2ECB799}"/>
              </a:ext>
            </a:extLst>
          </p:cNvPr>
          <p:cNvSpPr txBox="1">
            <a:spLocks noGrp="1"/>
          </p:cNvSpPr>
          <p:nvPr>
            <p:ph type="body" sz="quarter" idx="14"/>
          </p:nvPr>
        </p:nvSpPr>
        <p:spPr>
          <a:xfrm>
            <a:off x="457200" y="5350337"/>
            <a:ext cx="8062913" cy="116681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plasma membrane is a phospholipid bilayer with embedded proteins. There are other components, such as cholesterol and carbohydrates, which can be found in the membrane in addition to phospholipids and protein.</a:t>
            </a:r>
          </a:p>
        </p:txBody>
      </p:sp>
    </p:spTree>
    <p:extLst>
      <p:ext uri="{BB962C8B-B14F-4D97-AF65-F5344CB8AC3E}">
        <p14:creationId xmlns:p14="http://schemas.microsoft.com/office/powerpoint/2010/main" val="27775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985202D-A170-4160-930B-3E349EB5DE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Microfilaments line the inside of the plasma membrane, whereas microfilaments radiate out from the center of the cell. Intermediate filaments form a network throughout the cell that holds organelles in pl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14" name="Figure Legend"/>
          <p:cNvSpPr>
            <a:spLocks noGrp="1"/>
          </p:cNvSpPr>
          <p:nvPr>
            <p:ph type="body" sz="quarter" idx="14"/>
          </p:nvPr>
        </p:nvSpPr>
        <p:spPr>
          <a:xfrm>
            <a:off x="457200" y="2483734"/>
            <a:ext cx="3913188" cy="3880856"/>
          </a:xfrm>
        </p:spPr>
        <p:txBody>
          <a:bodyPr>
            <a:noAutofit/>
          </a:bodyPr>
          <a:lstStyle/>
          <a:p>
            <a:r>
              <a:rPr lang="en-US" sz="1600" dirty="0">
                <a:solidFill>
                  <a:schemeClr val="tx1"/>
                </a:solidFill>
              </a:rPr>
              <a:t>Structure: Microfilaments, intermediate filaments, and microtubules compose a cell’s cytoskeleton.</a:t>
            </a:r>
          </a:p>
          <a:p>
            <a:r>
              <a:rPr lang="en-US" sz="1600" dirty="0">
                <a:solidFill>
                  <a:schemeClr val="tx1"/>
                </a:solidFill>
              </a:rPr>
              <a:t>Function: support the structure of the cell overall.  Facilitate movement within the cell.</a:t>
            </a:r>
          </a:p>
          <a:p>
            <a:endParaRPr lang="en-US" sz="1600" dirty="0">
              <a:solidFill>
                <a:schemeClr val="tx1"/>
              </a:solidFill>
            </a:endParaRPr>
          </a:p>
        </p:txBody>
      </p:sp>
      <p:sp>
        <p:nvSpPr>
          <p:cNvPr id="5" name="Figure Number"/>
          <p:cNvSpPr>
            <a:spLocks noGrp="1"/>
          </p:cNvSpPr>
          <p:nvPr>
            <p:ph type="title"/>
          </p:nvPr>
        </p:nvSpPr>
        <p:spPr>
          <a:xfrm>
            <a:off x="457200" y="586960"/>
            <a:ext cx="8062912" cy="659535"/>
          </a:xfrm>
        </p:spPr>
        <p:txBody>
          <a:bodyPr>
            <a:normAutofit/>
          </a:bodyPr>
          <a:lstStyle/>
          <a:p>
            <a:r>
              <a:rPr lang="en-US" dirty="0"/>
              <a:t>The cytoskeleton</a:t>
            </a:r>
            <a:endParaRPr lang="en-US" sz="2400" dirty="0">
              <a:solidFill>
                <a:srgbClr val="6CB255"/>
              </a:solidFill>
            </a:endParaRPr>
          </a:p>
        </p:txBody>
      </p:sp>
      <p:pic>
        <p:nvPicPr>
          <p:cNvPr id="6" name="OpenStaxLogo" descr="openstax college logo">
            <a:extLst>
              <a:ext uri="{FF2B5EF4-FFF2-40B4-BE49-F238E27FC236}">
                <a16:creationId xmlns:a16="http://schemas.microsoft.com/office/drawing/2014/main" id="{2376BAC5-F7A8-409E-9E26-BD6C8E23F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8354" y="356366"/>
            <a:ext cx="1051734" cy="751709"/>
          </a:xfrm>
          <a:prstGeom prst="rect">
            <a:avLst/>
          </a:prstGeom>
        </p:spPr>
      </p:pic>
    </p:spTree>
    <p:extLst>
      <p:ext uri="{BB962C8B-B14F-4D97-AF65-F5344CB8AC3E}">
        <p14:creationId xmlns:p14="http://schemas.microsoft.com/office/powerpoint/2010/main" val="184349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39E5B-65CF-4630-A5C6-BB2952420D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61958"/>
            <a:ext cx="8062912" cy="1166382"/>
          </a:xfrm>
        </p:spPr>
        <p:txBody>
          <a:bodyPr>
            <a:normAutofit/>
          </a:bodyPr>
          <a:lstStyle/>
          <a:p>
            <a:r>
              <a:rPr lang="en-US" sz="1600" dirty="0"/>
              <a:t>The outermost boundary of the nucleus is the nuclear envelope. Notice that the nuclear envelope consists of two phospholipid bilayers (membranes)—an outer membrane and an inner membrane—in contrast to the plasma membrane (</a:t>
            </a:r>
            <a:r>
              <a:rPr lang="en-US" sz="1600" dirty="0">
                <a:solidFill>
                  <a:srgbClr val="212F62"/>
                </a:solidFill>
              </a:rPr>
              <a:t>Figure 3.8</a:t>
            </a:r>
            <a:r>
              <a:rPr lang="en-US" sz="1600" dirty="0"/>
              <a:t>), which consists of only one phospholipid bilayer. (credit: modification of work by NIGMS, NIH)</a:t>
            </a:r>
          </a:p>
        </p:txBody>
      </p:sp>
      <p:pic>
        <p:nvPicPr>
          <p:cNvPr id="9" name="Figure" descr="In this illustration, chromatin floats in the nucleoplasm. The nucleoid is depicted as a dense, circular region inside the nucleus. The double nuclear membrane is perforated with protein-lined po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06" r="-27706"/>
          <a:stretch>
            <a:fillRect/>
          </a:stretch>
        </p:blipFill>
        <p:spPr>
          <a:xfrm>
            <a:off x="457199" y="1693084"/>
            <a:ext cx="8062913" cy="3500071"/>
          </a:xfrm>
        </p:spPr>
      </p:pic>
      <p:pic>
        <p:nvPicPr>
          <p:cNvPr id="10" name="OpenStaxLogo" descr="openstax college logo">
            <a:extLst>
              <a:ext uri="{FF2B5EF4-FFF2-40B4-BE49-F238E27FC236}">
                <a16:creationId xmlns:a16="http://schemas.microsoft.com/office/drawing/2014/main" id="{002224FC-7E1D-447B-B03C-27AE408099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39224" y="787910"/>
            <a:ext cx="8062912" cy="659535"/>
          </a:xfrm>
        </p:spPr>
        <p:txBody>
          <a:bodyPr/>
          <a:lstStyle/>
          <a:p>
            <a:r>
              <a:rPr lang="en-US" dirty="0"/>
              <a:t>Nucleus &amp; Rough Endoplasmic reticulum</a:t>
            </a:r>
          </a:p>
        </p:txBody>
      </p:sp>
    </p:spTree>
    <p:extLst>
      <p:ext uri="{BB962C8B-B14F-4D97-AF65-F5344CB8AC3E}">
        <p14:creationId xmlns:p14="http://schemas.microsoft.com/office/powerpoint/2010/main" val="116071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704A09-943E-4775-B640-2C078F4802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61958"/>
            <a:ext cx="8062912" cy="1166382"/>
          </a:xfrm>
        </p:spPr>
        <p:txBody>
          <a:bodyPr>
            <a:normAutofit/>
          </a:bodyPr>
          <a:lstStyle/>
          <a:p>
            <a:r>
              <a:rPr lang="en-US" sz="1600" dirty="0"/>
              <a:t>The Golgi apparatus in this transmission electron micrograph of a white blood cell is visible as a stack of semicircular flattened rings in the lower portion of this image. Several vesicles can be seen near the Golgi apparatus. (credit: modification of work by Louisa Howard; scale-bar data from Matt Russell)</a:t>
            </a:r>
          </a:p>
        </p:txBody>
      </p:sp>
      <p:pic>
        <p:nvPicPr>
          <p:cNvPr id="9" name="Figure" descr="In this transmission electron micrograph, the Golgi apparatus appears as a stack of membranes surrounded by unnamed organel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015" r="-8015"/>
          <a:stretch>
            <a:fillRect/>
          </a:stretch>
        </p:blipFill>
        <p:spPr>
          <a:xfrm>
            <a:off x="457199" y="1636818"/>
            <a:ext cx="8062913" cy="3500071"/>
          </a:xfrm>
        </p:spPr>
      </p:pic>
      <p:pic>
        <p:nvPicPr>
          <p:cNvPr id="10" name="OpenStaxLogo" descr="openstax college logo">
            <a:extLst>
              <a:ext uri="{FF2B5EF4-FFF2-40B4-BE49-F238E27FC236}">
                <a16:creationId xmlns:a16="http://schemas.microsoft.com/office/drawing/2014/main" id="{36C4BBEB-8A9E-43F5-8FD7-B5609F707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19112"/>
            <a:ext cx="8062912" cy="659535"/>
          </a:xfrm>
        </p:spPr>
        <p:txBody>
          <a:bodyPr/>
          <a:lstStyle/>
          <a:p>
            <a:r>
              <a:rPr lang="en-US" dirty="0"/>
              <a:t>Golgi apparatus</a:t>
            </a:r>
          </a:p>
        </p:txBody>
      </p:sp>
    </p:spTree>
    <p:extLst>
      <p:ext uri="{BB962C8B-B14F-4D97-AF65-F5344CB8AC3E}">
        <p14:creationId xmlns:p14="http://schemas.microsoft.com/office/powerpoint/2010/main" val="129209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58887D-4C82-4922-BE08-F89983F0F0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66452"/>
            <a:ext cx="8062912" cy="1166382"/>
          </a:xfrm>
        </p:spPr>
        <p:txBody>
          <a:bodyPr>
            <a:normAutofit/>
          </a:bodyPr>
          <a:lstStyle/>
          <a:p>
            <a:r>
              <a:rPr lang="en-US" sz="1600" dirty="0"/>
              <a:t>This transmission electron micrograph shows a mitochondrion as viewed with an electron microscope. Notice the inner and outer membranes, the cristae, and the mitochondrial matrix. (credit: modification of work by Matthew Britton; scale-bar data from Matt Russell)</a:t>
            </a:r>
          </a:p>
        </p:txBody>
      </p:sp>
      <p:pic>
        <p:nvPicPr>
          <p:cNvPr id="9" name="Figure" descr="This transmission electron micrograph of a mitochondrion shows an oval, outer membrane and an inner membrane with many folds called cristae. Inside of the inner membrane is a space called the mitochondrial matri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3" r="-9463"/>
          <a:stretch>
            <a:fillRect/>
          </a:stretch>
        </p:blipFill>
        <p:spPr>
          <a:xfrm>
            <a:off x="457199" y="1805616"/>
            <a:ext cx="8062913" cy="3500071"/>
          </a:xfrm>
        </p:spPr>
      </p:pic>
      <p:pic>
        <p:nvPicPr>
          <p:cNvPr id="10" name="OpenStaxLogo" descr="openstax college logo">
            <a:extLst>
              <a:ext uri="{FF2B5EF4-FFF2-40B4-BE49-F238E27FC236}">
                <a16:creationId xmlns:a16="http://schemas.microsoft.com/office/drawing/2014/main" id="{EAD395B8-5109-4796-BE0F-A693082A99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27150"/>
            <a:ext cx="8062912" cy="659535"/>
          </a:xfrm>
        </p:spPr>
        <p:txBody>
          <a:bodyPr/>
          <a:lstStyle/>
          <a:p>
            <a:r>
              <a:rPr lang="en-US" dirty="0"/>
              <a:t>Mitochondria</a:t>
            </a:r>
          </a:p>
        </p:txBody>
      </p:sp>
    </p:spTree>
    <p:extLst>
      <p:ext uri="{BB962C8B-B14F-4D97-AF65-F5344CB8AC3E}">
        <p14:creationId xmlns:p14="http://schemas.microsoft.com/office/powerpoint/2010/main" val="1856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6FA03E-6A13-4FC1-A6CA-72C2A2F7A2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 is called the thylakoid sp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a:xfrm>
            <a:off x="457199" y="1789540"/>
            <a:ext cx="8062913" cy="3500071"/>
          </a:xfrm>
        </p:spPr>
      </p:pic>
      <p:pic>
        <p:nvPicPr>
          <p:cNvPr id="9" name="OpenStaxLogo" descr="openstax college logo">
            <a:extLst>
              <a:ext uri="{FF2B5EF4-FFF2-40B4-BE49-F238E27FC236}">
                <a16:creationId xmlns:a16="http://schemas.microsoft.com/office/drawing/2014/main" id="{88668ED9-5EDF-4AE3-9416-D5040CA9D7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Chloroplast</a:t>
            </a:r>
          </a:p>
        </p:txBody>
      </p:sp>
    </p:spTree>
    <p:extLst>
      <p:ext uri="{BB962C8B-B14F-4D97-AF65-F5344CB8AC3E}">
        <p14:creationId xmlns:p14="http://schemas.microsoft.com/office/powerpoint/2010/main" val="183207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0E350C-732A-4411-8C5D-67914F3D05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macrophage has phagocytized a potentially pathogenic bacterium into a vesicle, which then fuses with a lysosome within the cell so that the pathogen can be destroyed. Other organelles are present in the cell, but for simplicity, are not shown.</a:t>
            </a:r>
          </a:p>
        </p:txBody>
      </p:sp>
      <p:pic>
        <p:nvPicPr>
          <p:cNvPr id="9" name="Figure" descr="In this illustration, a eukaryotic cell is shown consuming a bacterium. As the bacterium is consumed, it is encapsulated into a vesicle. The vesicle fuses with a lysosome, and proteins inside the lysosome digest the bacteriu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19" r="-17119"/>
          <a:stretch>
            <a:fillRect/>
          </a:stretch>
        </p:blipFill>
        <p:spPr/>
      </p:pic>
      <p:pic>
        <p:nvPicPr>
          <p:cNvPr id="10" name="OpenStaxLogo" descr="openstax college logo">
            <a:extLst>
              <a:ext uri="{FF2B5EF4-FFF2-40B4-BE49-F238E27FC236}">
                <a16:creationId xmlns:a16="http://schemas.microsoft.com/office/drawing/2014/main" id="{53D4CF3D-48A1-4740-863D-BE865F1073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3.12</a:t>
            </a:r>
          </a:p>
        </p:txBody>
      </p:sp>
    </p:spTree>
    <p:extLst>
      <p:ext uri="{BB962C8B-B14F-4D97-AF65-F5344CB8AC3E}">
        <p14:creationId xmlns:p14="http://schemas.microsoft.com/office/powerpoint/2010/main" val="239599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B3BC7E-AB08-41B8-9D25-2E4CB80EB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endomembrane system works to modify, package, and transport lipids and proteins. (credit: modification of work by Magnus </a:t>
            </a:r>
            <a:r>
              <a:rPr lang="en-US" sz="1600" dirty="0" err="1">
                <a:solidFill>
                  <a:srgbClr val="000000"/>
                </a:solidFill>
              </a:rPr>
              <a:t>Manske</a:t>
            </a:r>
            <a:r>
              <a:rPr lang="en-US" sz="1600" dirty="0">
                <a:solidFill>
                  <a:srgbClr val="000000"/>
                </a:solidFill>
              </a:rPr>
              <a:t>)</a:t>
            </a:r>
            <a:endParaRPr lang="en-US" sz="1600" b="0" dirty="0">
              <a:solidFill>
                <a:srgbClr val="000000"/>
              </a:solidFill>
            </a:endParaRPr>
          </a:p>
        </p:txBody>
      </p:sp>
      <p:pic>
        <p:nvPicPr>
          <p:cNvPr id="2" name="Figure" descr="This figure shows the nucleus, rough ER, Golgi apparatus, vesicles, and plasma membrane. The right side of the rough ER is shown with an integral membrane protein embedded in it. The part of the protein facing the inside of the ER has a carbohydrate attached to it. The protein is shown leaving the ER in a vesicle that fuses with the cis fac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faces the outside of the membrane. At the same time, the contents of the vesicle are released from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330" y="1312384"/>
            <a:ext cx="3999990" cy="4847594"/>
          </a:xfrm>
        </p:spPr>
      </p:pic>
      <p:pic>
        <p:nvPicPr>
          <p:cNvPr id="7" name="OpenStaxLogo" descr="openstax college logo">
            <a:extLst>
              <a:ext uri="{FF2B5EF4-FFF2-40B4-BE49-F238E27FC236}">
                <a16:creationId xmlns:a16="http://schemas.microsoft.com/office/drawing/2014/main" id="{536A94B1-B567-419E-A50D-6C30C4C45D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3.13</a:t>
            </a:r>
            <a:endParaRPr lang="en-US" sz="2400" dirty="0">
              <a:solidFill>
                <a:srgbClr val="6CB255"/>
              </a:solidFill>
            </a:endParaRPr>
          </a:p>
        </p:txBody>
      </p:sp>
    </p:spTree>
    <p:extLst>
      <p:ext uri="{BB962C8B-B14F-4D97-AF65-F5344CB8AC3E}">
        <p14:creationId xmlns:p14="http://schemas.microsoft.com/office/powerpoint/2010/main" val="38072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6AB1-F8C7-874B-A26F-DF266CBC4621}"/>
              </a:ext>
            </a:extLst>
          </p:cNvPr>
          <p:cNvSpPr>
            <a:spLocks noGrp="1"/>
          </p:cNvSpPr>
          <p:nvPr>
            <p:ph type="title"/>
          </p:nvPr>
        </p:nvSpPr>
        <p:spPr>
          <a:xfrm>
            <a:off x="457200" y="241326"/>
            <a:ext cx="8062912" cy="1261513"/>
          </a:xfrm>
        </p:spPr>
        <p:txBody>
          <a:bodyPr>
            <a:normAutofit/>
          </a:bodyPr>
          <a:lstStyle/>
          <a:p>
            <a:r>
              <a:rPr lang="en-US" dirty="0"/>
              <a:t>Learning objective: use a concept map to describe movement across membranes in a cell</a:t>
            </a:r>
          </a:p>
        </p:txBody>
      </p:sp>
      <p:sp>
        <p:nvSpPr>
          <p:cNvPr id="4" name="Text Placeholder 3">
            <a:extLst>
              <a:ext uri="{FF2B5EF4-FFF2-40B4-BE49-F238E27FC236}">
                <a16:creationId xmlns:a16="http://schemas.microsoft.com/office/drawing/2014/main" id="{138689BC-CB06-7C45-B898-9AAB5F580E4B}"/>
              </a:ext>
            </a:extLst>
          </p:cNvPr>
          <p:cNvSpPr>
            <a:spLocks noGrp="1"/>
          </p:cNvSpPr>
          <p:nvPr>
            <p:ph type="body" sz="quarter" idx="14"/>
          </p:nvPr>
        </p:nvSpPr>
        <p:spPr>
          <a:xfrm>
            <a:off x="457200" y="5374490"/>
            <a:ext cx="8062912" cy="1166382"/>
          </a:xfrm>
        </p:spPr>
        <p:txBody>
          <a:bodyPr/>
          <a:lstStyle/>
          <a:p>
            <a:r>
              <a:rPr lang="en-US" dirty="0"/>
              <a:t>Concept Map: A diagram that suggests relationships among multiple concepts</a:t>
            </a:r>
          </a:p>
        </p:txBody>
      </p:sp>
      <p:pic>
        <p:nvPicPr>
          <p:cNvPr id="7" name="Picture 6">
            <a:extLst>
              <a:ext uri="{FF2B5EF4-FFF2-40B4-BE49-F238E27FC236}">
                <a16:creationId xmlns:a16="http://schemas.microsoft.com/office/drawing/2014/main" id="{23E1C936-92AE-1D49-8CF4-DE246E468D2F}"/>
              </a:ext>
            </a:extLst>
          </p:cNvPr>
          <p:cNvPicPr>
            <a:picLocks noChangeAspect="1"/>
          </p:cNvPicPr>
          <p:nvPr/>
        </p:nvPicPr>
        <p:blipFill>
          <a:blip r:embed="rId2"/>
          <a:stretch>
            <a:fillRect/>
          </a:stretch>
        </p:blipFill>
        <p:spPr>
          <a:xfrm>
            <a:off x="2797215" y="1179994"/>
            <a:ext cx="3826075" cy="4194854"/>
          </a:xfrm>
          <a:prstGeom prst="rect">
            <a:avLst/>
          </a:prstGeom>
        </p:spPr>
      </p:pic>
    </p:spTree>
    <p:extLst>
      <p:ext uri="{BB962C8B-B14F-4D97-AF65-F5344CB8AC3E}">
        <p14:creationId xmlns:p14="http://schemas.microsoft.com/office/powerpoint/2010/main" val="164117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E8DAC-FECC-6E4F-A2FB-B1A269CDEF7D}"/>
              </a:ext>
            </a:extLst>
          </p:cNvPr>
          <p:cNvSpPr txBox="1"/>
          <p:nvPr/>
        </p:nvSpPr>
        <p:spPr>
          <a:xfrm>
            <a:off x="2525851" y="665062"/>
            <a:ext cx="3398135" cy="369332"/>
          </a:xfrm>
          <a:prstGeom prst="rect">
            <a:avLst/>
          </a:prstGeom>
          <a:noFill/>
        </p:spPr>
        <p:txBody>
          <a:bodyPr wrap="square" rtlCol="0">
            <a:spAutoFit/>
          </a:bodyPr>
          <a:lstStyle/>
          <a:p>
            <a:pPr algn="l"/>
            <a:r>
              <a:rPr lang="en-US" dirty="0"/>
              <a:t>Movement Across Membranes</a:t>
            </a:r>
          </a:p>
        </p:txBody>
      </p:sp>
      <p:sp>
        <p:nvSpPr>
          <p:cNvPr id="6" name="TextBox 5">
            <a:extLst>
              <a:ext uri="{FF2B5EF4-FFF2-40B4-BE49-F238E27FC236}">
                <a16:creationId xmlns:a16="http://schemas.microsoft.com/office/drawing/2014/main" id="{0CCE4D49-2B3F-0149-B7C8-EB514578484B}"/>
              </a:ext>
            </a:extLst>
          </p:cNvPr>
          <p:cNvSpPr txBox="1"/>
          <p:nvPr/>
        </p:nvSpPr>
        <p:spPr>
          <a:xfrm>
            <a:off x="3659207" y="2513796"/>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38021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F175-EE93-9B4C-9BC9-FE01AAC36337}"/>
              </a:ext>
            </a:extLst>
          </p:cNvPr>
          <p:cNvSpPr>
            <a:spLocks noGrp="1"/>
          </p:cNvSpPr>
          <p:nvPr>
            <p:ph type="title"/>
          </p:nvPr>
        </p:nvSpPr>
        <p:spPr>
          <a:xfrm>
            <a:off x="457200" y="611074"/>
            <a:ext cx="8062912" cy="659535"/>
          </a:xfrm>
        </p:spPr>
        <p:txBody>
          <a:bodyPr/>
          <a:lstStyle/>
          <a:p>
            <a:r>
              <a:rPr lang="en-US" dirty="0"/>
              <a:t>Learning objectives</a:t>
            </a:r>
          </a:p>
        </p:txBody>
      </p:sp>
      <p:sp>
        <p:nvSpPr>
          <p:cNvPr id="4" name="Text Placeholder 3">
            <a:extLst>
              <a:ext uri="{FF2B5EF4-FFF2-40B4-BE49-F238E27FC236}">
                <a16:creationId xmlns:a16="http://schemas.microsoft.com/office/drawing/2014/main" id="{739C39E5-186D-A547-A8D9-B5228E4A02C0}"/>
              </a:ext>
            </a:extLst>
          </p:cNvPr>
          <p:cNvSpPr>
            <a:spLocks noGrp="1"/>
          </p:cNvSpPr>
          <p:nvPr>
            <p:ph type="body" sz="quarter" idx="14"/>
          </p:nvPr>
        </p:nvSpPr>
        <p:spPr>
          <a:xfrm>
            <a:off x="457200" y="1342803"/>
            <a:ext cx="8062912" cy="4667561"/>
          </a:xfrm>
        </p:spPr>
        <p:txBody>
          <a:bodyPr/>
          <a:lstStyle/>
          <a:p>
            <a:r>
              <a:rPr lang="en-US" b="1" dirty="0">
                <a:solidFill>
                  <a:srgbClr val="000000"/>
                </a:solidFill>
                <a:latin typeface="TimesNewRomanPS-BoldMT"/>
              </a:rPr>
              <a:t>After successfully completing this learning module, students will be able to:</a:t>
            </a:r>
          </a:p>
          <a:p>
            <a:pPr marL="285750" indent="-285750">
              <a:buFont typeface="Arial" panose="020B0604020202020204" pitchFamily="34" charset="0"/>
              <a:buChar char="•"/>
            </a:pPr>
            <a:r>
              <a:rPr lang="en-US" sz="1800" b="1" dirty="0">
                <a:solidFill>
                  <a:srgbClr val="000000"/>
                </a:solidFill>
                <a:latin typeface="TimesNewRomanPS-BoldMT"/>
              </a:rPr>
              <a:t>Summarize the cell theory.</a:t>
            </a:r>
          </a:p>
          <a:p>
            <a:pPr marL="285750" indent="-285750">
              <a:buFont typeface="Arial" panose="020B0604020202020204" pitchFamily="34" charset="0"/>
              <a:buChar char="•"/>
            </a:pPr>
            <a:r>
              <a:rPr lang="en-US" sz="1800" b="1" dirty="0">
                <a:solidFill>
                  <a:srgbClr val="000000"/>
                </a:solidFill>
                <a:latin typeface="TimesNewRomanPS-BoldMT"/>
              </a:rPr>
              <a:t>Describe the relative sizes of different types of cells.</a:t>
            </a:r>
          </a:p>
          <a:p>
            <a:pPr marL="285750" indent="-285750">
              <a:buFont typeface="Arial" panose="020B0604020202020204" pitchFamily="34" charset="0"/>
              <a:buChar char="•"/>
            </a:pPr>
            <a:r>
              <a:rPr lang="en-US" sz="1800" b="1" dirty="0">
                <a:solidFill>
                  <a:srgbClr val="000000"/>
                </a:solidFill>
                <a:latin typeface="TimesNewRomanPS-BoldMT"/>
              </a:rPr>
              <a:t>Use a Venn Diagram to compare and contrast prokaryotic cells with eukaryotic cells.</a:t>
            </a:r>
          </a:p>
          <a:p>
            <a:pPr marL="285750" indent="-285750">
              <a:buFont typeface="Arial" panose="020B0604020202020204" pitchFamily="34" charset="0"/>
              <a:buChar char="•"/>
            </a:pPr>
            <a:r>
              <a:rPr lang="en-US" sz="1800" b="1" dirty="0">
                <a:solidFill>
                  <a:srgbClr val="000000"/>
                </a:solidFill>
                <a:latin typeface="TimesNewRomanPS-BoldMT"/>
              </a:rPr>
              <a:t>Describe the structure and function of the cell membrane and organelles of eukaryotic cells.</a:t>
            </a:r>
          </a:p>
          <a:p>
            <a:pPr marL="285750" indent="-285750">
              <a:buFont typeface="Arial" panose="020B0604020202020204" pitchFamily="34" charset="0"/>
              <a:buChar char="•"/>
            </a:pPr>
            <a:r>
              <a:rPr lang="en-US" sz="1800" b="1" dirty="0">
                <a:solidFill>
                  <a:srgbClr val="000000"/>
                </a:solidFill>
                <a:latin typeface="TimesNewRomanPS-BoldMT"/>
              </a:rPr>
              <a:t>Use a concept map to describe movement across membranes in a cell.</a:t>
            </a:r>
            <a:endParaRPr lang="en-US" dirty="0"/>
          </a:p>
        </p:txBody>
      </p:sp>
      <p:pic>
        <p:nvPicPr>
          <p:cNvPr id="6" name="Figure" descr="Left: Human nasal sinus cells as viewed by light microscopy have an irregular round shape and a well-defined nucleus that takes up about one-half of the cell. Middle: Onion skin cells, also viewed by light microscopy, are long and thin with a rectangular shape defined by a cell wall. They are about as wide as a nasal sinus cell, but at least five times as long. The cell wall and nucleus are well defined in the micrograph. The onion skin nucleus is about the same size as the nasal sinus cell nucleus. Right: In this scanning electron micrograph of bacterial cells, the cell surface has a three-dimensional shape. Three of the bacteria are oval in shape. The fourth is round and has protrusions called pili. One pilus connects this bacterium to another.">
            <a:extLst>
              <a:ext uri="{FF2B5EF4-FFF2-40B4-BE49-F238E27FC236}">
                <a16:creationId xmlns:a16="http://schemas.microsoft.com/office/drawing/2014/main" id="{2B1D4FBC-43BC-014C-A145-0AF4A8D9072A}"/>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854" b="-421"/>
          <a:stretch/>
        </p:blipFill>
        <p:spPr>
          <a:xfrm>
            <a:off x="1592091" y="4720747"/>
            <a:ext cx="5793129" cy="1934696"/>
          </a:xfrm>
        </p:spPr>
      </p:pic>
    </p:spTree>
    <p:extLst>
      <p:ext uri="{BB962C8B-B14F-4D97-AF65-F5344CB8AC3E}">
        <p14:creationId xmlns:p14="http://schemas.microsoft.com/office/powerpoint/2010/main" val="3203026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44FB73-641D-4190-A85E-5B94929896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600" dirty="0"/>
              <a:t>Simple diffusion through a permeable membrane follows the concentration gradient of a substance, moving the substance from an area of high concentration to one of low concentration. (credit: modification of work by Mariana Ruiz Villarreal)</a:t>
            </a:r>
          </a:p>
          <a:p>
            <a:r>
              <a:rPr lang="en-US" sz="1600" dirty="0"/>
              <a:t>This is common for </a:t>
            </a:r>
            <a:r>
              <a:rPr lang="en-US" sz="1600" dirty="0" err="1"/>
              <a:t>nonpolar</a:t>
            </a:r>
            <a:r>
              <a:rPr lang="en-US" sz="1600" dirty="0"/>
              <a:t> hydrophobic molecules.</a:t>
            </a:r>
          </a:p>
        </p:txBody>
      </p:sp>
      <p:pic>
        <p:nvPicPr>
          <p:cNvPr id="9" name="Figure"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 r="-104"/>
          <a:stretch>
            <a:fillRect/>
          </a:stretch>
        </p:blipFill>
        <p:spPr/>
      </p:pic>
      <p:pic>
        <p:nvPicPr>
          <p:cNvPr id="10" name="OpenStaxLogo" descr="openstax college logo">
            <a:extLst>
              <a:ext uri="{FF2B5EF4-FFF2-40B4-BE49-F238E27FC236}">
                <a16:creationId xmlns:a16="http://schemas.microsoft.com/office/drawing/2014/main" id="{F4173222-634E-4360-9045-48B76F9A51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Simple Diffusion</a:t>
            </a:r>
          </a:p>
        </p:txBody>
      </p:sp>
    </p:spTree>
    <p:extLst>
      <p:ext uri="{BB962C8B-B14F-4D97-AF65-F5344CB8AC3E}">
        <p14:creationId xmlns:p14="http://schemas.microsoft.com/office/powerpoint/2010/main" val="324899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E78885-5CA6-40D2-B93D-4A5A7B80D3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Movement of solutes across a membrane from a high concentration to a low concentration that requires a channel.  This is the type of movement for hydrophilic substances.</a:t>
            </a:r>
          </a:p>
        </p:txBody>
      </p:sp>
      <p:pic>
        <p:nvPicPr>
          <p:cNvPr id="4" name="Figure" descr="A cell membrane is shown with a protein channel that allows passage of ions into and out of the cell. The cytoplasm has a higher concentration of potassium, and the extracellular fluid has a higher concentration of sodium. An arrow shows movement of a potassium ion out of the cell through the protein cha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63" r="-36963"/>
          <a:stretch>
            <a:fillRect/>
          </a:stretch>
        </p:blipFill>
        <p:spPr/>
      </p:pic>
      <p:pic>
        <p:nvPicPr>
          <p:cNvPr id="9" name="OpenStaxLogo" descr="openstax college logo">
            <a:extLst>
              <a:ext uri="{FF2B5EF4-FFF2-40B4-BE49-F238E27FC236}">
                <a16:creationId xmlns:a16="http://schemas.microsoft.com/office/drawing/2014/main" id="{041D4FFB-D051-4A8F-8A5B-751F8C53E6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Facilitated Diffusion</a:t>
            </a:r>
          </a:p>
        </p:txBody>
      </p:sp>
    </p:spTree>
    <p:extLst>
      <p:ext uri="{BB962C8B-B14F-4D97-AF65-F5344CB8AC3E}">
        <p14:creationId xmlns:p14="http://schemas.microsoft.com/office/powerpoint/2010/main" val="111850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E8DAC-FECC-6E4F-A2FB-B1A269CDEF7D}"/>
              </a:ext>
            </a:extLst>
          </p:cNvPr>
          <p:cNvSpPr txBox="1"/>
          <p:nvPr/>
        </p:nvSpPr>
        <p:spPr>
          <a:xfrm>
            <a:off x="2525851" y="665062"/>
            <a:ext cx="3398135" cy="369332"/>
          </a:xfrm>
          <a:prstGeom prst="rect">
            <a:avLst/>
          </a:prstGeom>
          <a:noFill/>
        </p:spPr>
        <p:txBody>
          <a:bodyPr wrap="square" rtlCol="0">
            <a:spAutoFit/>
          </a:bodyPr>
          <a:lstStyle/>
          <a:p>
            <a:pPr algn="l"/>
            <a:r>
              <a:rPr lang="en-US" dirty="0"/>
              <a:t>Movement Across Membranes</a:t>
            </a:r>
          </a:p>
        </p:txBody>
      </p:sp>
      <p:cxnSp>
        <p:nvCxnSpPr>
          <p:cNvPr id="2" name="Connector: Elbow 1">
            <a:extLst>
              <a:ext uri="{FF2B5EF4-FFF2-40B4-BE49-F238E27FC236}">
                <a16:creationId xmlns:a16="http://schemas.microsoft.com/office/drawing/2014/main" id="{72912BA4-440B-B742-BBBC-99C10176D6BD}"/>
              </a:ext>
            </a:extLst>
          </p:cNvPr>
          <p:cNvCxnSpPr>
            <a:cxnSpLocks/>
          </p:cNvCxnSpPr>
          <p:nvPr/>
        </p:nvCxnSpPr>
        <p:spPr>
          <a:xfrm rot="5400000">
            <a:off x="2169805" y="1107184"/>
            <a:ext cx="1891429" cy="17458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B65A6C-AB71-9A4B-BCCF-3CF1959C9F1C}"/>
              </a:ext>
            </a:extLst>
          </p:cNvPr>
          <p:cNvSpPr txBox="1"/>
          <p:nvPr/>
        </p:nvSpPr>
        <p:spPr>
          <a:xfrm>
            <a:off x="2201119" y="1388480"/>
            <a:ext cx="1828800" cy="923330"/>
          </a:xfrm>
          <a:prstGeom prst="rect">
            <a:avLst/>
          </a:prstGeom>
          <a:noFill/>
        </p:spPr>
        <p:txBody>
          <a:bodyPr wrap="square" rtlCol="0">
            <a:spAutoFit/>
          </a:bodyPr>
          <a:lstStyle/>
          <a:p>
            <a:pPr algn="l"/>
            <a:r>
              <a:rPr lang="en-US" dirty="0"/>
              <a:t>Energy not required (think rolling downhill)</a:t>
            </a:r>
          </a:p>
        </p:txBody>
      </p:sp>
      <p:sp>
        <p:nvSpPr>
          <p:cNvPr id="9" name="TextBox 8">
            <a:extLst>
              <a:ext uri="{FF2B5EF4-FFF2-40B4-BE49-F238E27FC236}">
                <a16:creationId xmlns:a16="http://schemas.microsoft.com/office/drawing/2014/main" id="{182A7B01-E520-2340-B5A6-17C1EA72B091}"/>
              </a:ext>
            </a:extLst>
          </p:cNvPr>
          <p:cNvSpPr txBox="1"/>
          <p:nvPr/>
        </p:nvSpPr>
        <p:spPr>
          <a:xfrm>
            <a:off x="1053938" y="2925823"/>
            <a:ext cx="2377313" cy="369332"/>
          </a:xfrm>
          <a:prstGeom prst="rect">
            <a:avLst/>
          </a:prstGeom>
          <a:noFill/>
        </p:spPr>
        <p:txBody>
          <a:bodyPr wrap="square" rtlCol="0">
            <a:spAutoFit/>
          </a:bodyPr>
          <a:lstStyle/>
          <a:p>
            <a:pPr algn="l"/>
            <a:r>
              <a:rPr lang="en-US" dirty="0"/>
              <a:t>Passive Transport</a:t>
            </a:r>
          </a:p>
        </p:txBody>
      </p:sp>
      <p:cxnSp>
        <p:nvCxnSpPr>
          <p:cNvPr id="11" name="Connector: Elbow 10">
            <a:extLst>
              <a:ext uri="{FF2B5EF4-FFF2-40B4-BE49-F238E27FC236}">
                <a16:creationId xmlns:a16="http://schemas.microsoft.com/office/drawing/2014/main" id="{C129224E-84E0-9643-9EF1-60A36389D4C2}"/>
              </a:ext>
            </a:extLst>
          </p:cNvPr>
          <p:cNvCxnSpPr>
            <a:cxnSpLocks/>
          </p:cNvCxnSpPr>
          <p:nvPr/>
        </p:nvCxnSpPr>
        <p:spPr>
          <a:xfrm rot="5400000">
            <a:off x="633104" y="3581146"/>
            <a:ext cx="1891431" cy="1244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28AC0-D633-0A4A-8097-B2E6487951C5}"/>
              </a:ext>
            </a:extLst>
          </p:cNvPr>
          <p:cNvSpPr txBox="1"/>
          <p:nvPr/>
        </p:nvSpPr>
        <p:spPr>
          <a:xfrm>
            <a:off x="870031" y="3627063"/>
            <a:ext cx="1828800" cy="923330"/>
          </a:xfrm>
          <a:prstGeom prst="rect">
            <a:avLst/>
          </a:prstGeom>
          <a:noFill/>
        </p:spPr>
        <p:txBody>
          <a:bodyPr wrap="square" rtlCol="0">
            <a:spAutoFit/>
          </a:bodyPr>
          <a:lstStyle/>
          <a:p>
            <a:pPr algn="l"/>
            <a:r>
              <a:rPr lang="en-US" dirty="0"/>
              <a:t>Passive Transport of Solutes</a:t>
            </a:r>
          </a:p>
        </p:txBody>
      </p:sp>
      <p:sp>
        <p:nvSpPr>
          <p:cNvPr id="13" name="TextBox 12">
            <a:extLst>
              <a:ext uri="{FF2B5EF4-FFF2-40B4-BE49-F238E27FC236}">
                <a16:creationId xmlns:a16="http://schemas.microsoft.com/office/drawing/2014/main" id="{F05503E6-E16E-384A-B54F-E97E104D2379}"/>
              </a:ext>
            </a:extLst>
          </p:cNvPr>
          <p:cNvSpPr txBox="1"/>
          <p:nvPr/>
        </p:nvSpPr>
        <p:spPr>
          <a:xfrm>
            <a:off x="0" y="6005031"/>
            <a:ext cx="1728165" cy="646185"/>
          </a:xfrm>
          <a:prstGeom prst="rect">
            <a:avLst/>
          </a:prstGeom>
          <a:noFill/>
        </p:spPr>
        <p:txBody>
          <a:bodyPr wrap="square" rtlCol="0">
            <a:spAutoFit/>
          </a:bodyPr>
          <a:lstStyle/>
          <a:p>
            <a:pPr algn="l"/>
            <a:r>
              <a:rPr lang="en-US" dirty="0"/>
              <a:t>Simple Diffusion</a:t>
            </a:r>
          </a:p>
        </p:txBody>
      </p:sp>
      <p:cxnSp>
        <p:nvCxnSpPr>
          <p:cNvPr id="16" name="Straight Arrow Connector 15">
            <a:extLst>
              <a:ext uri="{FF2B5EF4-FFF2-40B4-BE49-F238E27FC236}">
                <a16:creationId xmlns:a16="http://schemas.microsoft.com/office/drawing/2014/main" id="{2DBD3D9E-670E-A448-B94E-38009518F3CC}"/>
              </a:ext>
            </a:extLst>
          </p:cNvPr>
          <p:cNvCxnSpPr>
            <a:cxnSpLocks/>
          </p:cNvCxnSpPr>
          <p:nvPr/>
        </p:nvCxnSpPr>
        <p:spPr>
          <a:xfrm flipV="1">
            <a:off x="165582" y="5149160"/>
            <a:ext cx="2949937"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5B2739-88D6-E540-AAC9-ECB407C4A919}"/>
              </a:ext>
            </a:extLst>
          </p:cNvPr>
          <p:cNvCxnSpPr>
            <a:cxnSpLocks/>
          </p:cNvCxnSpPr>
          <p:nvPr/>
        </p:nvCxnSpPr>
        <p:spPr>
          <a:xfrm>
            <a:off x="181336" y="5156878"/>
            <a:ext cx="0" cy="89137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ADA507-8C99-8348-95EC-F8EAB4BD1DAE}"/>
              </a:ext>
            </a:extLst>
          </p:cNvPr>
          <p:cNvSpPr txBox="1"/>
          <p:nvPr/>
        </p:nvSpPr>
        <p:spPr>
          <a:xfrm rot="16200000">
            <a:off x="-455593" y="4680895"/>
            <a:ext cx="1828800" cy="646331"/>
          </a:xfrm>
          <a:prstGeom prst="rect">
            <a:avLst/>
          </a:prstGeom>
          <a:noFill/>
        </p:spPr>
        <p:txBody>
          <a:bodyPr wrap="square" rtlCol="0">
            <a:spAutoFit/>
          </a:bodyPr>
          <a:lstStyle/>
          <a:p>
            <a:pPr algn="l"/>
            <a:r>
              <a:rPr lang="en-US" dirty="0"/>
              <a:t>Hydrophobic Substances</a:t>
            </a:r>
          </a:p>
        </p:txBody>
      </p:sp>
      <p:cxnSp>
        <p:nvCxnSpPr>
          <p:cNvPr id="27" name="Straight Arrow Connector 26">
            <a:extLst>
              <a:ext uri="{FF2B5EF4-FFF2-40B4-BE49-F238E27FC236}">
                <a16:creationId xmlns:a16="http://schemas.microsoft.com/office/drawing/2014/main" id="{58F5C392-51F0-174B-9E92-6A9311AD1E34}"/>
              </a:ext>
            </a:extLst>
          </p:cNvPr>
          <p:cNvCxnSpPr>
            <a:cxnSpLocks/>
          </p:cNvCxnSpPr>
          <p:nvPr/>
        </p:nvCxnSpPr>
        <p:spPr>
          <a:xfrm>
            <a:off x="3115519" y="5149160"/>
            <a:ext cx="0" cy="6420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671B9C-7235-D847-90E5-CF6F5375E24E}"/>
              </a:ext>
            </a:extLst>
          </p:cNvPr>
          <p:cNvSpPr txBox="1"/>
          <p:nvPr/>
        </p:nvSpPr>
        <p:spPr>
          <a:xfrm>
            <a:off x="1230131" y="4797222"/>
            <a:ext cx="1828800" cy="646331"/>
          </a:xfrm>
          <a:prstGeom prst="rect">
            <a:avLst/>
          </a:prstGeom>
          <a:noFill/>
        </p:spPr>
        <p:txBody>
          <a:bodyPr wrap="square" rtlCol="0">
            <a:spAutoFit/>
          </a:bodyPr>
          <a:lstStyle/>
          <a:p>
            <a:pPr algn="l"/>
            <a:r>
              <a:rPr lang="en-US" dirty="0"/>
              <a:t>Hydrophilic Substances</a:t>
            </a:r>
          </a:p>
        </p:txBody>
      </p:sp>
      <p:sp>
        <p:nvSpPr>
          <p:cNvPr id="31" name="TextBox 30">
            <a:extLst>
              <a:ext uri="{FF2B5EF4-FFF2-40B4-BE49-F238E27FC236}">
                <a16:creationId xmlns:a16="http://schemas.microsoft.com/office/drawing/2014/main" id="{7C9E58B6-1151-4348-B893-ADA44A0278DA}"/>
              </a:ext>
            </a:extLst>
          </p:cNvPr>
          <p:cNvSpPr txBox="1"/>
          <p:nvPr/>
        </p:nvSpPr>
        <p:spPr>
          <a:xfrm>
            <a:off x="2622308" y="5766355"/>
            <a:ext cx="1366136" cy="646186"/>
          </a:xfrm>
          <a:prstGeom prst="rect">
            <a:avLst/>
          </a:prstGeom>
          <a:noFill/>
        </p:spPr>
        <p:txBody>
          <a:bodyPr wrap="square" rtlCol="0">
            <a:spAutoFit/>
          </a:bodyPr>
          <a:lstStyle/>
          <a:p>
            <a:pPr algn="l"/>
            <a:r>
              <a:rPr lang="en-US" dirty="0"/>
              <a:t>Facilitated Diffusion</a:t>
            </a:r>
          </a:p>
        </p:txBody>
      </p:sp>
    </p:spTree>
    <p:extLst>
      <p:ext uri="{BB962C8B-B14F-4D97-AF65-F5344CB8AC3E}">
        <p14:creationId xmlns:p14="http://schemas.microsoft.com/office/powerpoint/2010/main" val="97760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C189FA-B1A3-4F31-BF97-501BF6F19C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446832"/>
            <a:ext cx="8062912" cy="686145"/>
          </a:xfrm>
        </p:spPr>
        <p:txBody>
          <a:bodyPr>
            <a:normAutofit/>
          </a:bodyPr>
          <a:lstStyle/>
          <a:p>
            <a:r>
              <a:rPr lang="en-US" sz="1600" dirty="0"/>
              <a:t>In osmosis, water always moves from an area of higher concentration (of water) to one of lower concentration (of water). </a:t>
            </a:r>
          </a:p>
        </p:txBody>
      </p:sp>
      <p:pic>
        <p:nvPicPr>
          <p:cNvPr id="3" name="Figure" descr="Two beakers are shown, each divided into left and right halves by a semipermeable membrane. The first beaker has the same amount of water on both sides, but more solute in the water on the right side of the membrane and less solute in the water on the left side. In the second beaker, the water has moved from the left side of the membrane to the right side, making the solute concentration the same on both sides, but the water level much lower on the left 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3" r="-15213"/>
          <a:stretch>
            <a:fillRect/>
          </a:stretch>
        </p:blipFill>
        <p:spPr>
          <a:xfrm>
            <a:off x="457199" y="1813654"/>
            <a:ext cx="8062913" cy="3500071"/>
          </a:xfrm>
        </p:spPr>
      </p:pic>
      <p:pic>
        <p:nvPicPr>
          <p:cNvPr id="9" name="OpenStaxLogo" descr="openstax college logo">
            <a:extLst>
              <a:ext uri="{FF2B5EF4-FFF2-40B4-BE49-F238E27FC236}">
                <a16:creationId xmlns:a16="http://schemas.microsoft.com/office/drawing/2014/main" id="{C1779629-929D-4CAD-8BBB-544EDB138A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19112"/>
            <a:ext cx="8062912" cy="659535"/>
          </a:xfrm>
        </p:spPr>
        <p:txBody>
          <a:bodyPr/>
          <a:lstStyle/>
          <a:p>
            <a:r>
              <a:rPr lang="en-US" dirty="0"/>
              <a:t>Osmosis</a:t>
            </a:r>
          </a:p>
        </p:txBody>
      </p:sp>
    </p:spTree>
    <p:extLst>
      <p:ext uri="{BB962C8B-B14F-4D97-AF65-F5344CB8AC3E}">
        <p14:creationId xmlns:p14="http://schemas.microsoft.com/office/powerpoint/2010/main" val="1286476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52EFD7-1BE7-4479-B66A-D31E6A8EAB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Osmotic pressure changes the shape of red blood cells in hypertonic, isotonic, and hypotonic solutions. (credit: modification of work by Mariana Ruiz Villarreal)</a:t>
            </a:r>
          </a:p>
        </p:txBody>
      </p:sp>
      <p:pic>
        <p:nvPicPr>
          <p:cNvPr id="9" name="Figure" descr="Illustration of red blood cells in hypotonic, isotonic, and hypertonic solutions. In the hypertonic solution, the cells shrivel and take on a spiky appearance. In the isotonic solution, the cells are normal in appearance. In the hypotonic solution, the cells swell and one has ruptu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33" r="-9433"/>
          <a:stretch>
            <a:fillRect/>
          </a:stretch>
        </p:blipFill>
        <p:spPr/>
      </p:pic>
      <p:pic>
        <p:nvPicPr>
          <p:cNvPr id="10" name="OpenStaxLogo" descr="openstax college logo">
            <a:extLst>
              <a:ext uri="{FF2B5EF4-FFF2-40B4-BE49-F238E27FC236}">
                <a16:creationId xmlns:a16="http://schemas.microsoft.com/office/drawing/2014/main" id="{D8A75E9A-FE8D-4BE4-8B3D-16519DC815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Osmosis in red blood cells</a:t>
            </a:r>
          </a:p>
        </p:txBody>
      </p:sp>
    </p:spTree>
    <p:extLst>
      <p:ext uri="{BB962C8B-B14F-4D97-AF65-F5344CB8AC3E}">
        <p14:creationId xmlns:p14="http://schemas.microsoft.com/office/powerpoint/2010/main" val="385629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C338F1-EA15-4F96-9D72-469CE1A43BF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turgor pressure within a plant cell depends on the tonicity of the solution that it is bathed in. (credit: modification of work by Mariana Ruiz Villarreal)</a:t>
            </a:r>
          </a:p>
        </p:txBody>
      </p:sp>
      <p:pic>
        <p:nvPicPr>
          <p:cNvPr id="3" name="Figure"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05" b="-12805"/>
          <a:stretch>
            <a:fillRect/>
          </a:stretch>
        </p:blipFill>
        <p:spPr/>
      </p:pic>
      <p:pic>
        <p:nvPicPr>
          <p:cNvPr id="9" name="OpenStaxLogo" descr="openstax college logo">
            <a:extLst>
              <a:ext uri="{FF2B5EF4-FFF2-40B4-BE49-F238E27FC236}">
                <a16:creationId xmlns:a16="http://schemas.microsoft.com/office/drawing/2014/main" id="{DDD8A349-4E1F-4689-B83A-504F5E22CB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Osmosis in plant cells</a:t>
            </a:r>
          </a:p>
        </p:txBody>
      </p:sp>
    </p:spTree>
    <p:extLst>
      <p:ext uri="{BB962C8B-B14F-4D97-AF65-F5344CB8AC3E}">
        <p14:creationId xmlns:p14="http://schemas.microsoft.com/office/powerpoint/2010/main" val="57651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E8DAC-FECC-6E4F-A2FB-B1A269CDEF7D}"/>
              </a:ext>
            </a:extLst>
          </p:cNvPr>
          <p:cNvSpPr txBox="1"/>
          <p:nvPr/>
        </p:nvSpPr>
        <p:spPr>
          <a:xfrm>
            <a:off x="2525851" y="665062"/>
            <a:ext cx="3398135" cy="369332"/>
          </a:xfrm>
          <a:prstGeom prst="rect">
            <a:avLst/>
          </a:prstGeom>
          <a:noFill/>
        </p:spPr>
        <p:txBody>
          <a:bodyPr wrap="square" rtlCol="0">
            <a:spAutoFit/>
          </a:bodyPr>
          <a:lstStyle/>
          <a:p>
            <a:pPr algn="l"/>
            <a:r>
              <a:rPr lang="en-US" dirty="0"/>
              <a:t>Movement Across Membranes</a:t>
            </a:r>
          </a:p>
        </p:txBody>
      </p:sp>
      <p:cxnSp>
        <p:nvCxnSpPr>
          <p:cNvPr id="2" name="Connector: Elbow 1">
            <a:extLst>
              <a:ext uri="{FF2B5EF4-FFF2-40B4-BE49-F238E27FC236}">
                <a16:creationId xmlns:a16="http://schemas.microsoft.com/office/drawing/2014/main" id="{72912BA4-440B-B742-BBBC-99C10176D6BD}"/>
              </a:ext>
            </a:extLst>
          </p:cNvPr>
          <p:cNvCxnSpPr>
            <a:cxnSpLocks/>
          </p:cNvCxnSpPr>
          <p:nvPr/>
        </p:nvCxnSpPr>
        <p:spPr>
          <a:xfrm rot="5400000">
            <a:off x="2169805" y="1107184"/>
            <a:ext cx="1891429" cy="17458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B65A6C-AB71-9A4B-BCCF-3CF1959C9F1C}"/>
              </a:ext>
            </a:extLst>
          </p:cNvPr>
          <p:cNvSpPr txBox="1"/>
          <p:nvPr/>
        </p:nvSpPr>
        <p:spPr>
          <a:xfrm>
            <a:off x="2201119" y="1388480"/>
            <a:ext cx="1828800" cy="923330"/>
          </a:xfrm>
          <a:prstGeom prst="rect">
            <a:avLst/>
          </a:prstGeom>
          <a:noFill/>
        </p:spPr>
        <p:txBody>
          <a:bodyPr wrap="square" rtlCol="0">
            <a:spAutoFit/>
          </a:bodyPr>
          <a:lstStyle/>
          <a:p>
            <a:pPr algn="l"/>
            <a:r>
              <a:rPr lang="en-US" dirty="0"/>
              <a:t>Energy not required (think rolling downhill)</a:t>
            </a:r>
          </a:p>
        </p:txBody>
      </p:sp>
      <p:sp>
        <p:nvSpPr>
          <p:cNvPr id="9" name="TextBox 8">
            <a:extLst>
              <a:ext uri="{FF2B5EF4-FFF2-40B4-BE49-F238E27FC236}">
                <a16:creationId xmlns:a16="http://schemas.microsoft.com/office/drawing/2014/main" id="{182A7B01-E520-2340-B5A6-17C1EA72B091}"/>
              </a:ext>
            </a:extLst>
          </p:cNvPr>
          <p:cNvSpPr txBox="1"/>
          <p:nvPr/>
        </p:nvSpPr>
        <p:spPr>
          <a:xfrm>
            <a:off x="1053938" y="2925823"/>
            <a:ext cx="2377313" cy="369332"/>
          </a:xfrm>
          <a:prstGeom prst="rect">
            <a:avLst/>
          </a:prstGeom>
          <a:noFill/>
        </p:spPr>
        <p:txBody>
          <a:bodyPr wrap="square" rtlCol="0">
            <a:spAutoFit/>
          </a:bodyPr>
          <a:lstStyle/>
          <a:p>
            <a:pPr algn="l"/>
            <a:r>
              <a:rPr lang="en-US" dirty="0"/>
              <a:t>Passive Transport</a:t>
            </a:r>
          </a:p>
        </p:txBody>
      </p:sp>
      <p:cxnSp>
        <p:nvCxnSpPr>
          <p:cNvPr id="11" name="Connector: Elbow 10">
            <a:extLst>
              <a:ext uri="{FF2B5EF4-FFF2-40B4-BE49-F238E27FC236}">
                <a16:creationId xmlns:a16="http://schemas.microsoft.com/office/drawing/2014/main" id="{C129224E-84E0-9643-9EF1-60A36389D4C2}"/>
              </a:ext>
            </a:extLst>
          </p:cNvPr>
          <p:cNvCxnSpPr>
            <a:cxnSpLocks/>
          </p:cNvCxnSpPr>
          <p:nvPr/>
        </p:nvCxnSpPr>
        <p:spPr>
          <a:xfrm rot="5400000">
            <a:off x="633104" y="3581146"/>
            <a:ext cx="1891431" cy="1244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28AC0-D633-0A4A-8097-B2E6487951C5}"/>
              </a:ext>
            </a:extLst>
          </p:cNvPr>
          <p:cNvSpPr txBox="1"/>
          <p:nvPr/>
        </p:nvSpPr>
        <p:spPr>
          <a:xfrm>
            <a:off x="870031" y="3627063"/>
            <a:ext cx="1828800" cy="923330"/>
          </a:xfrm>
          <a:prstGeom prst="rect">
            <a:avLst/>
          </a:prstGeom>
          <a:noFill/>
        </p:spPr>
        <p:txBody>
          <a:bodyPr wrap="square" rtlCol="0">
            <a:spAutoFit/>
          </a:bodyPr>
          <a:lstStyle/>
          <a:p>
            <a:pPr algn="l"/>
            <a:r>
              <a:rPr lang="en-US" dirty="0"/>
              <a:t>Passive Transport of Solutes</a:t>
            </a:r>
          </a:p>
        </p:txBody>
      </p:sp>
      <p:sp>
        <p:nvSpPr>
          <p:cNvPr id="13" name="TextBox 12">
            <a:extLst>
              <a:ext uri="{FF2B5EF4-FFF2-40B4-BE49-F238E27FC236}">
                <a16:creationId xmlns:a16="http://schemas.microsoft.com/office/drawing/2014/main" id="{F05503E6-E16E-384A-B54F-E97E104D2379}"/>
              </a:ext>
            </a:extLst>
          </p:cNvPr>
          <p:cNvSpPr txBox="1"/>
          <p:nvPr/>
        </p:nvSpPr>
        <p:spPr>
          <a:xfrm>
            <a:off x="0" y="6005031"/>
            <a:ext cx="1728165" cy="646185"/>
          </a:xfrm>
          <a:prstGeom prst="rect">
            <a:avLst/>
          </a:prstGeom>
          <a:noFill/>
        </p:spPr>
        <p:txBody>
          <a:bodyPr wrap="square" rtlCol="0">
            <a:spAutoFit/>
          </a:bodyPr>
          <a:lstStyle/>
          <a:p>
            <a:pPr algn="l"/>
            <a:r>
              <a:rPr lang="en-US" dirty="0"/>
              <a:t>Simple Diffusion</a:t>
            </a:r>
          </a:p>
        </p:txBody>
      </p:sp>
      <p:cxnSp>
        <p:nvCxnSpPr>
          <p:cNvPr id="16" name="Straight Arrow Connector 15">
            <a:extLst>
              <a:ext uri="{FF2B5EF4-FFF2-40B4-BE49-F238E27FC236}">
                <a16:creationId xmlns:a16="http://schemas.microsoft.com/office/drawing/2014/main" id="{2DBD3D9E-670E-A448-B94E-38009518F3CC}"/>
              </a:ext>
            </a:extLst>
          </p:cNvPr>
          <p:cNvCxnSpPr>
            <a:cxnSpLocks/>
          </p:cNvCxnSpPr>
          <p:nvPr/>
        </p:nvCxnSpPr>
        <p:spPr>
          <a:xfrm flipV="1">
            <a:off x="165582" y="5149160"/>
            <a:ext cx="2949937"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5B2739-88D6-E540-AAC9-ECB407C4A919}"/>
              </a:ext>
            </a:extLst>
          </p:cNvPr>
          <p:cNvCxnSpPr>
            <a:cxnSpLocks/>
          </p:cNvCxnSpPr>
          <p:nvPr/>
        </p:nvCxnSpPr>
        <p:spPr>
          <a:xfrm>
            <a:off x="181336" y="5156878"/>
            <a:ext cx="0" cy="89137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ADA507-8C99-8348-95EC-F8EAB4BD1DAE}"/>
              </a:ext>
            </a:extLst>
          </p:cNvPr>
          <p:cNvSpPr txBox="1"/>
          <p:nvPr/>
        </p:nvSpPr>
        <p:spPr>
          <a:xfrm rot="16200000">
            <a:off x="-455593" y="4680895"/>
            <a:ext cx="1828800" cy="646331"/>
          </a:xfrm>
          <a:prstGeom prst="rect">
            <a:avLst/>
          </a:prstGeom>
          <a:noFill/>
        </p:spPr>
        <p:txBody>
          <a:bodyPr wrap="square" rtlCol="0">
            <a:spAutoFit/>
          </a:bodyPr>
          <a:lstStyle/>
          <a:p>
            <a:pPr algn="l"/>
            <a:r>
              <a:rPr lang="en-US" dirty="0"/>
              <a:t>Hydrophobic Substances</a:t>
            </a:r>
          </a:p>
        </p:txBody>
      </p:sp>
      <p:cxnSp>
        <p:nvCxnSpPr>
          <p:cNvPr id="27" name="Straight Arrow Connector 26">
            <a:extLst>
              <a:ext uri="{FF2B5EF4-FFF2-40B4-BE49-F238E27FC236}">
                <a16:creationId xmlns:a16="http://schemas.microsoft.com/office/drawing/2014/main" id="{58F5C392-51F0-174B-9E92-6A9311AD1E34}"/>
              </a:ext>
            </a:extLst>
          </p:cNvPr>
          <p:cNvCxnSpPr>
            <a:cxnSpLocks/>
          </p:cNvCxnSpPr>
          <p:nvPr/>
        </p:nvCxnSpPr>
        <p:spPr>
          <a:xfrm>
            <a:off x="3115519" y="5149160"/>
            <a:ext cx="0" cy="6420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671B9C-7235-D847-90E5-CF6F5375E24E}"/>
              </a:ext>
            </a:extLst>
          </p:cNvPr>
          <p:cNvSpPr txBox="1"/>
          <p:nvPr/>
        </p:nvSpPr>
        <p:spPr>
          <a:xfrm>
            <a:off x="1230131" y="4797222"/>
            <a:ext cx="1828800" cy="646331"/>
          </a:xfrm>
          <a:prstGeom prst="rect">
            <a:avLst/>
          </a:prstGeom>
          <a:noFill/>
        </p:spPr>
        <p:txBody>
          <a:bodyPr wrap="square" rtlCol="0">
            <a:spAutoFit/>
          </a:bodyPr>
          <a:lstStyle/>
          <a:p>
            <a:pPr algn="l"/>
            <a:r>
              <a:rPr lang="en-US" dirty="0"/>
              <a:t>Hydrophilic Substances</a:t>
            </a:r>
          </a:p>
        </p:txBody>
      </p:sp>
      <p:sp>
        <p:nvSpPr>
          <p:cNvPr id="31" name="TextBox 30">
            <a:extLst>
              <a:ext uri="{FF2B5EF4-FFF2-40B4-BE49-F238E27FC236}">
                <a16:creationId xmlns:a16="http://schemas.microsoft.com/office/drawing/2014/main" id="{7C9E58B6-1151-4348-B893-ADA44A0278DA}"/>
              </a:ext>
            </a:extLst>
          </p:cNvPr>
          <p:cNvSpPr txBox="1"/>
          <p:nvPr/>
        </p:nvSpPr>
        <p:spPr>
          <a:xfrm>
            <a:off x="2622308" y="5766355"/>
            <a:ext cx="1366136" cy="646186"/>
          </a:xfrm>
          <a:prstGeom prst="rect">
            <a:avLst/>
          </a:prstGeom>
          <a:noFill/>
        </p:spPr>
        <p:txBody>
          <a:bodyPr wrap="square" rtlCol="0">
            <a:spAutoFit/>
          </a:bodyPr>
          <a:lstStyle/>
          <a:p>
            <a:pPr algn="l"/>
            <a:r>
              <a:rPr lang="en-US" dirty="0"/>
              <a:t>Facilitated Diffusion</a:t>
            </a:r>
          </a:p>
        </p:txBody>
      </p:sp>
      <p:cxnSp>
        <p:nvCxnSpPr>
          <p:cNvPr id="3" name="Straight Arrow Connector 2">
            <a:extLst>
              <a:ext uri="{FF2B5EF4-FFF2-40B4-BE49-F238E27FC236}">
                <a16:creationId xmlns:a16="http://schemas.microsoft.com/office/drawing/2014/main" id="{5ED0B186-18D3-1646-9684-66CA255F9ECA}"/>
              </a:ext>
            </a:extLst>
          </p:cNvPr>
          <p:cNvCxnSpPr>
            <a:cxnSpLocks/>
          </p:cNvCxnSpPr>
          <p:nvPr/>
        </p:nvCxnSpPr>
        <p:spPr>
          <a:xfrm flipH="1">
            <a:off x="2201119" y="4210722"/>
            <a:ext cx="2179577"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36846E-AACD-FC4F-9EBA-D47962539DF3}"/>
              </a:ext>
            </a:extLst>
          </p:cNvPr>
          <p:cNvCxnSpPr>
            <a:cxnSpLocks/>
          </p:cNvCxnSpPr>
          <p:nvPr/>
        </p:nvCxnSpPr>
        <p:spPr>
          <a:xfrm flipV="1">
            <a:off x="4380696" y="4203446"/>
            <a:ext cx="0" cy="74368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D4B82D-7E84-3348-A342-ADD7D9E4C8C1}"/>
              </a:ext>
            </a:extLst>
          </p:cNvPr>
          <p:cNvSpPr txBox="1"/>
          <p:nvPr/>
        </p:nvSpPr>
        <p:spPr>
          <a:xfrm>
            <a:off x="2461233" y="3602627"/>
            <a:ext cx="1828800" cy="923330"/>
          </a:xfrm>
          <a:prstGeom prst="rect">
            <a:avLst/>
          </a:prstGeom>
          <a:noFill/>
        </p:spPr>
        <p:txBody>
          <a:bodyPr wrap="square" rtlCol="0">
            <a:spAutoFit/>
          </a:bodyPr>
          <a:lstStyle/>
          <a:p>
            <a:pPr algn="l"/>
            <a:r>
              <a:rPr lang="en-US" dirty="0">
                <a:solidFill>
                  <a:schemeClr val="accent5">
                    <a:lumMod val="75000"/>
                  </a:schemeClr>
                </a:solidFill>
              </a:rPr>
              <a:t>Passive Transport of Solvent</a:t>
            </a:r>
          </a:p>
        </p:txBody>
      </p:sp>
      <p:sp>
        <p:nvSpPr>
          <p:cNvPr id="19" name="TextBox 18">
            <a:extLst>
              <a:ext uri="{FF2B5EF4-FFF2-40B4-BE49-F238E27FC236}">
                <a16:creationId xmlns:a16="http://schemas.microsoft.com/office/drawing/2014/main" id="{AAD22F49-9592-A343-9AF3-0BC8C4604D27}"/>
              </a:ext>
            </a:extLst>
          </p:cNvPr>
          <p:cNvSpPr txBox="1"/>
          <p:nvPr/>
        </p:nvSpPr>
        <p:spPr>
          <a:xfrm>
            <a:off x="3853084" y="4911383"/>
            <a:ext cx="1203763" cy="381673"/>
          </a:xfrm>
          <a:prstGeom prst="rect">
            <a:avLst/>
          </a:prstGeom>
          <a:noFill/>
        </p:spPr>
        <p:txBody>
          <a:bodyPr wrap="square" rtlCol="0">
            <a:spAutoFit/>
          </a:bodyPr>
          <a:lstStyle/>
          <a:p>
            <a:pPr algn="l"/>
            <a:r>
              <a:rPr lang="en-US" dirty="0">
                <a:solidFill>
                  <a:schemeClr val="accent5">
                    <a:lumMod val="75000"/>
                  </a:schemeClr>
                </a:solidFill>
              </a:rPr>
              <a:t>Osmosis</a:t>
            </a:r>
          </a:p>
        </p:txBody>
      </p:sp>
    </p:spTree>
    <p:extLst>
      <p:ext uri="{BB962C8B-B14F-4D97-AF65-F5344CB8AC3E}">
        <p14:creationId xmlns:p14="http://schemas.microsoft.com/office/powerpoint/2010/main" val="214392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1FABB4-2CC5-49DA-9DED-99D04F1FC6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358414"/>
            <a:ext cx="8062912" cy="1166382"/>
          </a:xfrm>
        </p:spPr>
        <p:txBody>
          <a:bodyPr>
            <a:normAutofit/>
          </a:bodyPr>
          <a:lstStyle/>
          <a:p>
            <a:r>
              <a:rPr lang="en-US" sz="1600" dirty="0"/>
              <a:t>The movement of molecules across a membrane AGAINST their gradient.  Energy is required.  Integral membrane proteins are required.</a:t>
            </a:r>
          </a:p>
          <a:p>
            <a:r>
              <a:rPr lang="en-US" sz="1600" dirty="0"/>
              <a:t> (credit: modification of work by Mariana Ruiz Villarreal)</a:t>
            </a:r>
          </a:p>
        </p:txBody>
      </p:sp>
      <p:pic>
        <p:nvPicPr>
          <p:cNvPr id="3" name="Figure" descr="This illustration shows the sodium-potassium pump. Initially, the pump’s opening faces the cytoplasm, where three sodium ions bind to it. The pump hydrolyzes ATP to ADP and, as a result, undergoes a conformational change. The sodium ions are released into the extracellular space. Two potassium ions from the extracellular space now bind the pump, which changes conformation again, releasing the potassium ions into the cytopla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8" r="-2758"/>
          <a:stretch>
            <a:fillRect/>
          </a:stretch>
        </p:blipFill>
        <p:spPr>
          <a:xfrm>
            <a:off x="457199" y="1749350"/>
            <a:ext cx="8062913" cy="3500071"/>
          </a:xfrm>
        </p:spPr>
      </p:pic>
      <p:pic>
        <p:nvPicPr>
          <p:cNvPr id="9" name="OpenStaxLogo" descr="openstax college logo">
            <a:extLst>
              <a:ext uri="{FF2B5EF4-FFF2-40B4-BE49-F238E27FC236}">
                <a16:creationId xmlns:a16="http://schemas.microsoft.com/office/drawing/2014/main" id="{BC4DC4D2-A85E-41EB-8EAE-F544766EC1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611074"/>
            <a:ext cx="8062912" cy="659535"/>
          </a:xfrm>
        </p:spPr>
        <p:txBody>
          <a:bodyPr/>
          <a:lstStyle/>
          <a:p>
            <a:r>
              <a:rPr lang="en-US" dirty="0"/>
              <a:t>Active transport</a:t>
            </a:r>
          </a:p>
        </p:txBody>
      </p:sp>
    </p:spTree>
    <p:extLst>
      <p:ext uri="{BB962C8B-B14F-4D97-AF65-F5344CB8AC3E}">
        <p14:creationId xmlns:p14="http://schemas.microsoft.com/office/powerpoint/2010/main" val="3978850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E8DAC-FECC-6E4F-A2FB-B1A269CDEF7D}"/>
              </a:ext>
            </a:extLst>
          </p:cNvPr>
          <p:cNvSpPr txBox="1"/>
          <p:nvPr/>
        </p:nvSpPr>
        <p:spPr>
          <a:xfrm>
            <a:off x="2525851" y="665062"/>
            <a:ext cx="3398135" cy="369332"/>
          </a:xfrm>
          <a:prstGeom prst="rect">
            <a:avLst/>
          </a:prstGeom>
          <a:noFill/>
        </p:spPr>
        <p:txBody>
          <a:bodyPr wrap="square" rtlCol="0">
            <a:spAutoFit/>
          </a:bodyPr>
          <a:lstStyle/>
          <a:p>
            <a:pPr algn="l"/>
            <a:r>
              <a:rPr lang="en-US" dirty="0"/>
              <a:t>Movement Across Membranes</a:t>
            </a:r>
          </a:p>
        </p:txBody>
      </p:sp>
      <p:cxnSp>
        <p:nvCxnSpPr>
          <p:cNvPr id="2" name="Connector: Elbow 1">
            <a:extLst>
              <a:ext uri="{FF2B5EF4-FFF2-40B4-BE49-F238E27FC236}">
                <a16:creationId xmlns:a16="http://schemas.microsoft.com/office/drawing/2014/main" id="{72912BA4-440B-B742-BBBC-99C10176D6BD}"/>
              </a:ext>
            </a:extLst>
          </p:cNvPr>
          <p:cNvCxnSpPr>
            <a:cxnSpLocks/>
          </p:cNvCxnSpPr>
          <p:nvPr/>
        </p:nvCxnSpPr>
        <p:spPr>
          <a:xfrm rot="5400000">
            <a:off x="2169805" y="1107184"/>
            <a:ext cx="1891429" cy="17458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B65A6C-AB71-9A4B-BCCF-3CF1959C9F1C}"/>
              </a:ext>
            </a:extLst>
          </p:cNvPr>
          <p:cNvSpPr txBox="1"/>
          <p:nvPr/>
        </p:nvSpPr>
        <p:spPr>
          <a:xfrm>
            <a:off x="2201119" y="1388480"/>
            <a:ext cx="1828800" cy="923330"/>
          </a:xfrm>
          <a:prstGeom prst="rect">
            <a:avLst/>
          </a:prstGeom>
          <a:noFill/>
        </p:spPr>
        <p:txBody>
          <a:bodyPr wrap="square" rtlCol="0">
            <a:spAutoFit/>
          </a:bodyPr>
          <a:lstStyle/>
          <a:p>
            <a:pPr algn="l"/>
            <a:r>
              <a:rPr lang="en-US" dirty="0">
                <a:solidFill>
                  <a:schemeClr val="accent5">
                    <a:lumMod val="75000"/>
                  </a:schemeClr>
                </a:solidFill>
              </a:rPr>
              <a:t>Energy not required (think rolling downhill)</a:t>
            </a:r>
          </a:p>
        </p:txBody>
      </p:sp>
      <p:sp>
        <p:nvSpPr>
          <p:cNvPr id="9" name="TextBox 8">
            <a:extLst>
              <a:ext uri="{FF2B5EF4-FFF2-40B4-BE49-F238E27FC236}">
                <a16:creationId xmlns:a16="http://schemas.microsoft.com/office/drawing/2014/main" id="{182A7B01-E520-2340-B5A6-17C1EA72B091}"/>
              </a:ext>
            </a:extLst>
          </p:cNvPr>
          <p:cNvSpPr txBox="1"/>
          <p:nvPr/>
        </p:nvSpPr>
        <p:spPr>
          <a:xfrm>
            <a:off x="1053938" y="2925823"/>
            <a:ext cx="2377313" cy="369332"/>
          </a:xfrm>
          <a:prstGeom prst="rect">
            <a:avLst/>
          </a:prstGeom>
          <a:noFill/>
        </p:spPr>
        <p:txBody>
          <a:bodyPr wrap="square" rtlCol="0">
            <a:spAutoFit/>
          </a:bodyPr>
          <a:lstStyle/>
          <a:p>
            <a:pPr algn="l"/>
            <a:r>
              <a:rPr lang="en-US" dirty="0">
                <a:solidFill>
                  <a:schemeClr val="accent5">
                    <a:lumMod val="75000"/>
                  </a:schemeClr>
                </a:solidFill>
              </a:rPr>
              <a:t>Passive Transport</a:t>
            </a:r>
          </a:p>
        </p:txBody>
      </p:sp>
      <p:cxnSp>
        <p:nvCxnSpPr>
          <p:cNvPr id="11" name="Connector: Elbow 10">
            <a:extLst>
              <a:ext uri="{FF2B5EF4-FFF2-40B4-BE49-F238E27FC236}">
                <a16:creationId xmlns:a16="http://schemas.microsoft.com/office/drawing/2014/main" id="{C129224E-84E0-9643-9EF1-60A36389D4C2}"/>
              </a:ext>
            </a:extLst>
          </p:cNvPr>
          <p:cNvCxnSpPr>
            <a:cxnSpLocks/>
          </p:cNvCxnSpPr>
          <p:nvPr/>
        </p:nvCxnSpPr>
        <p:spPr>
          <a:xfrm rot="5400000">
            <a:off x="633104" y="3581146"/>
            <a:ext cx="1891431" cy="1244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28AC0-D633-0A4A-8097-B2E6487951C5}"/>
              </a:ext>
            </a:extLst>
          </p:cNvPr>
          <p:cNvSpPr txBox="1"/>
          <p:nvPr/>
        </p:nvSpPr>
        <p:spPr>
          <a:xfrm>
            <a:off x="870031" y="3627063"/>
            <a:ext cx="1828800" cy="923330"/>
          </a:xfrm>
          <a:prstGeom prst="rect">
            <a:avLst/>
          </a:prstGeom>
          <a:noFill/>
        </p:spPr>
        <p:txBody>
          <a:bodyPr wrap="square" rtlCol="0">
            <a:spAutoFit/>
          </a:bodyPr>
          <a:lstStyle/>
          <a:p>
            <a:pPr algn="l"/>
            <a:r>
              <a:rPr lang="en-US" dirty="0">
                <a:solidFill>
                  <a:schemeClr val="accent5">
                    <a:lumMod val="75000"/>
                  </a:schemeClr>
                </a:solidFill>
              </a:rPr>
              <a:t>Passive Transport of Solutes</a:t>
            </a:r>
          </a:p>
        </p:txBody>
      </p:sp>
      <p:sp>
        <p:nvSpPr>
          <p:cNvPr id="13" name="TextBox 12">
            <a:extLst>
              <a:ext uri="{FF2B5EF4-FFF2-40B4-BE49-F238E27FC236}">
                <a16:creationId xmlns:a16="http://schemas.microsoft.com/office/drawing/2014/main" id="{F05503E6-E16E-384A-B54F-E97E104D2379}"/>
              </a:ext>
            </a:extLst>
          </p:cNvPr>
          <p:cNvSpPr txBox="1"/>
          <p:nvPr/>
        </p:nvSpPr>
        <p:spPr>
          <a:xfrm>
            <a:off x="0" y="6005031"/>
            <a:ext cx="1728165" cy="646185"/>
          </a:xfrm>
          <a:prstGeom prst="rect">
            <a:avLst/>
          </a:prstGeom>
          <a:noFill/>
        </p:spPr>
        <p:txBody>
          <a:bodyPr wrap="square" rtlCol="0">
            <a:spAutoFit/>
          </a:bodyPr>
          <a:lstStyle/>
          <a:p>
            <a:pPr algn="l"/>
            <a:r>
              <a:rPr lang="en-US" dirty="0">
                <a:solidFill>
                  <a:schemeClr val="accent5">
                    <a:lumMod val="75000"/>
                  </a:schemeClr>
                </a:solidFill>
              </a:rPr>
              <a:t>Simple Diffusion</a:t>
            </a:r>
          </a:p>
        </p:txBody>
      </p:sp>
      <p:cxnSp>
        <p:nvCxnSpPr>
          <p:cNvPr id="16" name="Straight Arrow Connector 15">
            <a:extLst>
              <a:ext uri="{FF2B5EF4-FFF2-40B4-BE49-F238E27FC236}">
                <a16:creationId xmlns:a16="http://schemas.microsoft.com/office/drawing/2014/main" id="{2DBD3D9E-670E-A448-B94E-38009518F3CC}"/>
              </a:ext>
            </a:extLst>
          </p:cNvPr>
          <p:cNvCxnSpPr>
            <a:cxnSpLocks/>
          </p:cNvCxnSpPr>
          <p:nvPr/>
        </p:nvCxnSpPr>
        <p:spPr>
          <a:xfrm flipV="1">
            <a:off x="165582" y="5149160"/>
            <a:ext cx="2949937"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5B2739-88D6-E540-AAC9-ECB407C4A919}"/>
              </a:ext>
            </a:extLst>
          </p:cNvPr>
          <p:cNvCxnSpPr>
            <a:cxnSpLocks/>
          </p:cNvCxnSpPr>
          <p:nvPr/>
        </p:nvCxnSpPr>
        <p:spPr>
          <a:xfrm>
            <a:off x="181336" y="5156878"/>
            <a:ext cx="0" cy="89137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ADA507-8C99-8348-95EC-F8EAB4BD1DAE}"/>
              </a:ext>
            </a:extLst>
          </p:cNvPr>
          <p:cNvSpPr txBox="1"/>
          <p:nvPr/>
        </p:nvSpPr>
        <p:spPr>
          <a:xfrm rot="16200000">
            <a:off x="-455593" y="4680895"/>
            <a:ext cx="1828800" cy="646331"/>
          </a:xfrm>
          <a:prstGeom prst="rect">
            <a:avLst/>
          </a:prstGeom>
          <a:noFill/>
        </p:spPr>
        <p:txBody>
          <a:bodyPr wrap="square" rtlCol="0">
            <a:spAutoFit/>
          </a:bodyPr>
          <a:lstStyle/>
          <a:p>
            <a:pPr algn="l"/>
            <a:r>
              <a:rPr lang="en-US" dirty="0">
                <a:solidFill>
                  <a:schemeClr val="accent5">
                    <a:lumMod val="75000"/>
                  </a:schemeClr>
                </a:solidFill>
              </a:rPr>
              <a:t>Hydrophobic Substances</a:t>
            </a:r>
          </a:p>
        </p:txBody>
      </p:sp>
      <p:cxnSp>
        <p:nvCxnSpPr>
          <p:cNvPr id="27" name="Straight Arrow Connector 26">
            <a:extLst>
              <a:ext uri="{FF2B5EF4-FFF2-40B4-BE49-F238E27FC236}">
                <a16:creationId xmlns:a16="http://schemas.microsoft.com/office/drawing/2014/main" id="{58F5C392-51F0-174B-9E92-6A9311AD1E34}"/>
              </a:ext>
            </a:extLst>
          </p:cNvPr>
          <p:cNvCxnSpPr>
            <a:cxnSpLocks/>
          </p:cNvCxnSpPr>
          <p:nvPr/>
        </p:nvCxnSpPr>
        <p:spPr>
          <a:xfrm>
            <a:off x="3115519" y="5149160"/>
            <a:ext cx="0" cy="6420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671B9C-7235-D847-90E5-CF6F5375E24E}"/>
              </a:ext>
            </a:extLst>
          </p:cNvPr>
          <p:cNvSpPr txBox="1"/>
          <p:nvPr/>
        </p:nvSpPr>
        <p:spPr>
          <a:xfrm>
            <a:off x="1230131" y="4797222"/>
            <a:ext cx="1828800" cy="646331"/>
          </a:xfrm>
          <a:prstGeom prst="rect">
            <a:avLst/>
          </a:prstGeom>
          <a:noFill/>
        </p:spPr>
        <p:txBody>
          <a:bodyPr wrap="square" rtlCol="0">
            <a:spAutoFit/>
          </a:bodyPr>
          <a:lstStyle/>
          <a:p>
            <a:pPr algn="l"/>
            <a:r>
              <a:rPr lang="en-US" dirty="0">
                <a:solidFill>
                  <a:schemeClr val="accent5">
                    <a:lumMod val="75000"/>
                  </a:schemeClr>
                </a:solidFill>
              </a:rPr>
              <a:t>Hydrophilic Substances</a:t>
            </a:r>
          </a:p>
        </p:txBody>
      </p:sp>
      <p:sp>
        <p:nvSpPr>
          <p:cNvPr id="31" name="TextBox 30">
            <a:extLst>
              <a:ext uri="{FF2B5EF4-FFF2-40B4-BE49-F238E27FC236}">
                <a16:creationId xmlns:a16="http://schemas.microsoft.com/office/drawing/2014/main" id="{7C9E58B6-1151-4348-B893-ADA44A0278DA}"/>
              </a:ext>
            </a:extLst>
          </p:cNvPr>
          <p:cNvSpPr txBox="1"/>
          <p:nvPr/>
        </p:nvSpPr>
        <p:spPr>
          <a:xfrm>
            <a:off x="2622308" y="5766355"/>
            <a:ext cx="1366136" cy="646186"/>
          </a:xfrm>
          <a:prstGeom prst="rect">
            <a:avLst/>
          </a:prstGeom>
          <a:noFill/>
        </p:spPr>
        <p:txBody>
          <a:bodyPr wrap="square" rtlCol="0">
            <a:spAutoFit/>
          </a:bodyPr>
          <a:lstStyle/>
          <a:p>
            <a:pPr algn="l"/>
            <a:r>
              <a:rPr lang="en-US" dirty="0">
                <a:solidFill>
                  <a:schemeClr val="accent5">
                    <a:lumMod val="75000"/>
                  </a:schemeClr>
                </a:solidFill>
              </a:rPr>
              <a:t>Facilitated Diffusion</a:t>
            </a:r>
          </a:p>
        </p:txBody>
      </p:sp>
      <p:cxnSp>
        <p:nvCxnSpPr>
          <p:cNvPr id="3" name="Straight Arrow Connector 2">
            <a:extLst>
              <a:ext uri="{FF2B5EF4-FFF2-40B4-BE49-F238E27FC236}">
                <a16:creationId xmlns:a16="http://schemas.microsoft.com/office/drawing/2014/main" id="{5ED0B186-18D3-1646-9684-66CA255F9ECA}"/>
              </a:ext>
            </a:extLst>
          </p:cNvPr>
          <p:cNvCxnSpPr>
            <a:cxnSpLocks/>
          </p:cNvCxnSpPr>
          <p:nvPr/>
        </p:nvCxnSpPr>
        <p:spPr>
          <a:xfrm flipH="1">
            <a:off x="2201119" y="4210722"/>
            <a:ext cx="2179577"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36846E-AACD-FC4F-9EBA-D47962539DF3}"/>
              </a:ext>
            </a:extLst>
          </p:cNvPr>
          <p:cNvCxnSpPr>
            <a:cxnSpLocks/>
          </p:cNvCxnSpPr>
          <p:nvPr/>
        </p:nvCxnSpPr>
        <p:spPr>
          <a:xfrm flipV="1">
            <a:off x="4380696" y="4203446"/>
            <a:ext cx="0" cy="74368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D4B82D-7E84-3348-A342-ADD7D9E4C8C1}"/>
              </a:ext>
            </a:extLst>
          </p:cNvPr>
          <p:cNvSpPr txBox="1"/>
          <p:nvPr/>
        </p:nvSpPr>
        <p:spPr>
          <a:xfrm>
            <a:off x="2461233" y="3602627"/>
            <a:ext cx="1828800" cy="923330"/>
          </a:xfrm>
          <a:prstGeom prst="rect">
            <a:avLst/>
          </a:prstGeom>
          <a:noFill/>
        </p:spPr>
        <p:txBody>
          <a:bodyPr wrap="square" rtlCol="0">
            <a:spAutoFit/>
          </a:bodyPr>
          <a:lstStyle/>
          <a:p>
            <a:pPr algn="l"/>
            <a:r>
              <a:rPr lang="en-US" dirty="0">
                <a:solidFill>
                  <a:schemeClr val="accent5">
                    <a:lumMod val="75000"/>
                  </a:schemeClr>
                </a:solidFill>
              </a:rPr>
              <a:t>Passive Transport of Solvent</a:t>
            </a:r>
          </a:p>
        </p:txBody>
      </p:sp>
      <p:sp>
        <p:nvSpPr>
          <p:cNvPr id="19" name="TextBox 18">
            <a:extLst>
              <a:ext uri="{FF2B5EF4-FFF2-40B4-BE49-F238E27FC236}">
                <a16:creationId xmlns:a16="http://schemas.microsoft.com/office/drawing/2014/main" id="{AAD22F49-9592-A343-9AF3-0BC8C4604D27}"/>
              </a:ext>
            </a:extLst>
          </p:cNvPr>
          <p:cNvSpPr txBox="1"/>
          <p:nvPr/>
        </p:nvSpPr>
        <p:spPr>
          <a:xfrm>
            <a:off x="3853084" y="4911383"/>
            <a:ext cx="1203763" cy="381673"/>
          </a:xfrm>
          <a:prstGeom prst="rect">
            <a:avLst/>
          </a:prstGeom>
          <a:noFill/>
        </p:spPr>
        <p:txBody>
          <a:bodyPr wrap="square" rtlCol="0">
            <a:spAutoFit/>
          </a:bodyPr>
          <a:lstStyle/>
          <a:p>
            <a:pPr algn="l"/>
            <a:r>
              <a:rPr lang="en-US" dirty="0">
                <a:solidFill>
                  <a:schemeClr val="accent5">
                    <a:lumMod val="75000"/>
                  </a:schemeClr>
                </a:solidFill>
              </a:rPr>
              <a:t>Osmosis</a:t>
            </a:r>
          </a:p>
        </p:txBody>
      </p:sp>
      <p:sp>
        <p:nvSpPr>
          <p:cNvPr id="15" name="TextBox 14">
            <a:extLst>
              <a:ext uri="{FF2B5EF4-FFF2-40B4-BE49-F238E27FC236}">
                <a16:creationId xmlns:a16="http://schemas.microsoft.com/office/drawing/2014/main" id="{07CB8BF8-926B-F14F-96D0-A40B5AAC4AFA}"/>
              </a:ext>
            </a:extLst>
          </p:cNvPr>
          <p:cNvSpPr txBox="1"/>
          <p:nvPr/>
        </p:nvSpPr>
        <p:spPr>
          <a:xfrm>
            <a:off x="4034742" y="1388480"/>
            <a:ext cx="1828800" cy="923330"/>
          </a:xfrm>
          <a:prstGeom prst="rect">
            <a:avLst/>
          </a:prstGeom>
          <a:noFill/>
        </p:spPr>
        <p:txBody>
          <a:bodyPr wrap="square" rtlCol="0">
            <a:spAutoFit/>
          </a:bodyPr>
          <a:lstStyle/>
          <a:p>
            <a:pPr algn="l"/>
            <a:r>
              <a:rPr lang="en-US" dirty="0">
                <a:solidFill>
                  <a:schemeClr val="accent2"/>
                </a:solidFill>
              </a:rPr>
              <a:t>Energy required (think rolling uphill)</a:t>
            </a:r>
          </a:p>
        </p:txBody>
      </p:sp>
      <p:sp>
        <p:nvSpPr>
          <p:cNvPr id="18" name="TextBox 17">
            <a:extLst>
              <a:ext uri="{FF2B5EF4-FFF2-40B4-BE49-F238E27FC236}">
                <a16:creationId xmlns:a16="http://schemas.microsoft.com/office/drawing/2014/main" id="{DCC60233-A4E4-8C46-AFEE-0698EBD383A4}"/>
              </a:ext>
            </a:extLst>
          </p:cNvPr>
          <p:cNvSpPr txBox="1"/>
          <p:nvPr/>
        </p:nvSpPr>
        <p:spPr>
          <a:xfrm>
            <a:off x="5095910" y="4476200"/>
            <a:ext cx="2099200" cy="369332"/>
          </a:xfrm>
          <a:prstGeom prst="rect">
            <a:avLst/>
          </a:prstGeom>
          <a:noFill/>
        </p:spPr>
        <p:txBody>
          <a:bodyPr wrap="square" rtlCol="0">
            <a:spAutoFit/>
          </a:bodyPr>
          <a:lstStyle/>
          <a:p>
            <a:pPr algn="l"/>
            <a:r>
              <a:rPr lang="en-US" dirty="0">
                <a:solidFill>
                  <a:schemeClr val="accent2"/>
                </a:solidFill>
              </a:rPr>
              <a:t>Active Transport</a:t>
            </a:r>
          </a:p>
        </p:txBody>
      </p:sp>
      <p:cxnSp>
        <p:nvCxnSpPr>
          <p:cNvPr id="21" name="Straight Arrow Connector 20">
            <a:extLst>
              <a:ext uri="{FF2B5EF4-FFF2-40B4-BE49-F238E27FC236}">
                <a16:creationId xmlns:a16="http://schemas.microsoft.com/office/drawing/2014/main" id="{87EFEA2A-6D00-D742-AAEA-559CDB596A15}"/>
              </a:ext>
            </a:extLst>
          </p:cNvPr>
          <p:cNvCxnSpPr>
            <a:cxnSpLocks/>
          </p:cNvCxnSpPr>
          <p:nvPr/>
        </p:nvCxnSpPr>
        <p:spPr>
          <a:xfrm flipH="1">
            <a:off x="3967058" y="1980108"/>
            <a:ext cx="2179577" cy="0"/>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7BCECE2-BEAF-534F-84C3-AC8DBF9281C4}"/>
              </a:ext>
            </a:extLst>
          </p:cNvPr>
          <p:cNvCxnSpPr>
            <a:cxnSpLocks/>
          </p:cNvCxnSpPr>
          <p:nvPr/>
        </p:nvCxnSpPr>
        <p:spPr>
          <a:xfrm flipV="1">
            <a:off x="6146313" y="1980108"/>
            <a:ext cx="0" cy="74368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FD61F4-6C8E-A148-8330-A660186EA0EF}"/>
              </a:ext>
            </a:extLst>
          </p:cNvPr>
          <p:cNvSpPr txBox="1"/>
          <p:nvPr/>
        </p:nvSpPr>
        <p:spPr>
          <a:xfrm>
            <a:off x="5231913" y="2810604"/>
            <a:ext cx="1828800" cy="923330"/>
          </a:xfrm>
          <a:prstGeom prst="rect">
            <a:avLst/>
          </a:prstGeom>
          <a:noFill/>
        </p:spPr>
        <p:txBody>
          <a:bodyPr wrap="square" rtlCol="0">
            <a:spAutoFit/>
          </a:bodyPr>
          <a:lstStyle/>
          <a:p>
            <a:pPr algn="l"/>
            <a:r>
              <a:rPr lang="en-US" dirty="0">
                <a:solidFill>
                  <a:schemeClr val="accent2"/>
                </a:solidFill>
              </a:rPr>
              <a:t>Molecules pumped against their gradients</a:t>
            </a:r>
          </a:p>
        </p:txBody>
      </p:sp>
      <p:cxnSp>
        <p:nvCxnSpPr>
          <p:cNvPr id="33" name="Straight Arrow Connector 32">
            <a:extLst>
              <a:ext uri="{FF2B5EF4-FFF2-40B4-BE49-F238E27FC236}">
                <a16:creationId xmlns:a16="http://schemas.microsoft.com/office/drawing/2014/main" id="{A6E1519B-835B-B343-942A-84755FFE165E}"/>
              </a:ext>
            </a:extLst>
          </p:cNvPr>
          <p:cNvCxnSpPr>
            <a:cxnSpLocks/>
          </p:cNvCxnSpPr>
          <p:nvPr/>
        </p:nvCxnSpPr>
        <p:spPr>
          <a:xfrm flipV="1">
            <a:off x="6146313" y="3793085"/>
            <a:ext cx="0" cy="591286"/>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58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72907B-DF34-4BCF-BEA8-328B701DD72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20" dirty="0"/>
              <a:t>Three variations of endocytosis are shown.</a:t>
            </a:r>
          </a:p>
          <a:p>
            <a:pPr marL="342900" indent="-342900">
              <a:buAutoNum type="alphaLcParenBoth"/>
            </a:pPr>
            <a:r>
              <a:rPr lang="en-US" sz="1020" dirty="0"/>
              <a:t>In one form of endocytosis, phagocytosis, the cell membrane surrounds the particle and pinches off to form an intracellular vacuole.</a:t>
            </a:r>
          </a:p>
          <a:p>
            <a:pPr marL="342900" indent="-342900">
              <a:buAutoNum type="alphaLcParenBoth"/>
            </a:pPr>
            <a:r>
              <a:rPr lang="en-US" sz="1020" dirty="0"/>
              <a:t>In another type of endocytosis, pinocytosis, the cell membrane surrounds a small volume of fluid and pinches off, forming a vesicle.</a:t>
            </a:r>
            <a:endParaRPr lang="en-US" sz="1020" dirty="0">
              <a:solidFill>
                <a:srgbClr val="6CB255"/>
              </a:solidFill>
            </a:endParaRPr>
          </a:p>
          <a:p>
            <a:pPr marL="342900" indent="-342900">
              <a:buAutoNum type="alphaLcParenBoth"/>
            </a:pPr>
            <a:r>
              <a:rPr lang="en-US" sz="1020" dirty="0"/>
              <a:t>In receptor-mediated endocytosis, uptake of substances by the cell is targeted to a single type of substance that binds at the receptor on the external cell membrane. (credit: modification of work by Mariana Ruiz Villarreal)</a:t>
            </a:r>
          </a:p>
        </p:txBody>
      </p:sp>
      <p:pic>
        <p:nvPicPr>
          <p:cNvPr id="9" name="Figure" descr="Three types of endocytosis are shown: (a) phagocytosis, (b) pinocytosis, and (c) receptor-mediated endocytosis. Part a shows the plasma membrane forming a pocket around a particle in the extracellular fluid. The membrane subsequently engulfs the particle, which becomes trapped in a vacuole. Part b shows a plasma membrane forming a pocket around fluid in the extracellular fluid. The membrane subsequently engulfs the fluid, which becomes trapped in a vacuole. Part c shows a part of the plasma membrane that is clathrin-coated on the cytoplasmic side and has receptors on the extracellular side. The receptors bind a substance, then pinch off to form a coated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pic>
        <p:nvPicPr>
          <p:cNvPr id="11" name="OpenStaxLogo" descr="openstax college logo">
            <a:extLst>
              <a:ext uri="{FF2B5EF4-FFF2-40B4-BE49-F238E27FC236}">
                <a16:creationId xmlns:a16="http://schemas.microsoft.com/office/drawing/2014/main" id="{38EE29EA-E9C3-4223-A59D-5D810DD7FD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457200" y="105351"/>
            <a:ext cx="8062912" cy="659535"/>
          </a:xfrm>
        </p:spPr>
        <p:txBody>
          <a:bodyPr/>
          <a:lstStyle/>
          <a:p>
            <a:r>
              <a:rPr lang="en-US" dirty="0"/>
              <a:t>Endocytosis</a:t>
            </a:r>
          </a:p>
        </p:txBody>
      </p:sp>
    </p:spTree>
    <p:extLst>
      <p:ext uri="{BB962C8B-B14F-4D97-AF65-F5344CB8AC3E}">
        <p14:creationId xmlns:p14="http://schemas.microsoft.com/office/powerpoint/2010/main" val="35591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AFF3E97-BFBE-46CA-9828-89E04F05CF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light microscopes used in a college biology lab can magnify cells up to approximately 400 times.</a:t>
            </a:r>
          </a:p>
          <a:p>
            <a:pPr marL="342900" indent="-342900">
              <a:buAutoNum type="alphaLcParenBoth"/>
            </a:pPr>
            <a:r>
              <a:rPr lang="en-US" sz="1600" dirty="0"/>
              <a:t>Dissecting microscopes have a lower magnification than light microscopes and are used to examine larger objects, such as tissues.</a:t>
            </a:r>
          </a:p>
        </p:txBody>
      </p:sp>
      <p:pic>
        <p:nvPicPr>
          <p:cNvPr id="11" name="Figure" descr="Part a: This light microscope has binocular lenses and three objective lenses. The sample stage is directly beneath the objective lens. The light microscope sits on a tabletop. Part b: The dissecting microscope has binocular eyepieces, one objective lens, and light sources from both above and below the sample stage. There is room on the stage for a three-dimensional speci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39" r="-17439"/>
          <a:stretch>
            <a:fillRect/>
          </a:stretch>
        </p:blipFill>
        <p:spPr/>
      </p:pic>
      <p:pic>
        <p:nvPicPr>
          <p:cNvPr id="6" name="OpenStaxLogo" descr="openstax college logo">
            <a:extLst>
              <a:ext uri="{FF2B5EF4-FFF2-40B4-BE49-F238E27FC236}">
                <a16:creationId xmlns:a16="http://schemas.microsoft.com/office/drawing/2014/main" id="{47D1DD92-565F-422F-BE60-67A1064CC6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a:t>
            </a:r>
          </a:p>
        </p:txBody>
      </p:sp>
    </p:spTree>
    <p:extLst>
      <p:ext uri="{BB962C8B-B14F-4D97-AF65-F5344CB8AC3E}">
        <p14:creationId xmlns:p14="http://schemas.microsoft.com/office/powerpoint/2010/main" val="30145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3559FE1-4CBA-4C31-BE7C-2F314B0794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vesicle containing waste products is shown in the cytoplasm. The vesicle migrates to the cell membrane. The membrane of the vesicle fuses with the cell membrane, and the contents of the vesicle are released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88" b="-748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exocytosis, a vesicle migrates to the plasma membrane, binds, and releases its contents to the outside of the cell. (credit: modification of work by Mariana Ruiz Villarreal)</a:t>
            </a:r>
          </a:p>
        </p:txBody>
      </p:sp>
      <p:sp>
        <p:nvSpPr>
          <p:cNvPr id="5" name="Figure Number"/>
          <p:cNvSpPr>
            <a:spLocks noGrp="1"/>
          </p:cNvSpPr>
          <p:nvPr>
            <p:ph type="title"/>
          </p:nvPr>
        </p:nvSpPr>
        <p:spPr/>
        <p:txBody>
          <a:bodyPr>
            <a:normAutofit/>
          </a:bodyPr>
          <a:lstStyle/>
          <a:p>
            <a:pPr algn="r"/>
            <a:r>
              <a:rPr lang="en-US" dirty="0"/>
              <a:t>Exocytosis</a:t>
            </a:r>
            <a:endParaRPr lang="en-US" sz="2400" dirty="0">
              <a:solidFill>
                <a:srgbClr val="6CB255"/>
              </a:solidFill>
            </a:endParaRPr>
          </a:p>
        </p:txBody>
      </p:sp>
      <p:pic>
        <p:nvPicPr>
          <p:cNvPr id="6" name="OpenStaxLogo" descr="openstax college logo">
            <a:extLst>
              <a:ext uri="{FF2B5EF4-FFF2-40B4-BE49-F238E27FC236}">
                <a16:creationId xmlns:a16="http://schemas.microsoft.com/office/drawing/2014/main" id="{A7B0DBDD-4817-4A20-99AC-D38C0B061E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251443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E8DAC-FECC-6E4F-A2FB-B1A269CDEF7D}"/>
              </a:ext>
            </a:extLst>
          </p:cNvPr>
          <p:cNvSpPr txBox="1"/>
          <p:nvPr/>
        </p:nvSpPr>
        <p:spPr>
          <a:xfrm>
            <a:off x="2525851" y="665062"/>
            <a:ext cx="3398135" cy="369332"/>
          </a:xfrm>
          <a:prstGeom prst="rect">
            <a:avLst/>
          </a:prstGeom>
          <a:noFill/>
        </p:spPr>
        <p:txBody>
          <a:bodyPr wrap="square" rtlCol="0">
            <a:spAutoFit/>
          </a:bodyPr>
          <a:lstStyle/>
          <a:p>
            <a:pPr algn="l"/>
            <a:r>
              <a:rPr lang="en-US" dirty="0"/>
              <a:t>Movement Across Membranes</a:t>
            </a:r>
          </a:p>
        </p:txBody>
      </p:sp>
      <p:cxnSp>
        <p:nvCxnSpPr>
          <p:cNvPr id="2" name="Connector: Elbow 1">
            <a:extLst>
              <a:ext uri="{FF2B5EF4-FFF2-40B4-BE49-F238E27FC236}">
                <a16:creationId xmlns:a16="http://schemas.microsoft.com/office/drawing/2014/main" id="{72912BA4-440B-B742-BBBC-99C10176D6BD}"/>
              </a:ext>
            </a:extLst>
          </p:cNvPr>
          <p:cNvCxnSpPr>
            <a:cxnSpLocks/>
          </p:cNvCxnSpPr>
          <p:nvPr/>
        </p:nvCxnSpPr>
        <p:spPr>
          <a:xfrm rot="5400000">
            <a:off x="2169805" y="1107184"/>
            <a:ext cx="1891429" cy="17458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B65A6C-AB71-9A4B-BCCF-3CF1959C9F1C}"/>
              </a:ext>
            </a:extLst>
          </p:cNvPr>
          <p:cNvSpPr txBox="1"/>
          <p:nvPr/>
        </p:nvSpPr>
        <p:spPr>
          <a:xfrm>
            <a:off x="2201119" y="1388480"/>
            <a:ext cx="1828800" cy="923330"/>
          </a:xfrm>
          <a:prstGeom prst="rect">
            <a:avLst/>
          </a:prstGeom>
          <a:noFill/>
        </p:spPr>
        <p:txBody>
          <a:bodyPr wrap="square" rtlCol="0">
            <a:spAutoFit/>
          </a:bodyPr>
          <a:lstStyle/>
          <a:p>
            <a:pPr algn="l"/>
            <a:r>
              <a:rPr lang="en-US" dirty="0">
                <a:solidFill>
                  <a:schemeClr val="accent5">
                    <a:lumMod val="75000"/>
                  </a:schemeClr>
                </a:solidFill>
              </a:rPr>
              <a:t>Energy not required (think rolling downhill)</a:t>
            </a:r>
          </a:p>
        </p:txBody>
      </p:sp>
      <p:sp>
        <p:nvSpPr>
          <p:cNvPr id="9" name="TextBox 8">
            <a:extLst>
              <a:ext uri="{FF2B5EF4-FFF2-40B4-BE49-F238E27FC236}">
                <a16:creationId xmlns:a16="http://schemas.microsoft.com/office/drawing/2014/main" id="{182A7B01-E520-2340-B5A6-17C1EA72B091}"/>
              </a:ext>
            </a:extLst>
          </p:cNvPr>
          <p:cNvSpPr txBox="1"/>
          <p:nvPr/>
        </p:nvSpPr>
        <p:spPr>
          <a:xfrm>
            <a:off x="1053938" y="2925823"/>
            <a:ext cx="2377313" cy="369332"/>
          </a:xfrm>
          <a:prstGeom prst="rect">
            <a:avLst/>
          </a:prstGeom>
          <a:noFill/>
        </p:spPr>
        <p:txBody>
          <a:bodyPr wrap="square" rtlCol="0">
            <a:spAutoFit/>
          </a:bodyPr>
          <a:lstStyle/>
          <a:p>
            <a:pPr algn="l"/>
            <a:r>
              <a:rPr lang="en-US" dirty="0">
                <a:solidFill>
                  <a:schemeClr val="accent5">
                    <a:lumMod val="75000"/>
                  </a:schemeClr>
                </a:solidFill>
              </a:rPr>
              <a:t>Passive Transport</a:t>
            </a:r>
          </a:p>
        </p:txBody>
      </p:sp>
      <p:cxnSp>
        <p:nvCxnSpPr>
          <p:cNvPr id="11" name="Connector: Elbow 10">
            <a:extLst>
              <a:ext uri="{FF2B5EF4-FFF2-40B4-BE49-F238E27FC236}">
                <a16:creationId xmlns:a16="http://schemas.microsoft.com/office/drawing/2014/main" id="{C129224E-84E0-9643-9EF1-60A36389D4C2}"/>
              </a:ext>
            </a:extLst>
          </p:cNvPr>
          <p:cNvCxnSpPr>
            <a:cxnSpLocks/>
          </p:cNvCxnSpPr>
          <p:nvPr/>
        </p:nvCxnSpPr>
        <p:spPr>
          <a:xfrm rot="5400000">
            <a:off x="633104" y="3581146"/>
            <a:ext cx="1891431" cy="1244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28AC0-D633-0A4A-8097-B2E6487951C5}"/>
              </a:ext>
            </a:extLst>
          </p:cNvPr>
          <p:cNvSpPr txBox="1"/>
          <p:nvPr/>
        </p:nvSpPr>
        <p:spPr>
          <a:xfrm>
            <a:off x="870031" y="3627063"/>
            <a:ext cx="1828800" cy="923330"/>
          </a:xfrm>
          <a:prstGeom prst="rect">
            <a:avLst/>
          </a:prstGeom>
          <a:noFill/>
        </p:spPr>
        <p:txBody>
          <a:bodyPr wrap="square" rtlCol="0">
            <a:spAutoFit/>
          </a:bodyPr>
          <a:lstStyle/>
          <a:p>
            <a:pPr algn="l"/>
            <a:r>
              <a:rPr lang="en-US" dirty="0">
                <a:solidFill>
                  <a:schemeClr val="accent5">
                    <a:lumMod val="75000"/>
                  </a:schemeClr>
                </a:solidFill>
              </a:rPr>
              <a:t>Passive Transport of Solutes</a:t>
            </a:r>
          </a:p>
        </p:txBody>
      </p:sp>
      <p:sp>
        <p:nvSpPr>
          <p:cNvPr id="13" name="TextBox 12">
            <a:extLst>
              <a:ext uri="{FF2B5EF4-FFF2-40B4-BE49-F238E27FC236}">
                <a16:creationId xmlns:a16="http://schemas.microsoft.com/office/drawing/2014/main" id="{F05503E6-E16E-384A-B54F-E97E104D2379}"/>
              </a:ext>
            </a:extLst>
          </p:cNvPr>
          <p:cNvSpPr txBox="1"/>
          <p:nvPr/>
        </p:nvSpPr>
        <p:spPr>
          <a:xfrm>
            <a:off x="0" y="6005031"/>
            <a:ext cx="1728165" cy="646185"/>
          </a:xfrm>
          <a:prstGeom prst="rect">
            <a:avLst/>
          </a:prstGeom>
          <a:noFill/>
        </p:spPr>
        <p:txBody>
          <a:bodyPr wrap="square" rtlCol="0">
            <a:spAutoFit/>
          </a:bodyPr>
          <a:lstStyle/>
          <a:p>
            <a:pPr algn="l"/>
            <a:r>
              <a:rPr lang="en-US" dirty="0">
                <a:solidFill>
                  <a:schemeClr val="accent5">
                    <a:lumMod val="75000"/>
                  </a:schemeClr>
                </a:solidFill>
              </a:rPr>
              <a:t>Simple Diffusion</a:t>
            </a:r>
          </a:p>
        </p:txBody>
      </p:sp>
      <p:cxnSp>
        <p:nvCxnSpPr>
          <p:cNvPr id="16" name="Straight Arrow Connector 15">
            <a:extLst>
              <a:ext uri="{FF2B5EF4-FFF2-40B4-BE49-F238E27FC236}">
                <a16:creationId xmlns:a16="http://schemas.microsoft.com/office/drawing/2014/main" id="{2DBD3D9E-670E-A448-B94E-38009518F3CC}"/>
              </a:ext>
            </a:extLst>
          </p:cNvPr>
          <p:cNvCxnSpPr>
            <a:cxnSpLocks/>
          </p:cNvCxnSpPr>
          <p:nvPr/>
        </p:nvCxnSpPr>
        <p:spPr>
          <a:xfrm flipV="1">
            <a:off x="165582" y="5149160"/>
            <a:ext cx="2949937" cy="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5B2739-88D6-E540-AAC9-ECB407C4A919}"/>
              </a:ext>
            </a:extLst>
          </p:cNvPr>
          <p:cNvCxnSpPr>
            <a:cxnSpLocks/>
          </p:cNvCxnSpPr>
          <p:nvPr/>
        </p:nvCxnSpPr>
        <p:spPr>
          <a:xfrm>
            <a:off x="181336" y="5156878"/>
            <a:ext cx="0" cy="89137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ADA507-8C99-8348-95EC-F8EAB4BD1DAE}"/>
              </a:ext>
            </a:extLst>
          </p:cNvPr>
          <p:cNvSpPr txBox="1"/>
          <p:nvPr/>
        </p:nvSpPr>
        <p:spPr>
          <a:xfrm rot="16200000">
            <a:off x="-455593" y="4680895"/>
            <a:ext cx="1828800" cy="646331"/>
          </a:xfrm>
          <a:prstGeom prst="rect">
            <a:avLst/>
          </a:prstGeom>
          <a:noFill/>
        </p:spPr>
        <p:txBody>
          <a:bodyPr wrap="square" rtlCol="0">
            <a:spAutoFit/>
          </a:bodyPr>
          <a:lstStyle/>
          <a:p>
            <a:pPr algn="l"/>
            <a:r>
              <a:rPr lang="en-US" dirty="0">
                <a:solidFill>
                  <a:schemeClr val="accent5">
                    <a:lumMod val="75000"/>
                  </a:schemeClr>
                </a:solidFill>
              </a:rPr>
              <a:t>Hydrophobic Substances</a:t>
            </a:r>
          </a:p>
        </p:txBody>
      </p:sp>
      <p:cxnSp>
        <p:nvCxnSpPr>
          <p:cNvPr id="27" name="Straight Arrow Connector 26">
            <a:extLst>
              <a:ext uri="{FF2B5EF4-FFF2-40B4-BE49-F238E27FC236}">
                <a16:creationId xmlns:a16="http://schemas.microsoft.com/office/drawing/2014/main" id="{58F5C392-51F0-174B-9E92-6A9311AD1E34}"/>
              </a:ext>
            </a:extLst>
          </p:cNvPr>
          <p:cNvCxnSpPr>
            <a:cxnSpLocks/>
          </p:cNvCxnSpPr>
          <p:nvPr/>
        </p:nvCxnSpPr>
        <p:spPr>
          <a:xfrm>
            <a:off x="3115519" y="5149160"/>
            <a:ext cx="0" cy="64205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8671B9C-7235-D847-90E5-CF6F5375E24E}"/>
              </a:ext>
            </a:extLst>
          </p:cNvPr>
          <p:cNvSpPr txBox="1"/>
          <p:nvPr/>
        </p:nvSpPr>
        <p:spPr>
          <a:xfrm>
            <a:off x="1230131" y="4797222"/>
            <a:ext cx="1828800" cy="646331"/>
          </a:xfrm>
          <a:prstGeom prst="rect">
            <a:avLst/>
          </a:prstGeom>
          <a:noFill/>
        </p:spPr>
        <p:txBody>
          <a:bodyPr wrap="square" rtlCol="0">
            <a:spAutoFit/>
          </a:bodyPr>
          <a:lstStyle/>
          <a:p>
            <a:pPr algn="l"/>
            <a:r>
              <a:rPr lang="en-US" dirty="0">
                <a:solidFill>
                  <a:schemeClr val="accent5">
                    <a:lumMod val="75000"/>
                  </a:schemeClr>
                </a:solidFill>
              </a:rPr>
              <a:t>Hydrophilic Substances</a:t>
            </a:r>
          </a:p>
        </p:txBody>
      </p:sp>
      <p:sp>
        <p:nvSpPr>
          <p:cNvPr id="31" name="TextBox 30">
            <a:extLst>
              <a:ext uri="{FF2B5EF4-FFF2-40B4-BE49-F238E27FC236}">
                <a16:creationId xmlns:a16="http://schemas.microsoft.com/office/drawing/2014/main" id="{7C9E58B6-1151-4348-B893-ADA44A0278DA}"/>
              </a:ext>
            </a:extLst>
          </p:cNvPr>
          <p:cNvSpPr txBox="1"/>
          <p:nvPr/>
        </p:nvSpPr>
        <p:spPr>
          <a:xfrm>
            <a:off x="2622308" y="5766355"/>
            <a:ext cx="1366136" cy="646186"/>
          </a:xfrm>
          <a:prstGeom prst="rect">
            <a:avLst/>
          </a:prstGeom>
          <a:noFill/>
        </p:spPr>
        <p:txBody>
          <a:bodyPr wrap="square" rtlCol="0">
            <a:spAutoFit/>
          </a:bodyPr>
          <a:lstStyle/>
          <a:p>
            <a:pPr algn="l"/>
            <a:r>
              <a:rPr lang="en-US" dirty="0">
                <a:solidFill>
                  <a:schemeClr val="accent5">
                    <a:lumMod val="75000"/>
                  </a:schemeClr>
                </a:solidFill>
              </a:rPr>
              <a:t>Facilitated Diffusion</a:t>
            </a:r>
          </a:p>
        </p:txBody>
      </p:sp>
      <p:cxnSp>
        <p:nvCxnSpPr>
          <p:cNvPr id="3" name="Straight Arrow Connector 2">
            <a:extLst>
              <a:ext uri="{FF2B5EF4-FFF2-40B4-BE49-F238E27FC236}">
                <a16:creationId xmlns:a16="http://schemas.microsoft.com/office/drawing/2014/main" id="{5ED0B186-18D3-1646-9684-66CA255F9ECA}"/>
              </a:ext>
            </a:extLst>
          </p:cNvPr>
          <p:cNvCxnSpPr>
            <a:cxnSpLocks/>
          </p:cNvCxnSpPr>
          <p:nvPr/>
        </p:nvCxnSpPr>
        <p:spPr>
          <a:xfrm flipH="1">
            <a:off x="2201119" y="4210722"/>
            <a:ext cx="2179577"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E36846E-AACD-FC4F-9EBA-D47962539DF3}"/>
              </a:ext>
            </a:extLst>
          </p:cNvPr>
          <p:cNvCxnSpPr>
            <a:cxnSpLocks/>
          </p:cNvCxnSpPr>
          <p:nvPr/>
        </p:nvCxnSpPr>
        <p:spPr>
          <a:xfrm flipV="1">
            <a:off x="4380696" y="4203446"/>
            <a:ext cx="0" cy="74368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D4B82D-7E84-3348-A342-ADD7D9E4C8C1}"/>
              </a:ext>
            </a:extLst>
          </p:cNvPr>
          <p:cNvSpPr txBox="1"/>
          <p:nvPr/>
        </p:nvSpPr>
        <p:spPr>
          <a:xfrm>
            <a:off x="2461233" y="3602627"/>
            <a:ext cx="1828800" cy="923330"/>
          </a:xfrm>
          <a:prstGeom prst="rect">
            <a:avLst/>
          </a:prstGeom>
          <a:noFill/>
        </p:spPr>
        <p:txBody>
          <a:bodyPr wrap="square" rtlCol="0">
            <a:spAutoFit/>
          </a:bodyPr>
          <a:lstStyle/>
          <a:p>
            <a:pPr algn="l"/>
            <a:r>
              <a:rPr lang="en-US" dirty="0">
                <a:solidFill>
                  <a:schemeClr val="accent5">
                    <a:lumMod val="75000"/>
                  </a:schemeClr>
                </a:solidFill>
              </a:rPr>
              <a:t>Passive Transport of Solvent</a:t>
            </a:r>
          </a:p>
        </p:txBody>
      </p:sp>
      <p:sp>
        <p:nvSpPr>
          <p:cNvPr id="19" name="TextBox 18">
            <a:extLst>
              <a:ext uri="{FF2B5EF4-FFF2-40B4-BE49-F238E27FC236}">
                <a16:creationId xmlns:a16="http://schemas.microsoft.com/office/drawing/2014/main" id="{AAD22F49-9592-A343-9AF3-0BC8C4604D27}"/>
              </a:ext>
            </a:extLst>
          </p:cNvPr>
          <p:cNvSpPr txBox="1"/>
          <p:nvPr/>
        </p:nvSpPr>
        <p:spPr>
          <a:xfrm>
            <a:off x="3853084" y="4911383"/>
            <a:ext cx="1203763" cy="381673"/>
          </a:xfrm>
          <a:prstGeom prst="rect">
            <a:avLst/>
          </a:prstGeom>
          <a:noFill/>
        </p:spPr>
        <p:txBody>
          <a:bodyPr wrap="square" rtlCol="0">
            <a:spAutoFit/>
          </a:bodyPr>
          <a:lstStyle/>
          <a:p>
            <a:pPr algn="l"/>
            <a:r>
              <a:rPr lang="en-US" dirty="0">
                <a:solidFill>
                  <a:schemeClr val="accent5">
                    <a:lumMod val="75000"/>
                  </a:schemeClr>
                </a:solidFill>
              </a:rPr>
              <a:t>Osmosis</a:t>
            </a:r>
          </a:p>
        </p:txBody>
      </p:sp>
      <p:sp>
        <p:nvSpPr>
          <p:cNvPr id="15" name="TextBox 14">
            <a:extLst>
              <a:ext uri="{FF2B5EF4-FFF2-40B4-BE49-F238E27FC236}">
                <a16:creationId xmlns:a16="http://schemas.microsoft.com/office/drawing/2014/main" id="{07CB8BF8-926B-F14F-96D0-A40B5AAC4AFA}"/>
              </a:ext>
            </a:extLst>
          </p:cNvPr>
          <p:cNvSpPr txBox="1"/>
          <p:nvPr/>
        </p:nvSpPr>
        <p:spPr>
          <a:xfrm>
            <a:off x="4034742" y="1388480"/>
            <a:ext cx="1828800" cy="923330"/>
          </a:xfrm>
          <a:prstGeom prst="rect">
            <a:avLst/>
          </a:prstGeom>
          <a:noFill/>
        </p:spPr>
        <p:txBody>
          <a:bodyPr wrap="square" rtlCol="0">
            <a:spAutoFit/>
          </a:bodyPr>
          <a:lstStyle/>
          <a:p>
            <a:pPr algn="l"/>
            <a:r>
              <a:rPr lang="en-US" dirty="0">
                <a:solidFill>
                  <a:schemeClr val="accent2"/>
                </a:solidFill>
              </a:rPr>
              <a:t>Energy required (think rolling uphill)</a:t>
            </a:r>
          </a:p>
        </p:txBody>
      </p:sp>
      <p:sp>
        <p:nvSpPr>
          <p:cNvPr id="18" name="TextBox 17">
            <a:extLst>
              <a:ext uri="{FF2B5EF4-FFF2-40B4-BE49-F238E27FC236}">
                <a16:creationId xmlns:a16="http://schemas.microsoft.com/office/drawing/2014/main" id="{DCC60233-A4E4-8C46-AFEE-0698EBD383A4}"/>
              </a:ext>
            </a:extLst>
          </p:cNvPr>
          <p:cNvSpPr txBox="1"/>
          <p:nvPr/>
        </p:nvSpPr>
        <p:spPr>
          <a:xfrm>
            <a:off x="5095910" y="4444048"/>
            <a:ext cx="2099200" cy="369332"/>
          </a:xfrm>
          <a:prstGeom prst="rect">
            <a:avLst/>
          </a:prstGeom>
          <a:noFill/>
        </p:spPr>
        <p:txBody>
          <a:bodyPr wrap="square" rtlCol="0">
            <a:spAutoFit/>
          </a:bodyPr>
          <a:lstStyle/>
          <a:p>
            <a:pPr algn="l"/>
            <a:r>
              <a:rPr lang="en-US" dirty="0">
                <a:solidFill>
                  <a:schemeClr val="accent2"/>
                </a:solidFill>
              </a:rPr>
              <a:t>Active Transport</a:t>
            </a:r>
          </a:p>
        </p:txBody>
      </p:sp>
      <p:cxnSp>
        <p:nvCxnSpPr>
          <p:cNvPr id="21" name="Straight Arrow Connector 20">
            <a:extLst>
              <a:ext uri="{FF2B5EF4-FFF2-40B4-BE49-F238E27FC236}">
                <a16:creationId xmlns:a16="http://schemas.microsoft.com/office/drawing/2014/main" id="{87EFEA2A-6D00-D742-AAEA-559CDB596A15}"/>
              </a:ext>
            </a:extLst>
          </p:cNvPr>
          <p:cNvCxnSpPr>
            <a:cxnSpLocks/>
          </p:cNvCxnSpPr>
          <p:nvPr/>
        </p:nvCxnSpPr>
        <p:spPr>
          <a:xfrm flipH="1">
            <a:off x="3967062" y="1980108"/>
            <a:ext cx="2178448" cy="0"/>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7BCECE2-BEAF-534F-84C3-AC8DBF9281C4}"/>
              </a:ext>
            </a:extLst>
          </p:cNvPr>
          <p:cNvCxnSpPr>
            <a:cxnSpLocks/>
          </p:cNvCxnSpPr>
          <p:nvPr/>
        </p:nvCxnSpPr>
        <p:spPr>
          <a:xfrm flipV="1">
            <a:off x="6146313" y="1980108"/>
            <a:ext cx="0" cy="74368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FD61F4-6C8E-A148-8330-A660186EA0EF}"/>
              </a:ext>
            </a:extLst>
          </p:cNvPr>
          <p:cNvSpPr txBox="1"/>
          <p:nvPr/>
        </p:nvSpPr>
        <p:spPr>
          <a:xfrm>
            <a:off x="5231913" y="2810604"/>
            <a:ext cx="1828800" cy="923330"/>
          </a:xfrm>
          <a:prstGeom prst="rect">
            <a:avLst/>
          </a:prstGeom>
          <a:noFill/>
        </p:spPr>
        <p:txBody>
          <a:bodyPr wrap="square" rtlCol="0">
            <a:spAutoFit/>
          </a:bodyPr>
          <a:lstStyle/>
          <a:p>
            <a:pPr algn="l"/>
            <a:r>
              <a:rPr lang="en-US" dirty="0">
                <a:solidFill>
                  <a:schemeClr val="accent2"/>
                </a:solidFill>
              </a:rPr>
              <a:t>Molecules pumped against their gradients</a:t>
            </a:r>
          </a:p>
        </p:txBody>
      </p:sp>
      <p:cxnSp>
        <p:nvCxnSpPr>
          <p:cNvPr id="33" name="Straight Arrow Connector 32">
            <a:extLst>
              <a:ext uri="{FF2B5EF4-FFF2-40B4-BE49-F238E27FC236}">
                <a16:creationId xmlns:a16="http://schemas.microsoft.com/office/drawing/2014/main" id="{A6E1519B-835B-B343-942A-84755FFE165E}"/>
              </a:ext>
            </a:extLst>
          </p:cNvPr>
          <p:cNvCxnSpPr>
            <a:cxnSpLocks/>
          </p:cNvCxnSpPr>
          <p:nvPr/>
        </p:nvCxnSpPr>
        <p:spPr>
          <a:xfrm flipV="1">
            <a:off x="6146313" y="3793085"/>
            <a:ext cx="0" cy="591286"/>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C7A389-478C-D345-9BA2-A8FE3C6494BB}"/>
              </a:ext>
            </a:extLst>
          </p:cNvPr>
          <p:cNvCxnSpPr>
            <a:cxnSpLocks/>
          </p:cNvCxnSpPr>
          <p:nvPr/>
        </p:nvCxnSpPr>
        <p:spPr>
          <a:xfrm flipV="1">
            <a:off x="7989746" y="1976660"/>
            <a:ext cx="0" cy="743687"/>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337EF3D-5D3C-1140-926A-2A757000CFC4}"/>
              </a:ext>
            </a:extLst>
          </p:cNvPr>
          <p:cNvSpPr txBox="1"/>
          <p:nvPr/>
        </p:nvSpPr>
        <p:spPr>
          <a:xfrm>
            <a:off x="7206042" y="2732974"/>
            <a:ext cx="1828800" cy="1200329"/>
          </a:xfrm>
          <a:prstGeom prst="rect">
            <a:avLst/>
          </a:prstGeom>
          <a:noFill/>
        </p:spPr>
        <p:txBody>
          <a:bodyPr wrap="square" rtlCol="0">
            <a:spAutoFit/>
          </a:bodyPr>
          <a:lstStyle/>
          <a:p>
            <a:pPr algn="l"/>
            <a:r>
              <a:rPr lang="en-US" dirty="0">
                <a:solidFill>
                  <a:schemeClr val="accent4"/>
                </a:solidFill>
              </a:rPr>
              <a:t>Molecules brought into or out of cell using vesicles</a:t>
            </a:r>
          </a:p>
        </p:txBody>
      </p:sp>
      <p:cxnSp>
        <p:nvCxnSpPr>
          <p:cNvPr id="20" name="Straight Arrow Connector 19">
            <a:extLst>
              <a:ext uri="{FF2B5EF4-FFF2-40B4-BE49-F238E27FC236}">
                <a16:creationId xmlns:a16="http://schemas.microsoft.com/office/drawing/2014/main" id="{2CE4FF8F-0EBE-8648-B13B-5D78C34BC5D5}"/>
              </a:ext>
            </a:extLst>
          </p:cNvPr>
          <p:cNvCxnSpPr>
            <a:cxnSpLocks/>
          </p:cNvCxnSpPr>
          <p:nvPr/>
        </p:nvCxnSpPr>
        <p:spPr>
          <a:xfrm flipV="1">
            <a:off x="7874156" y="3884914"/>
            <a:ext cx="0" cy="1119146"/>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ECA6D4-B5F9-5644-B2A7-F9B733BEC8FD}"/>
              </a:ext>
            </a:extLst>
          </p:cNvPr>
          <p:cNvSpPr txBox="1"/>
          <p:nvPr/>
        </p:nvSpPr>
        <p:spPr>
          <a:xfrm>
            <a:off x="7125020" y="5041659"/>
            <a:ext cx="1520464" cy="646331"/>
          </a:xfrm>
          <a:prstGeom prst="rect">
            <a:avLst/>
          </a:prstGeom>
          <a:noFill/>
        </p:spPr>
        <p:txBody>
          <a:bodyPr wrap="square" rtlCol="0">
            <a:spAutoFit/>
          </a:bodyPr>
          <a:lstStyle/>
          <a:p>
            <a:pPr algn="l"/>
            <a:r>
              <a:rPr lang="en-US" dirty="0">
                <a:solidFill>
                  <a:schemeClr val="accent4"/>
                </a:solidFill>
              </a:rPr>
              <a:t>Endocytosis</a:t>
            </a:r>
          </a:p>
          <a:p>
            <a:pPr algn="l"/>
            <a:r>
              <a:rPr lang="en-US" dirty="0">
                <a:solidFill>
                  <a:schemeClr val="accent4"/>
                </a:solidFill>
              </a:rPr>
              <a:t>Exocytosis</a:t>
            </a:r>
          </a:p>
        </p:txBody>
      </p:sp>
      <p:sp>
        <p:nvSpPr>
          <p:cNvPr id="35" name="TextBox 34">
            <a:extLst>
              <a:ext uri="{FF2B5EF4-FFF2-40B4-BE49-F238E27FC236}">
                <a16:creationId xmlns:a16="http://schemas.microsoft.com/office/drawing/2014/main" id="{1FC52C04-F5C1-3749-A2E9-8676A0749BDD}"/>
              </a:ext>
            </a:extLst>
          </p:cNvPr>
          <p:cNvSpPr txBox="1"/>
          <p:nvPr/>
        </p:nvSpPr>
        <p:spPr>
          <a:xfrm>
            <a:off x="6301611" y="1395771"/>
            <a:ext cx="1828800" cy="923330"/>
          </a:xfrm>
          <a:prstGeom prst="rect">
            <a:avLst/>
          </a:prstGeom>
          <a:noFill/>
        </p:spPr>
        <p:txBody>
          <a:bodyPr wrap="square" rtlCol="0">
            <a:spAutoFit/>
          </a:bodyPr>
          <a:lstStyle/>
          <a:p>
            <a:pPr algn="ctr"/>
            <a:r>
              <a:rPr lang="en-US" dirty="0">
                <a:solidFill>
                  <a:schemeClr val="accent4"/>
                </a:solidFill>
              </a:rPr>
              <a:t>Energy required (think on a flat surface)</a:t>
            </a:r>
          </a:p>
        </p:txBody>
      </p:sp>
      <p:cxnSp>
        <p:nvCxnSpPr>
          <p:cNvPr id="39" name="Straight Arrow Connector 38">
            <a:extLst>
              <a:ext uri="{FF2B5EF4-FFF2-40B4-BE49-F238E27FC236}">
                <a16:creationId xmlns:a16="http://schemas.microsoft.com/office/drawing/2014/main" id="{6A912EDC-9151-3F49-BABA-21BD197593B9}"/>
              </a:ext>
            </a:extLst>
          </p:cNvPr>
          <p:cNvCxnSpPr>
            <a:cxnSpLocks/>
          </p:cNvCxnSpPr>
          <p:nvPr/>
        </p:nvCxnSpPr>
        <p:spPr>
          <a:xfrm flipH="1">
            <a:off x="6150981" y="1979105"/>
            <a:ext cx="1838765" cy="0"/>
          </a:xfrm>
          <a:prstGeom prst="straightConnector1">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60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7F97-3A6D-FF46-AC6E-BC380CF01B09}"/>
              </a:ext>
            </a:extLst>
          </p:cNvPr>
          <p:cNvSpPr>
            <a:spLocks noGrp="1"/>
          </p:cNvSpPr>
          <p:nvPr>
            <p:ph type="title"/>
          </p:nvPr>
        </p:nvSpPr>
        <p:spPr/>
        <p:txBody>
          <a:bodyPr/>
          <a:lstStyle/>
          <a:p>
            <a:r>
              <a:rPr lang="en-US" dirty="0"/>
              <a:t>Vesicle Movement and Coronavirus</a:t>
            </a:r>
          </a:p>
        </p:txBody>
      </p:sp>
      <p:pic>
        <p:nvPicPr>
          <p:cNvPr id="12" name="Picture 11">
            <a:extLst>
              <a:ext uri="{FF2B5EF4-FFF2-40B4-BE49-F238E27FC236}">
                <a16:creationId xmlns:a16="http://schemas.microsoft.com/office/drawing/2014/main" id="{AD2AD3C9-074A-0349-BF28-0D5CA17B1B63}"/>
              </a:ext>
            </a:extLst>
          </p:cNvPr>
          <p:cNvPicPr>
            <a:picLocks noChangeAspect="1"/>
          </p:cNvPicPr>
          <p:nvPr/>
        </p:nvPicPr>
        <p:blipFill>
          <a:blip r:embed="rId2"/>
          <a:stretch>
            <a:fillRect/>
          </a:stretch>
        </p:blipFill>
        <p:spPr>
          <a:xfrm>
            <a:off x="921558" y="1498846"/>
            <a:ext cx="7134195" cy="5117828"/>
          </a:xfrm>
          <a:prstGeom prst="rect">
            <a:avLst/>
          </a:prstGeom>
        </p:spPr>
      </p:pic>
    </p:spTree>
    <p:extLst>
      <p:ext uri="{BB962C8B-B14F-4D97-AF65-F5344CB8AC3E}">
        <p14:creationId xmlns:p14="http://schemas.microsoft.com/office/powerpoint/2010/main" val="198496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0599-ECC8-8546-9385-A2F950D2F77F}"/>
              </a:ext>
            </a:extLst>
          </p:cNvPr>
          <p:cNvSpPr>
            <a:spLocks noGrp="1"/>
          </p:cNvSpPr>
          <p:nvPr>
            <p:ph type="title"/>
          </p:nvPr>
        </p:nvSpPr>
        <p:spPr>
          <a:xfrm>
            <a:off x="457200" y="659302"/>
            <a:ext cx="8062912" cy="659535"/>
          </a:xfrm>
        </p:spPr>
        <p:txBody>
          <a:bodyPr>
            <a:normAutofit fontScale="90000"/>
          </a:bodyPr>
          <a:lstStyle/>
          <a:p>
            <a:r>
              <a:rPr lang="en-US" dirty="0"/>
              <a:t>Learning objective: Summarize the cell theory </a:t>
            </a:r>
          </a:p>
        </p:txBody>
      </p:sp>
      <p:sp>
        <p:nvSpPr>
          <p:cNvPr id="4" name="Text Placeholder 3">
            <a:extLst>
              <a:ext uri="{FF2B5EF4-FFF2-40B4-BE49-F238E27FC236}">
                <a16:creationId xmlns:a16="http://schemas.microsoft.com/office/drawing/2014/main" id="{894C93D3-7DAC-9646-B7AD-0D4D41FEF6FA}"/>
              </a:ext>
            </a:extLst>
          </p:cNvPr>
          <p:cNvSpPr>
            <a:spLocks noGrp="1"/>
          </p:cNvSpPr>
          <p:nvPr>
            <p:ph type="body" sz="quarter" idx="14"/>
          </p:nvPr>
        </p:nvSpPr>
        <p:spPr>
          <a:xfrm>
            <a:off x="1979657" y="4599689"/>
            <a:ext cx="5686033" cy="1486534"/>
          </a:xfrm>
        </p:spPr>
        <p:txBody>
          <a:bodyPr>
            <a:normAutofit/>
          </a:bodyPr>
          <a:lstStyle/>
          <a:p>
            <a:pPr marL="457200" indent="-457200">
              <a:buAutoNum type="arabicPeriod"/>
            </a:pPr>
            <a:r>
              <a:rPr lang="en-US" dirty="0"/>
              <a:t>All living things are composed of cells.</a:t>
            </a:r>
          </a:p>
          <a:p>
            <a:pPr marL="457200" indent="-457200">
              <a:buAutoNum type="arabicPeriod"/>
            </a:pPr>
            <a:r>
              <a:rPr lang="en-US" dirty="0"/>
              <a:t>The cell is the basic unit of life.</a:t>
            </a:r>
          </a:p>
          <a:p>
            <a:pPr marL="457200" indent="-457200">
              <a:buAutoNum type="arabicPeriod"/>
            </a:pPr>
            <a:r>
              <a:rPr lang="en-US" dirty="0"/>
              <a:t>All cells come from pre-existing cells.</a:t>
            </a:r>
          </a:p>
        </p:txBody>
      </p:sp>
      <p:pic>
        <p:nvPicPr>
          <p:cNvPr id="7" name="Picture 6">
            <a:extLst>
              <a:ext uri="{FF2B5EF4-FFF2-40B4-BE49-F238E27FC236}">
                <a16:creationId xmlns:a16="http://schemas.microsoft.com/office/drawing/2014/main" id="{27BF6852-9122-0642-A7CF-D02A5FB898A3}"/>
              </a:ext>
            </a:extLst>
          </p:cNvPr>
          <p:cNvPicPr>
            <a:picLocks noChangeAspect="1"/>
          </p:cNvPicPr>
          <p:nvPr/>
        </p:nvPicPr>
        <p:blipFill>
          <a:blip r:embed="rId2"/>
          <a:stretch>
            <a:fillRect/>
          </a:stretch>
        </p:blipFill>
        <p:spPr>
          <a:xfrm>
            <a:off x="479706" y="1453909"/>
            <a:ext cx="2794000" cy="2133600"/>
          </a:xfrm>
          <a:prstGeom prst="rect">
            <a:avLst/>
          </a:prstGeom>
        </p:spPr>
      </p:pic>
      <p:pic>
        <p:nvPicPr>
          <p:cNvPr id="10" name="Picture 9">
            <a:extLst>
              <a:ext uri="{FF2B5EF4-FFF2-40B4-BE49-F238E27FC236}">
                <a16:creationId xmlns:a16="http://schemas.microsoft.com/office/drawing/2014/main" id="{689480CB-715C-2F42-9210-D8D7448ED3B6}"/>
              </a:ext>
            </a:extLst>
          </p:cNvPr>
          <p:cNvPicPr>
            <a:picLocks noChangeAspect="1"/>
          </p:cNvPicPr>
          <p:nvPr/>
        </p:nvPicPr>
        <p:blipFill>
          <a:blip r:embed="rId3"/>
          <a:stretch>
            <a:fillRect/>
          </a:stretch>
        </p:blipFill>
        <p:spPr>
          <a:xfrm>
            <a:off x="1876706" y="2520709"/>
            <a:ext cx="2388243" cy="1542407"/>
          </a:xfrm>
          <a:prstGeom prst="rect">
            <a:avLst/>
          </a:prstGeom>
        </p:spPr>
      </p:pic>
      <p:pic>
        <p:nvPicPr>
          <p:cNvPr id="16" name="Picture 15">
            <a:extLst>
              <a:ext uri="{FF2B5EF4-FFF2-40B4-BE49-F238E27FC236}">
                <a16:creationId xmlns:a16="http://schemas.microsoft.com/office/drawing/2014/main" id="{BB88D846-B215-9B42-8528-6A6F37D20847}"/>
              </a:ext>
            </a:extLst>
          </p:cNvPr>
          <p:cNvPicPr>
            <a:picLocks noChangeAspect="1"/>
          </p:cNvPicPr>
          <p:nvPr/>
        </p:nvPicPr>
        <p:blipFill rotWithShape="1">
          <a:blip r:embed="rId4"/>
          <a:srcRect b="19171"/>
          <a:stretch/>
        </p:blipFill>
        <p:spPr>
          <a:xfrm>
            <a:off x="3785406" y="1453909"/>
            <a:ext cx="2187294" cy="1486534"/>
          </a:xfrm>
          <a:prstGeom prst="rect">
            <a:avLst/>
          </a:prstGeom>
        </p:spPr>
      </p:pic>
      <p:pic>
        <p:nvPicPr>
          <p:cNvPr id="19" name="Picture 18">
            <a:extLst>
              <a:ext uri="{FF2B5EF4-FFF2-40B4-BE49-F238E27FC236}">
                <a16:creationId xmlns:a16="http://schemas.microsoft.com/office/drawing/2014/main" id="{72B0621A-DB5A-FD46-B6D6-C6E18B2A567F}"/>
              </a:ext>
            </a:extLst>
          </p:cNvPr>
          <p:cNvPicPr>
            <a:picLocks noChangeAspect="1"/>
          </p:cNvPicPr>
          <p:nvPr/>
        </p:nvPicPr>
        <p:blipFill>
          <a:blip r:embed="rId5"/>
          <a:stretch>
            <a:fillRect/>
          </a:stretch>
        </p:blipFill>
        <p:spPr>
          <a:xfrm>
            <a:off x="5362936" y="2598677"/>
            <a:ext cx="1660646" cy="1660646"/>
          </a:xfrm>
          <a:prstGeom prst="rect">
            <a:avLst/>
          </a:prstGeom>
        </p:spPr>
      </p:pic>
      <p:pic>
        <p:nvPicPr>
          <p:cNvPr id="22" name="Picture 21">
            <a:extLst>
              <a:ext uri="{FF2B5EF4-FFF2-40B4-BE49-F238E27FC236}">
                <a16:creationId xmlns:a16="http://schemas.microsoft.com/office/drawing/2014/main" id="{80E0F18A-F61C-3A4D-98EB-EB7C517B72F9}"/>
              </a:ext>
            </a:extLst>
          </p:cNvPr>
          <p:cNvPicPr>
            <a:picLocks noChangeAspect="1"/>
          </p:cNvPicPr>
          <p:nvPr/>
        </p:nvPicPr>
        <p:blipFill>
          <a:blip r:embed="rId6"/>
          <a:stretch>
            <a:fillRect/>
          </a:stretch>
        </p:blipFill>
        <p:spPr>
          <a:xfrm>
            <a:off x="6667086" y="1637870"/>
            <a:ext cx="1997208" cy="1313164"/>
          </a:xfrm>
          <a:prstGeom prst="rect">
            <a:avLst/>
          </a:prstGeom>
        </p:spPr>
      </p:pic>
    </p:spTree>
    <p:extLst>
      <p:ext uri="{BB962C8B-B14F-4D97-AF65-F5344CB8AC3E}">
        <p14:creationId xmlns:p14="http://schemas.microsoft.com/office/powerpoint/2010/main" val="31360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764295C-12D0-457D-ABF8-5CBDECD6E4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relative sizes of different kinds of cells and cellular components. An adult human is shown for comparison.</a:t>
            </a:r>
          </a:p>
          <a:p>
            <a:r>
              <a:rPr lang="en-US" sz="1600" dirty="0">
                <a:hlinkClick r:id="rId2"/>
              </a:rPr>
              <a:t>Cells Alive!</a:t>
            </a:r>
            <a:endParaRPr lang="en-US" sz="1600" dirty="0"/>
          </a:p>
        </p:txBody>
      </p:sp>
      <p:pic>
        <p:nvPicPr>
          <p:cNvPr id="6" name="Figure" descr="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µm. Plant and animal cells are both between 10 and 100 µm. A human egg is between 100 µm and 1 mm. A frog egg is about 1 mm, a chicken egg and an ostrich egg are both between 10 and 100 mm, but a chicken egg is larger. For comparison, a human is approximately 1 m tal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1873" r="-21873"/>
          <a:stretch>
            <a:fillRect/>
          </a:stretch>
        </p:blipFill>
        <p:spPr/>
      </p:pic>
      <p:pic>
        <p:nvPicPr>
          <p:cNvPr id="10" name="OpenStaxLogo" descr="openstax college logo">
            <a:extLst>
              <a:ext uri="{FF2B5EF4-FFF2-40B4-BE49-F238E27FC236}">
                <a16:creationId xmlns:a16="http://schemas.microsoft.com/office/drawing/2014/main" id="{0A251169-F177-4A5D-86BB-761137021E6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3.6</a:t>
            </a:r>
          </a:p>
        </p:txBody>
      </p:sp>
    </p:spTree>
    <p:extLst>
      <p:ext uri="{BB962C8B-B14F-4D97-AF65-F5344CB8AC3E}">
        <p14:creationId xmlns:p14="http://schemas.microsoft.com/office/powerpoint/2010/main" val="261333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6429-499D-1B45-9F2F-EAA28FA284CC}"/>
              </a:ext>
            </a:extLst>
          </p:cNvPr>
          <p:cNvSpPr>
            <a:spLocks noGrp="1"/>
          </p:cNvSpPr>
          <p:nvPr>
            <p:ph type="title"/>
          </p:nvPr>
        </p:nvSpPr>
        <p:spPr>
          <a:xfrm>
            <a:off x="457200" y="241326"/>
            <a:ext cx="8062912" cy="1285889"/>
          </a:xfrm>
        </p:spPr>
        <p:txBody>
          <a:bodyPr>
            <a:normAutofit/>
          </a:bodyPr>
          <a:lstStyle/>
          <a:p>
            <a:r>
              <a:rPr lang="en-US" dirty="0"/>
              <a:t>Learning objective: use a </a:t>
            </a:r>
            <a:r>
              <a:rPr lang="en-US" dirty="0" err="1"/>
              <a:t>venn</a:t>
            </a:r>
            <a:r>
              <a:rPr lang="en-US" dirty="0"/>
              <a:t> diagram to compare &amp; contrast prokaryotic cells with eukaryotic cells</a:t>
            </a:r>
          </a:p>
        </p:txBody>
      </p:sp>
      <p:sp>
        <p:nvSpPr>
          <p:cNvPr id="4" name="Text Placeholder 3">
            <a:extLst>
              <a:ext uri="{FF2B5EF4-FFF2-40B4-BE49-F238E27FC236}">
                <a16:creationId xmlns:a16="http://schemas.microsoft.com/office/drawing/2014/main" id="{7EC0BB40-3117-7944-A74D-CAD30ED65546}"/>
              </a:ext>
            </a:extLst>
          </p:cNvPr>
          <p:cNvSpPr>
            <a:spLocks noGrp="1"/>
          </p:cNvSpPr>
          <p:nvPr>
            <p:ph type="body" sz="quarter" idx="14"/>
          </p:nvPr>
        </p:nvSpPr>
        <p:spPr>
          <a:xfrm>
            <a:off x="540544" y="5815408"/>
            <a:ext cx="8062912" cy="798674"/>
          </a:xfrm>
        </p:spPr>
        <p:txBody>
          <a:bodyPr/>
          <a:lstStyle/>
          <a:p>
            <a:r>
              <a:rPr lang="en-US" dirty="0"/>
              <a:t>Venn Diagrams: One of many visual ways to organize the relationships between two things</a:t>
            </a:r>
          </a:p>
        </p:txBody>
      </p:sp>
      <p:sp>
        <p:nvSpPr>
          <p:cNvPr id="8" name="Oval 7">
            <a:extLst>
              <a:ext uri="{FF2B5EF4-FFF2-40B4-BE49-F238E27FC236}">
                <a16:creationId xmlns:a16="http://schemas.microsoft.com/office/drawing/2014/main" id="{948F4937-6BF0-804C-AFE0-1D8C11E86F7C}"/>
              </a:ext>
            </a:extLst>
          </p:cNvPr>
          <p:cNvSpPr/>
          <p:nvPr/>
        </p:nvSpPr>
        <p:spPr>
          <a:xfrm>
            <a:off x="707341" y="1573192"/>
            <a:ext cx="4018988" cy="40189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A4080F-95AA-414C-8139-D16CDB2DB88E}"/>
              </a:ext>
            </a:extLst>
          </p:cNvPr>
          <p:cNvSpPr/>
          <p:nvPr/>
        </p:nvSpPr>
        <p:spPr>
          <a:xfrm>
            <a:off x="3375628" y="1619169"/>
            <a:ext cx="4018988" cy="4018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7C8904-DDE2-0D48-8DAF-94D6330016C0}"/>
              </a:ext>
            </a:extLst>
          </p:cNvPr>
          <p:cNvSpPr txBox="1"/>
          <p:nvPr/>
        </p:nvSpPr>
        <p:spPr>
          <a:xfrm>
            <a:off x="1628653" y="1967213"/>
            <a:ext cx="2176363" cy="369332"/>
          </a:xfrm>
          <a:prstGeom prst="rect">
            <a:avLst/>
          </a:prstGeom>
          <a:noFill/>
        </p:spPr>
        <p:txBody>
          <a:bodyPr wrap="square" rtlCol="0">
            <a:spAutoFit/>
          </a:bodyPr>
          <a:lstStyle/>
          <a:p>
            <a:pPr algn="l"/>
            <a:r>
              <a:rPr lang="en-US" dirty="0"/>
              <a:t>Prokaryotic Cells</a:t>
            </a:r>
          </a:p>
        </p:txBody>
      </p:sp>
      <p:sp>
        <p:nvSpPr>
          <p:cNvPr id="12" name="TextBox 11">
            <a:extLst>
              <a:ext uri="{FF2B5EF4-FFF2-40B4-BE49-F238E27FC236}">
                <a16:creationId xmlns:a16="http://schemas.microsoft.com/office/drawing/2014/main" id="{6C14977C-D9A6-0C4E-89BE-EE41F0AA8093}"/>
              </a:ext>
            </a:extLst>
          </p:cNvPr>
          <p:cNvSpPr txBox="1"/>
          <p:nvPr/>
        </p:nvSpPr>
        <p:spPr>
          <a:xfrm>
            <a:off x="4572000" y="2023480"/>
            <a:ext cx="1828800" cy="369332"/>
          </a:xfrm>
          <a:prstGeom prst="rect">
            <a:avLst/>
          </a:prstGeom>
          <a:noFill/>
        </p:spPr>
        <p:txBody>
          <a:bodyPr wrap="square" rtlCol="0">
            <a:spAutoFit/>
          </a:bodyPr>
          <a:lstStyle/>
          <a:p>
            <a:pPr algn="l"/>
            <a:r>
              <a:rPr lang="en-US" dirty="0"/>
              <a:t>Eukaryotic Cells</a:t>
            </a:r>
          </a:p>
        </p:txBody>
      </p:sp>
      <p:sp>
        <p:nvSpPr>
          <p:cNvPr id="13" name="TextBox 12">
            <a:extLst>
              <a:ext uri="{FF2B5EF4-FFF2-40B4-BE49-F238E27FC236}">
                <a16:creationId xmlns:a16="http://schemas.microsoft.com/office/drawing/2014/main" id="{04D4F569-3AFF-8B46-827D-C52A24C4FFCD}"/>
              </a:ext>
            </a:extLst>
          </p:cNvPr>
          <p:cNvSpPr txBox="1"/>
          <p:nvPr/>
        </p:nvSpPr>
        <p:spPr>
          <a:xfrm>
            <a:off x="3659207" y="2513796"/>
            <a:ext cx="1828800" cy="369332"/>
          </a:xfrm>
          <a:prstGeom prst="rect">
            <a:avLst/>
          </a:prstGeom>
          <a:noFill/>
        </p:spPr>
        <p:txBody>
          <a:bodyPr wrap="square" rtlCol="0">
            <a:spAutoFit/>
          </a:bodyPr>
          <a:lstStyle/>
          <a:p>
            <a:pPr algn="l"/>
            <a:r>
              <a:rPr lang="en-US" dirty="0"/>
              <a:t>Both</a:t>
            </a:r>
          </a:p>
        </p:txBody>
      </p:sp>
    </p:spTree>
    <p:extLst>
      <p:ext uri="{BB962C8B-B14F-4D97-AF65-F5344CB8AC3E}">
        <p14:creationId xmlns:p14="http://schemas.microsoft.com/office/powerpoint/2010/main" val="314386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2FD5DE-16CC-4319-AD9F-B6C8A32F107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in a plasma membrane, which in turn is encased by a cell wall. A capsule surrounds the cell wall. The bacterium depicted has a flagellum protruding from one narrow end. Pili are small protrusions that extend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a:xfrm>
            <a:off x="540543" y="1678964"/>
            <a:ext cx="8062913" cy="3500071"/>
          </a:xfrm>
        </p:spPr>
      </p:pic>
      <p:pic>
        <p:nvPicPr>
          <p:cNvPr id="9" name="OpenStaxLogo" descr="openstax college logo">
            <a:extLst>
              <a:ext uri="{FF2B5EF4-FFF2-40B4-BE49-F238E27FC236}">
                <a16:creationId xmlns:a16="http://schemas.microsoft.com/office/drawing/2014/main" id="{E793C03B-276D-4B49-B5DD-BD28181730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68011" y="67913"/>
            <a:ext cx="1051734" cy="751709"/>
          </a:xfrm>
          <a:prstGeom prst="rect">
            <a:avLst/>
          </a:prstGeom>
        </p:spPr>
      </p:pic>
      <p:sp>
        <p:nvSpPr>
          <p:cNvPr id="5" name="Figure Number"/>
          <p:cNvSpPr>
            <a:spLocks noGrp="1"/>
          </p:cNvSpPr>
          <p:nvPr>
            <p:ph type="title"/>
          </p:nvPr>
        </p:nvSpPr>
        <p:spPr>
          <a:xfrm>
            <a:off x="199984" y="410124"/>
            <a:ext cx="8062912" cy="1076902"/>
          </a:xfrm>
        </p:spPr>
        <p:txBody>
          <a:bodyPr>
            <a:normAutofit/>
          </a:bodyPr>
          <a:lstStyle/>
          <a:p>
            <a:pPr algn="ctr"/>
            <a:r>
              <a:rPr lang="en-US" dirty="0"/>
              <a:t>The general structure of a prokaryotic cell</a:t>
            </a:r>
          </a:p>
        </p:txBody>
      </p:sp>
    </p:spTree>
    <p:extLst>
      <p:ext uri="{BB962C8B-B14F-4D97-AF65-F5344CB8AC3E}">
        <p14:creationId xmlns:p14="http://schemas.microsoft.com/office/powerpoint/2010/main" val="234687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8475B7-B97D-4760-A186-91D87D8CCB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art b: This illustration depicts a typical eukaryotic plant cell. The nucleus of a plant cell contains chromatin and a nucleolus, the same as in an animal cell. Other structures that a plant cell has in common with an animal cell include rough and smooth ER, the Golgi apparatus, mitochondria, peroxisomes, and ribosomes. The fluid inside the plant cell is called the cytoplasm, just as in an animal cell. The plant cell has three of the four cytoskeletal components found in animal cells: microtubules, intermediate filaments, and microfilaments. Plant cells do not have centrosomes. Plants have five structures not found in animals cells: plasmodesmata, chloroplasts, plastids, a central vacuole, and a cell wall. Plasmodesmata form channels between adjacent plant cells.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localized outside the cell membrane."/>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6088" r="-10299" b="45384"/>
          <a:stretch/>
        </p:blipFill>
        <p:spPr>
          <a:xfrm>
            <a:off x="293152" y="1993638"/>
            <a:ext cx="3806215" cy="3906235"/>
          </a:xfrm>
        </p:spPr>
      </p:pic>
      <p:pic>
        <p:nvPicPr>
          <p:cNvPr id="7" name="OpenStaxLogo" descr="openstax college logo">
            <a:extLst>
              <a:ext uri="{FF2B5EF4-FFF2-40B4-BE49-F238E27FC236}">
                <a16:creationId xmlns:a16="http://schemas.microsoft.com/office/drawing/2014/main" id="{A803D0E7-3CF0-460F-B5BF-F7E65D22AC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a:xfrm>
            <a:off x="79414" y="619112"/>
            <a:ext cx="8062912" cy="659535"/>
          </a:xfrm>
        </p:spPr>
        <p:txBody>
          <a:bodyPr>
            <a:normAutofit fontScale="90000"/>
          </a:bodyPr>
          <a:lstStyle/>
          <a:p>
            <a:r>
              <a:rPr lang="en-US" dirty="0"/>
              <a:t>The general structure of eukaryotic cells</a:t>
            </a:r>
            <a:endParaRPr lang="en-US" sz="2400" dirty="0">
              <a:solidFill>
                <a:srgbClr val="6CB255"/>
              </a:solidFill>
            </a:endParaRPr>
          </a:p>
        </p:txBody>
      </p:sp>
      <p:pic>
        <p:nvPicPr>
          <p:cNvPr id="8" name="Figure" descr="Part b: This illustration depicts a typical eukaryotic plant cell. The nucleus of a plant cell contains chromatin and a nucleolus, the same as in an animal cell. Other structures that a plant cell has in common with an animal cell include rough and smooth ER, the Golgi apparatus, mitochondria, peroxisomes, and ribosomes. The fluid inside the plant cell is called the cytoplasm, just as in an animal cell. The plant cell has three of the four cytoskeletal components found in animal cells: microtubules, intermediate filaments, and microfilaments. Plant cells do not have centrosomes. Plants have five structures not found in animals cells: plasmodesmata, chloroplasts, plastids, a central vacuole, and a cell wall. Plasmodesmata form channels between adjacent plant cells.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localized outside the cell membrane.">
            <a:extLst>
              <a:ext uri="{FF2B5EF4-FFF2-40B4-BE49-F238E27FC236}">
                <a16:creationId xmlns:a16="http://schemas.microsoft.com/office/drawing/2014/main" id="{C26143E3-1F95-904E-A89B-5C4EFF020B8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88" t="53903" r="-10614"/>
          <a:stretch/>
        </p:blipFill>
        <p:spPr>
          <a:xfrm>
            <a:off x="4349053" y="2217523"/>
            <a:ext cx="4160230" cy="3754691"/>
          </a:xfrm>
          <a:prstGeom prst="rect">
            <a:avLst/>
          </a:prstGeom>
        </p:spPr>
      </p:pic>
    </p:spTree>
    <p:extLst>
      <p:ext uri="{BB962C8B-B14F-4D97-AF65-F5344CB8AC3E}">
        <p14:creationId xmlns:p14="http://schemas.microsoft.com/office/powerpoint/2010/main" val="9043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6429-499D-1B45-9F2F-EAA28FA284CC}"/>
              </a:ext>
            </a:extLst>
          </p:cNvPr>
          <p:cNvSpPr>
            <a:spLocks noGrp="1"/>
          </p:cNvSpPr>
          <p:nvPr>
            <p:ph type="title"/>
          </p:nvPr>
        </p:nvSpPr>
        <p:spPr>
          <a:xfrm>
            <a:off x="457200" y="241326"/>
            <a:ext cx="8062912" cy="1285889"/>
          </a:xfrm>
        </p:spPr>
        <p:txBody>
          <a:bodyPr>
            <a:normAutofit/>
          </a:bodyPr>
          <a:lstStyle/>
          <a:p>
            <a:r>
              <a:rPr lang="en-US" dirty="0"/>
              <a:t>Learning objective: use a </a:t>
            </a:r>
            <a:r>
              <a:rPr lang="en-US" dirty="0" err="1"/>
              <a:t>venn</a:t>
            </a:r>
            <a:r>
              <a:rPr lang="en-US" dirty="0"/>
              <a:t> diagram to compare &amp; contrast prokaryotic cells with eukaryotic cells</a:t>
            </a:r>
          </a:p>
        </p:txBody>
      </p:sp>
      <p:sp>
        <p:nvSpPr>
          <p:cNvPr id="4" name="Text Placeholder 3">
            <a:extLst>
              <a:ext uri="{FF2B5EF4-FFF2-40B4-BE49-F238E27FC236}">
                <a16:creationId xmlns:a16="http://schemas.microsoft.com/office/drawing/2014/main" id="{7EC0BB40-3117-7944-A74D-CAD30ED65546}"/>
              </a:ext>
            </a:extLst>
          </p:cNvPr>
          <p:cNvSpPr>
            <a:spLocks noGrp="1"/>
          </p:cNvSpPr>
          <p:nvPr>
            <p:ph type="body" sz="quarter" idx="14"/>
          </p:nvPr>
        </p:nvSpPr>
        <p:spPr>
          <a:xfrm>
            <a:off x="540544" y="5815408"/>
            <a:ext cx="8062912" cy="798674"/>
          </a:xfrm>
        </p:spPr>
        <p:txBody>
          <a:bodyPr/>
          <a:lstStyle/>
          <a:p>
            <a:r>
              <a:rPr lang="en-US" dirty="0"/>
              <a:t>What can be added to this diagram from the readings?</a:t>
            </a:r>
          </a:p>
        </p:txBody>
      </p:sp>
      <p:sp>
        <p:nvSpPr>
          <p:cNvPr id="8" name="Oval 7">
            <a:extLst>
              <a:ext uri="{FF2B5EF4-FFF2-40B4-BE49-F238E27FC236}">
                <a16:creationId xmlns:a16="http://schemas.microsoft.com/office/drawing/2014/main" id="{948F4937-6BF0-804C-AFE0-1D8C11E86F7C}"/>
              </a:ext>
            </a:extLst>
          </p:cNvPr>
          <p:cNvSpPr/>
          <p:nvPr/>
        </p:nvSpPr>
        <p:spPr>
          <a:xfrm>
            <a:off x="707341" y="1573192"/>
            <a:ext cx="4018988" cy="40189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A4080F-95AA-414C-8139-D16CDB2DB88E}"/>
              </a:ext>
            </a:extLst>
          </p:cNvPr>
          <p:cNvSpPr/>
          <p:nvPr/>
        </p:nvSpPr>
        <p:spPr>
          <a:xfrm>
            <a:off x="3375628" y="1619169"/>
            <a:ext cx="4018988" cy="4018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7C8904-DDE2-0D48-8DAF-94D6330016C0}"/>
              </a:ext>
            </a:extLst>
          </p:cNvPr>
          <p:cNvSpPr txBox="1"/>
          <p:nvPr/>
        </p:nvSpPr>
        <p:spPr>
          <a:xfrm>
            <a:off x="1628653" y="1967213"/>
            <a:ext cx="2176363" cy="369332"/>
          </a:xfrm>
          <a:prstGeom prst="rect">
            <a:avLst/>
          </a:prstGeom>
          <a:noFill/>
        </p:spPr>
        <p:txBody>
          <a:bodyPr wrap="square" rtlCol="0">
            <a:spAutoFit/>
          </a:bodyPr>
          <a:lstStyle/>
          <a:p>
            <a:pPr algn="l"/>
            <a:r>
              <a:rPr lang="en-US" dirty="0"/>
              <a:t>Prokaryotic Cells</a:t>
            </a:r>
          </a:p>
        </p:txBody>
      </p:sp>
      <p:sp>
        <p:nvSpPr>
          <p:cNvPr id="12" name="TextBox 11">
            <a:extLst>
              <a:ext uri="{FF2B5EF4-FFF2-40B4-BE49-F238E27FC236}">
                <a16:creationId xmlns:a16="http://schemas.microsoft.com/office/drawing/2014/main" id="{6C14977C-D9A6-0C4E-89BE-EE41F0AA8093}"/>
              </a:ext>
            </a:extLst>
          </p:cNvPr>
          <p:cNvSpPr txBox="1"/>
          <p:nvPr/>
        </p:nvSpPr>
        <p:spPr>
          <a:xfrm>
            <a:off x="4572000" y="2023480"/>
            <a:ext cx="1828800" cy="369332"/>
          </a:xfrm>
          <a:prstGeom prst="rect">
            <a:avLst/>
          </a:prstGeom>
          <a:noFill/>
        </p:spPr>
        <p:txBody>
          <a:bodyPr wrap="square" rtlCol="0">
            <a:spAutoFit/>
          </a:bodyPr>
          <a:lstStyle/>
          <a:p>
            <a:pPr algn="l"/>
            <a:r>
              <a:rPr lang="en-US" dirty="0"/>
              <a:t>Eukaryotic Cells</a:t>
            </a:r>
          </a:p>
        </p:txBody>
      </p:sp>
      <p:sp>
        <p:nvSpPr>
          <p:cNvPr id="13" name="TextBox 12">
            <a:extLst>
              <a:ext uri="{FF2B5EF4-FFF2-40B4-BE49-F238E27FC236}">
                <a16:creationId xmlns:a16="http://schemas.microsoft.com/office/drawing/2014/main" id="{04D4F569-3AFF-8B46-827D-C52A24C4FFCD}"/>
              </a:ext>
            </a:extLst>
          </p:cNvPr>
          <p:cNvSpPr txBox="1"/>
          <p:nvPr/>
        </p:nvSpPr>
        <p:spPr>
          <a:xfrm>
            <a:off x="3659207" y="2513796"/>
            <a:ext cx="1828800" cy="369332"/>
          </a:xfrm>
          <a:prstGeom prst="rect">
            <a:avLst/>
          </a:prstGeom>
          <a:noFill/>
        </p:spPr>
        <p:txBody>
          <a:bodyPr wrap="square" rtlCol="0">
            <a:spAutoFit/>
          </a:bodyPr>
          <a:lstStyle/>
          <a:p>
            <a:pPr algn="l"/>
            <a:r>
              <a:rPr lang="en-US" dirty="0"/>
              <a:t>Both</a:t>
            </a:r>
          </a:p>
        </p:txBody>
      </p:sp>
    </p:spTree>
    <p:extLst>
      <p:ext uri="{BB962C8B-B14F-4D97-AF65-F5344CB8AC3E}">
        <p14:creationId xmlns:p14="http://schemas.microsoft.com/office/powerpoint/2010/main" val="1312539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2696</Words>
  <Application>Microsoft Office PowerPoint</Application>
  <PresentationFormat>On-screen Show (4:3)</PresentationFormat>
  <Paragraphs>89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Essential</vt:lpstr>
      <vt:lpstr>Concepts of Biology</vt:lpstr>
      <vt:lpstr>Learning objectives</vt:lpstr>
      <vt:lpstr>Figure 3.2</vt:lpstr>
      <vt:lpstr>Learning objective: Summarize the cell theory </vt:lpstr>
      <vt:lpstr>Figure 3.6</vt:lpstr>
      <vt:lpstr>Learning objective: use a venn diagram to compare &amp; contrast prokaryotic cells with eukaryotic cells</vt:lpstr>
      <vt:lpstr>The general structure of a prokaryotic cell</vt:lpstr>
      <vt:lpstr>The general structure of eukaryotic cells</vt:lpstr>
      <vt:lpstr>Learning objective: use a venn diagram to compare &amp; contrast prokaryotic cells with eukaryotic cells</vt:lpstr>
      <vt:lpstr>Learning objective: describe the structure &amp; function of the cell membrane and organelles of eukaryotic cells</vt:lpstr>
      <vt:lpstr>The cytoskeleton</vt:lpstr>
      <vt:lpstr>Nucleus &amp; Rough Endoplasmic reticulum</vt:lpstr>
      <vt:lpstr>Golgi apparatus</vt:lpstr>
      <vt:lpstr>Mitochondria</vt:lpstr>
      <vt:lpstr>Chloroplast</vt:lpstr>
      <vt:lpstr>Figure 3.12</vt:lpstr>
      <vt:lpstr>Figure 3.13</vt:lpstr>
      <vt:lpstr>Learning objective: use a concept map to describe movement across membranes in a cell</vt:lpstr>
      <vt:lpstr>PowerPoint Presentation</vt:lpstr>
      <vt:lpstr>Simple Diffusion</vt:lpstr>
      <vt:lpstr>Facilitated Diffusion</vt:lpstr>
      <vt:lpstr>PowerPoint Presentation</vt:lpstr>
      <vt:lpstr>Osmosis</vt:lpstr>
      <vt:lpstr>Osmosis in red blood cells</vt:lpstr>
      <vt:lpstr>Osmosis in plant cells</vt:lpstr>
      <vt:lpstr>PowerPoint Presentation</vt:lpstr>
      <vt:lpstr>Active transport</vt:lpstr>
      <vt:lpstr>PowerPoint Presentation</vt:lpstr>
      <vt:lpstr>Endocytosis</vt:lpstr>
      <vt:lpstr>Exocytosis</vt:lpstr>
      <vt:lpstr>PowerPoint Presentation</vt:lpstr>
      <vt:lpstr>Vesicle Movement and Coronavirus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3 - CELL STRUCTURE AND FUNCTION</dc:title>
  <dc:creator>Spuddy McSpare</dc:creator>
  <cp:lastModifiedBy>Emily Avila</cp:lastModifiedBy>
  <cp:revision>178</cp:revision>
  <cp:lastPrinted>2013-07-05T18:10:32Z</cp:lastPrinted>
  <dcterms:created xsi:type="dcterms:W3CDTF">2012-06-04T02:13:36Z</dcterms:created>
  <dcterms:modified xsi:type="dcterms:W3CDTF">2020-06-11T06:30:41Z</dcterms:modified>
</cp:coreProperties>
</file>