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5"/>
  </p:handoutMasterIdLst>
  <p:sldIdLst>
    <p:sldId id="256" r:id="rId2"/>
    <p:sldId id="345" r:id="rId3"/>
    <p:sldId id="277" r:id="rId4"/>
    <p:sldId id="333" r:id="rId5"/>
    <p:sldId id="346" r:id="rId6"/>
    <p:sldId id="283" r:id="rId7"/>
    <p:sldId id="341" r:id="rId8"/>
    <p:sldId id="284" r:id="rId9"/>
    <p:sldId id="335" r:id="rId10"/>
    <p:sldId id="285" r:id="rId11"/>
    <p:sldId id="300" r:id="rId12"/>
    <p:sldId id="338" r:id="rId13"/>
    <p:sldId id="347" r:id="rId14"/>
    <p:sldId id="348" r:id="rId15"/>
    <p:sldId id="342" r:id="rId16"/>
    <p:sldId id="307" r:id="rId17"/>
    <p:sldId id="344" r:id="rId18"/>
    <p:sldId id="349" r:id="rId19"/>
    <p:sldId id="350" r:id="rId20"/>
    <p:sldId id="343" r:id="rId21"/>
    <p:sldId id="311" r:id="rId22"/>
    <p:sldId id="323" r:id="rId23"/>
    <p:sldId id="34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vila" userId="939183f2-1b0e-483a-ae5d-627ac523c81d" providerId="ADAL" clId="{7F363ED5-7BAF-3E42-BF40-13EE4EA4107F}"/>
    <pc:docChg chg="undo custSel addSld delSld modSld">
      <pc:chgData name="Emily Avila" userId="939183f2-1b0e-483a-ae5d-627ac523c81d" providerId="ADAL" clId="{7F363ED5-7BAF-3E42-BF40-13EE4EA4107F}" dt="2020-06-13T20:40:24.116" v="5384" actId="20577"/>
      <pc:docMkLst>
        <pc:docMk/>
      </pc:docMkLst>
      <pc:sldChg chg="addSp delSp modSp">
        <pc:chgData name="Emily Avila" userId="939183f2-1b0e-483a-ae5d-627ac523c81d" providerId="ADAL" clId="{7F363ED5-7BAF-3E42-BF40-13EE4EA4107F}" dt="2020-06-13T06:51:16.127" v="201" actId="27636"/>
        <pc:sldMkLst>
          <pc:docMk/>
          <pc:sldMk cId="301453763" sldId="283"/>
        </pc:sldMkLst>
        <pc:spChg chg="add del">
          <ac:chgData name="Emily Avila" userId="939183f2-1b0e-483a-ae5d-627ac523c81d" providerId="ADAL" clId="{7F363ED5-7BAF-3E42-BF40-13EE4EA4107F}" dt="2020-06-13T06:50:32.602" v="166" actId="478"/>
          <ac:spMkLst>
            <pc:docMk/>
            <pc:sldMk cId="301453763" sldId="283"/>
            <ac:spMk id="2" creationId="{0639560E-2636-7E47-B7CD-E91CDA26EC1E}"/>
          </ac:spMkLst>
        </pc:spChg>
        <pc:spChg chg="add del mod">
          <ac:chgData name="Emily Avila" userId="939183f2-1b0e-483a-ae5d-627ac523c81d" providerId="ADAL" clId="{7F363ED5-7BAF-3E42-BF40-13EE4EA4107F}" dt="2020-06-13T06:50:39.598" v="168" actId="478"/>
          <ac:spMkLst>
            <pc:docMk/>
            <pc:sldMk cId="301453763" sldId="283"/>
            <ac:spMk id="4" creationId="{8B8FF1D0-263E-794C-A40D-57CBDFCEC7D9}"/>
          </ac:spMkLst>
        </pc:spChg>
        <pc:spChg chg="mod">
          <ac:chgData name="Emily Avila" userId="939183f2-1b0e-483a-ae5d-627ac523c81d" providerId="ADAL" clId="{7F363ED5-7BAF-3E42-BF40-13EE4EA4107F}" dt="2020-06-13T06:50:51.301" v="197" actId="1036"/>
          <ac:spMkLst>
            <pc:docMk/>
            <pc:sldMk cId="301453763" sldId="283"/>
            <ac:spMk id="5" creationId="{00000000-0000-0000-0000-000000000000}"/>
          </ac:spMkLst>
        </pc:spChg>
        <pc:spChg chg="mod">
          <ac:chgData name="Emily Avila" userId="939183f2-1b0e-483a-ae5d-627ac523c81d" providerId="ADAL" clId="{7F363ED5-7BAF-3E42-BF40-13EE4EA4107F}" dt="2020-06-13T06:51:16.127" v="201" actId="27636"/>
          <ac:spMkLst>
            <pc:docMk/>
            <pc:sldMk cId="301453763" sldId="283"/>
            <ac:spMk id="7" creationId="{00000000-0000-0000-0000-000000000000}"/>
          </ac:spMkLst>
        </pc:spChg>
        <pc:picChg chg="mod">
          <ac:chgData name="Emily Avila" userId="939183f2-1b0e-483a-ae5d-627ac523c81d" providerId="ADAL" clId="{7F363ED5-7BAF-3E42-BF40-13EE4EA4107F}" dt="2020-06-13T06:50:27.565" v="164" actId="1076"/>
          <ac:picMkLst>
            <pc:docMk/>
            <pc:sldMk cId="301453763" sldId="283"/>
            <ac:picMk id="13" creationId="{00000000-0000-0000-0000-000000000000}"/>
          </ac:picMkLst>
        </pc:picChg>
      </pc:sldChg>
      <pc:sldChg chg="modSp">
        <pc:chgData name="Emily Avila" userId="939183f2-1b0e-483a-ae5d-627ac523c81d" providerId="ADAL" clId="{7F363ED5-7BAF-3E42-BF40-13EE4EA4107F}" dt="2020-06-13T07:13:40.684" v="1131" actId="1036"/>
        <pc:sldMkLst>
          <pc:docMk/>
          <pc:sldMk cId="4043117880" sldId="284"/>
        </pc:sldMkLst>
        <pc:spChg chg="mod">
          <ac:chgData name="Emily Avila" userId="939183f2-1b0e-483a-ae5d-627ac523c81d" providerId="ADAL" clId="{7F363ED5-7BAF-3E42-BF40-13EE4EA4107F}" dt="2020-06-13T07:13:15.374" v="1093" actId="1037"/>
          <ac:spMkLst>
            <pc:docMk/>
            <pc:sldMk cId="4043117880" sldId="284"/>
            <ac:spMk id="5" creationId="{00000000-0000-0000-0000-000000000000}"/>
          </ac:spMkLst>
        </pc:spChg>
        <pc:spChg chg="mod">
          <ac:chgData name="Emily Avila" userId="939183f2-1b0e-483a-ae5d-627ac523c81d" providerId="ADAL" clId="{7F363ED5-7BAF-3E42-BF40-13EE4EA4107F}" dt="2020-06-13T07:13:01.393" v="1045" actId="1036"/>
          <ac:spMkLst>
            <pc:docMk/>
            <pc:sldMk cId="4043117880" sldId="284"/>
            <ac:spMk id="7" creationId="{00000000-0000-0000-0000-000000000000}"/>
          </ac:spMkLst>
        </pc:spChg>
        <pc:picChg chg="mod">
          <ac:chgData name="Emily Avila" userId="939183f2-1b0e-483a-ae5d-627ac523c81d" providerId="ADAL" clId="{7F363ED5-7BAF-3E42-BF40-13EE4EA4107F}" dt="2020-06-13T07:13:22.258" v="1116" actId="1035"/>
          <ac:picMkLst>
            <pc:docMk/>
            <pc:sldMk cId="4043117880" sldId="284"/>
            <ac:picMk id="9" creationId="{A6BBB8AB-6C9C-4EF3-BF74-D26D0F6F610A}"/>
          </ac:picMkLst>
        </pc:picChg>
        <pc:picChg chg="mod">
          <ac:chgData name="Emily Avila" userId="939183f2-1b0e-483a-ae5d-627ac523c81d" providerId="ADAL" clId="{7F363ED5-7BAF-3E42-BF40-13EE4EA4107F}" dt="2020-06-13T07:13:40.684" v="1131" actId="1036"/>
          <ac:picMkLst>
            <pc:docMk/>
            <pc:sldMk cId="4043117880" sldId="284"/>
            <ac:picMk id="13" creationId="{00000000-0000-0000-0000-000000000000}"/>
          </ac:picMkLst>
        </pc:picChg>
      </pc:sldChg>
      <pc:sldChg chg="modSp">
        <pc:chgData name="Emily Avila" userId="939183f2-1b0e-483a-ae5d-627ac523c81d" providerId="ADAL" clId="{7F363ED5-7BAF-3E42-BF40-13EE4EA4107F}" dt="2020-06-13T07:19:03.322" v="1404" actId="1036"/>
        <pc:sldMkLst>
          <pc:docMk/>
          <pc:sldMk cId="2023719035" sldId="285"/>
        </pc:sldMkLst>
        <pc:spChg chg="mod">
          <ac:chgData name="Emily Avila" userId="939183f2-1b0e-483a-ae5d-627ac523c81d" providerId="ADAL" clId="{7F363ED5-7BAF-3E42-BF40-13EE4EA4107F}" dt="2020-06-13T07:18:53.829" v="1382" actId="1076"/>
          <ac:spMkLst>
            <pc:docMk/>
            <pc:sldMk cId="2023719035" sldId="285"/>
            <ac:spMk id="5" creationId="{00000000-0000-0000-0000-000000000000}"/>
          </ac:spMkLst>
        </pc:spChg>
        <pc:spChg chg="mod">
          <ac:chgData name="Emily Avila" userId="939183f2-1b0e-483a-ae5d-627ac523c81d" providerId="ADAL" clId="{7F363ED5-7BAF-3E42-BF40-13EE4EA4107F}" dt="2020-06-13T07:18:57.533" v="1383" actId="14100"/>
          <ac:spMkLst>
            <pc:docMk/>
            <pc:sldMk cId="2023719035" sldId="285"/>
            <ac:spMk id="7" creationId="{00000000-0000-0000-0000-000000000000}"/>
          </ac:spMkLst>
        </pc:spChg>
        <pc:picChg chg="mod">
          <ac:chgData name="Emily Avila" userId="939183f2-1b0e-483a-ae5d-627ac523c81d" providerId="ADAL" clId="{7F363ED5-7BAF-3E42-BF40-13EE4EA4107F}" dt="2020-06-13T07:19:03.322" v="1404" actId="1036"/>
          <ac:picMkLst>
            <pc:docMk/>
            <pc:sldMk cId="2023719035" sldId="285"/>
            <ac:picMk id="13" creationId="{00000000-0000-0000-0000-000000000000}"/>
          </ac:picMkLst>
        </pc:picChg>
      </pc:sldChg>
      <pc:sldChg chg="modSp">
        <pc:chgData name="Emily Avila" userId="939183f2-1b0e-483a-ae5d-627ac523c81d" providerId="ADAL" clId="{7F363ED5-7BAF-3E42-BF40-13EE4EA4107F}" dt="2020-06-13T07:19:34.171" v="1488" actId="20577"/>
        <pc:sldMkLst>
          <pc:docMk/>
          <pc:sldMk cId="2346870371" sldId="300"/>
        </pc:sldMkLst>
        <pc:spChg chg="mod">
          <ac:chgData name="Emily Avila" userId="939183f2-1b0e-483a-ae5d-627ac523c81d" providerId="ADAL" clId="{7F363ED5-7BAF-3E42-BF40-13EE4EA4107F}" dt="2020-06-13T07:19:34.171" v="1488" actId="20577"/>
          <ac:spMkLst>
            <pc:docMk/>
            <pc:sldMk cId="2346870371" sldId="300"/>
            <ac:spMk id="5" creationId="{00000000-0000-0000-0000-000000000000}"/>
          </ac:spMkLst>
        </pc:spChg>
      </pc:sldChg>
      <pc:sldChg chg="del">
        <pc:chgData name="Emily Avila" userId="939183f2-1b0e-483a-ae5d-627ac523c81d" providerId="ADAL" clId="{7F363ED5-7BAF-3E42-BF40-13EE4EA4107F}" dt="2020-06-13T07:20:36.859" v="1489" actId="2696"/>
        <pc:sldMkLst>
          <pc:docMk/>
          <pc:sldMk cId="2613334962" sldId="306"/>
        </pc:sldMkLst>
      </pc:sldChg>
      <pc:sldChg chg="addSp modSp">
        <pc:chgData name="Emily Avila" userId="939183f2-1b0e-483a-ae5d-627ac523c81d" providerId="ADAL" clId="{7F363ED5-7BAF-3E42-BF40-13EE4EA4107F}" dt="2020-06-13T19:06:01.689" v="2528" actId="1076"/>
        <pc:sldMkLst>
          <pc:docMk/>
          <pc:sldMk cId="950290835" sldId="307"/>
        </pc:sldMkLst>
        <pc:spChg chg="add mod">
          <ac:chgData name="Emily Avila" userId="939183f2-1b0e-483a-ae5d-627ac523c81d" providerId="ADAL" clId="{7F363ED5-7BAF-3E42-BF40-13EE4EA4107F}" dt="2020-06-13T19:05:56.312" v="2526" actId="1076"/>
          <ac:spMkLst>
            <pc:docMk/>
            <pc:sldMk cId="950290835" sldId="307"/>
            <ac:spMk id="2" creationId="{A48A72FB-CA9F-574D-9FBF-86F8A79D88A9}"/>
          </ac:spMkLst>
        </pc:spChg>
        <pc:spChg chg="add mod">
          <ac:chgData name="Emily Avila" userId="939183f2-1b0e-483a-ae5d-627ac523c81d" providerId="ADAL" clId="{7F363ED5-7BAF-3E42-BF40-13EE4EA4107F}" dt="2020-06-13T19:06:01.689" v="2528" actId="1076"/>
          <ac:spMkLst>
            <pc:docMk/>
            <pc:sldMk cId="950290835" sldId="307"/>
            <ac:spMk id="3" creationId="{B434C786-1B91-CF4A-861B-0441A10B9A0F}"/>
          </ac:spMkLst>
        </pc:spChg>
        <pc:spChg chg="mod">
          <ac:chgData name="Emily Avila" userId="939183f2-1b0e-483a-ae5d-627ac523c81d" providerId="ADAL" clId="{7F363ED5-7BAF-3E42-BF40-13EE4EA4107F}" dt="2020-06-13T07:55:21.721" v="2381" actId="20577"/>
          <ac:spMkLst>
            <pc:docMk/>
            <pc:sldMk cId="950290835" sldId="307"/>
            <ac:spMk id="5" creationId="{00000000-0000-0000-0000-000000000000}"/>
          </ac:spMkLst>
        </pc:spChg>
        <pc:spChg chg="mod">
          <ac:chgData name="Emily Avila" userId="939183f2-1b0e-483a-ae5d-627ac523c81d" providerId="ADAL" clId="{7F363ED5-7BAF-3E42-BF40-13EE4EA4107F}" dt="2020-06-13T19:05:13.243" v="2519" actId="20577"/>
          <ac:spMkLst>
            <pc:docMk/>
            <pc:sldMk cId="950290835" sldId="307"/>
            <ac:spMk id="7" creationId="{00000000-0000-0000-0000-000000000000}"/>
          </ac:spMkLst>
        </pc:spChg>
      </pc:sldChg>
      <pc:sldChg chg="modSp">
        <pc:chgData name="Emily Avila" userId="939183f2-1b0e-483a-ae5d-627ac523c81d" providerId="ADAL" clId="{7F363ED5-7BAF-3E42-BF40-13EE4EA4107F}" dt="2020-06-13T20:36:16.895" v="5009" actId="1036"/>
        <pc:sldMkLst>
          <pc:docMk/>
          <pc:sldMk cId="18568830" sldId="311"/>
        </pc:sldMkLst>
        <pc:spChg chg="mod">
          <ac:chgData name="Emily Avila" userId="939183f2-1b0e-483a-ae5d-627ac523c81d" providerId="ADAL" clId="{7F363ED5-7BAF-3E42-BF40-13EE4EA4107F}" dt="2020-06-13T20:36:16.895" v="5009" actId="1036"/>
          <ac:spMkLst>
            <pc:docMk/>
            <pc:sldMk cId="18568830" sldId="311"/>
            <ac:spMk id="5" creationId="{00000000-0000-0000-0000-000000000000}"/>
          </ac:spMkLst>
        </pc:spChg>
      </pc:sldChg>
      <pc:sldChg chg="addSp modSp">
        <pc:chgData name="Emily Avila" userId="939183f2-1b0e-483a-ae5d-627ac523c81d" providerId="ADAL" clId="{7F363ED5-7BAF-3E42-BF40-13EE4EA4107F}" dt="2020-06-13T20:39:35.684" v="5324" actId="20577"/>
        <pc:sldMkLst>
          <pc:docMk/>
          <pc:sldMk cId="1832078813" sldId="323"/>
        </pc:sldMkLst>
        <pc:spChg chg="mod">
          <ac:chgData name="Emily Avila" userId="939183f2-1b0e-483a-ae5d-627ac523c81d" providerId="ADAL" clId="{7F363ED5-7BAF-3E42-BF40-13EE4EA4107F}" dt="2020-06-13T20:38:30.184" v="5107" actId="27636"/>
          <ac:spMkLst>
            <pc:docMk/>
            <pc:sldMk cId="1832078813" sldId="323"/>
            <ac:spMk id="5" creationId="{00000000-0000-0000-0000-000000000000}"/>
          </ac:spMkLst>
        </pc:spChg>
        <pc:spChg chg="mod">
          <ac:chgData name="Emily Avila" userId="939183f2-1b0e-483a-ae5d-627ac523c81d" providerId="ADAL" clId="{7F363ED5-7BAF-3E42-BF40-13EE4EA4107F}" dt="2020-06-13T20:39:35.684" v="5324" actId="20577"/>
          <ac:spMkLst>
            <pc:docMk/>
            <pc:sldMk cId="1832078813" sldId="323"/>
            <ac:spMk id="7" creationId="{00000000-0000-0000-0000-000000000000}"/>
          </ac:spMkLst>
        </pc:spChg>
        <pc:picChg chg="add mod">
          <ac:chgData name="Emily Avila" userId="939183f2-1b0e-483a-ae5d-627ac523c81d" providerId="ADAL" clId="{7F363ED5-7BAF-3E42-BF40-13EE4EA4107F}" dt="2020-06-13T20:38:11.440" v="5105" actId="1076"/>
          <ac:picMkLst>
            <pc:docMk/>
            <pc:sldMk cId="1832078813" sldId="323"/>
            <ac:picMk id="3" creationId="{E6E5FE73-1AB1-C64F-B057-DC9F3CE53687}"/>
          </ac:picMkLst>
        </pc:picChg>
        <pc:picChg chg="mod modCrop">
          <ac:chgData name="Emily Avila" userId="939183f2-1b0e-483a-ae5d-627ac523c81d" providerId="ADAL" clId="{7F363ED5-7BAF-3E42-BF40-13EE4EA4107F}" dt="2020-06-13T20:37:35.663" v="5102" actId="1076"/>
          <ac:picMkLst>
            <pc:docMk/>
            <pc:sldMk cId="1832078813" sldId="323"/>
            <ac:picMk id="6" creationId="{00000000-0000-0000-0000-000000000000}"/>
          </ac:picMkLst>
        </pc:picChg>
      </pc:sldChg>
      <pc:sldChg chg="addSp delSp modSp">
        <pc:chgData name="Emily Avila" userId="939183f2-1b0e-483a-ae5d-627ac523c81d" providerId="ADAL" clId="{7F363ED5-7BAF-3E42-BF40-13EE4EA4107F}" dt="2020-06-13T07:17:26.234" v="1301" actId="14100"/>
        <pc:sldMkLst>
          <pc:docMk/>
          <pc:sldMk cId="2334394527" sldId="335"/>
        </pc:sldMkLst>
        <pc:spChg chg="mod">
          <ac:chgData name="Emily Avila" userId="939183f2-1b0e-483a-ae5d-627ac523c81d" providerId="ADAL" clId="{7F363ED5-7BAF-3E42-BF40-13EE4EA4107F}" dt="2020-06-13T07:15:26.678" v="1266" actId="1036"/>
          <ac:spMkLst>
            <pc:docMk/>
            <pc:sldMk cId="2334394527" sldId="335"/>
            <ac:spMk id="5" creationId="{00000000-0000-0000-0000-000000000000}"/>
          </ac:spMkLst>
        </pc:spChg>
        <pc:spChg chg="del mod">
          <ac:chgData name="Emily Avila" userId="939183f2-1b0e-483a-ae5d-627ac523c81d" providerId="ADAL" clId="{7F363ED5-7BAF-3E42-BF40-13EE4EA4107F}" dt="2020-06-13T07:16:49.128" v="1293" actId="478"/>
          <ac:spMkLst>
            <pc:docMk/>
            <pc:sldMk cId="2334394527" sldId="335"/>
            <ac:spMk id="7" creationId="{00000000-0000-0000-0000-000000000000}"/>
          </ac:spMkLst>
        </pc:spChg>
        <pc:spChg chg="add del mod">
          <ac:chgData name="Emily Avila" userId="939183f2-1b0e-483a-ae5d-627ac523c81d" providerId="ADAL" clId="{7F363ED5-7BAF-3E42-BF40-13EE4EA4107F}" dt="2020-06-13T07:16:56.555" v="1295" actId="478"/>
          <ac:spMkLst>
            <pc:docMk/>
            <pc:sldMk cId="2334394527" sldId="335"/>
            <ac:spMk id="10" creationId="{BBE3A6F6-0104-3943-9839-0B552E339306}"/>
          </ac:spMkLst>
        </pc:spChg>
        <pc:picChg chg="add mod modCrop">
          <ac:chgData name="Emily Avila" userId="939183f2-1b0e-483a-ae5d-627ac523c81d" providerId="ADAL" clId="{7F363ED5-7BAF-3E42-BF40-13EE4EA4107F}" dt="2020-06-13T07:17:20.458" v="1299" actId="14100"/>
          <ac:picMkLst>
            <pc:docMk/>
            <pc:sldMk cId="2334394527" sldId="335"/>
            <ac:picMk id="2" creationId="{CA341BD4-2027-8F4B-B777-EDEF7344B089}"/>
          </ac:picMkLst>
        </pc:picChg>
        <pc:picChg chg="mod modCrop">
          <ac:chgData name="Emily Avila" userId="939183f2-1b0e-483a-ae5d-627ac523c81d" providerId="ADAL" clId="{7F363ED5-7BAF-3E42-BF40-13EE4EA4107F}" dt="2020-06-13T07:17:26.234" v="1301" actId="14100"/>
          <ac:picMkLst>
            <pc:docMk/>
            <pc:sldMk cId="2334394527" sldId="335"/>
            <ac:picMk id="3" creationId="{00000000-0000-0000-0000-000000000000}"/>
          </ac:picMkLst>
        </pc:picChg>
      </pc:sldChg>
      <pc:sldChg chg="del">
        <pc:chgData name="Emily Avila" userId="939183f2-1b0e-483a-ae5d-627ac523c81d" providerId="ADAL" clId="{7F363ED5-7BAF-3E42-BF40-13EE4EA4107F}" dt="2020-06-13T07:20:42.790" v="1490" actId="2696"/>
        <pc:sldMkLst>
          <pc:docMk/>
          <pc:sldMk cId="530423781" sldId="336"/>
        </pc:sldMkLst>
      </pc:sldChg>
      <pc:sldChg chg="del">
        <pc:chgData name="Emily Avila" userId="939183f2-1b0e-483a-ae5d-627ac523c81d" providerId="ADAL" clId="{7F363ED5-7BAF-3E42-BF40-13EE4EA4107F}" dt="2020-06-13T07:20:54.738" v="1491" actId="21"/>
        <pc:sldMkLst>
          <pc:docMk/>
          <pc:sldMk cId="2285252442" sldId="337"/>
        </pc:sldMkLst>
      </pc:sldChg>
      <pc:sldChg chg="addSp modSp">
        <pc:chgData name="Emily Avila" userId="939183f2-1b0e-483a-ae5d-627ac523c81d" providerId="ADAL" clId="{7F363ED5-7BAF-3E42-BF40-13EE4EA4107F}" dt="2020-06-13T07:36:01.495" v="1863" actId="1037"/>
        <pc:sldMkLst>
          <pc:docMk/>
          <pc:sldMk cId="2497006608" sldId="338"/>
        </pc:sldMkLst>
        <pc:spChg chg="mod">
          <ac:chgData name="Emily Avila" userId="939183f2-1b0e-483a-ae5d-627ac523c81d" providerId="ADAL" clId="{7F363ED5-7BAF-3E42-BF40-13EE4EA4107F}" dt="2020-06-13T07:36:01.495" v="1863" actId="1037"/>
          <ac:spMkLst>
            <pc:docMk/>
            <pc:sldMk cId="2497006608" sldId="338"/>
            <ac:spMk id="5" creationId="{00000000-0000-0000-0000-000000000000}"/>
          </ac:spMkLst>
        </pc:spChg>
        <pc:spChg chg="mod">
          <ac:chgData name="Emily Avila" userId="939183f2-1b0e-483a-ae5d-627ac523c81d" providerId="ADAL" clId="{7F363ED5-7BAF-3E42-BF40-13EE4EA4107F}" dt="2020-06-13T07:32:20.726" v="1749" actId="1036"/>
          <ac:spMkLst>
            <pc:docMk/>
            <pc:sldMk cId="2497006608" sldId="338"/>
            <ac:spMk id="7" creationId="{00000000-0000-0000-0000-000000000000}"/>
          </ac:spMkLst>
        </pc:spChg>
        <pc:spChg chg="add mod">
          <ac:chgData name="Emily Avila" userId="939183f2-1b0e-483a-ae5d-627ac523c81d" providerId="ADAL" clId="{7F363ED5-7BAF-3E42-BF40-13EE4EA4107F}" dt="2020-06-13T07:35:44.739" v="1828" actId="14100"/>
          <ac:spMkLst>
            <pc:docMk/>
            <pc:sldMk cId="2497006608" sldId="338"/>
            <ac:spMk id="10" creationId="{BA57695F-7B6A-1842-92C5-7C4873C129EB}"/>
          </ac:spMkLst>
        </pc:spChg>
        <pc:picChg chg="mod modCrop">
          <ac:chgData name="Emily Avila" userId="939183f2-1b0e-483a-ae5d-627ac523c81d" providerId="ADAL" clId="{7F363ED5-7BAF-3E42-BF40-13EE4EA4107F}" dt="2020-06-13T07:35:52.246" v="1840" actId="1037"/>
          <ac:picMkLst>
            <pc:docMk/>
            <pc:sldMk cId="2497006608" sldId="338"/>
            <ac:picMk id="3" creationId="{00000000-0000-0000-0000-000000000000}"/>
          </ac:picMkLst>
        </pc:picChg>
        <pc:picChg chg="add mod modCrop">
          <ac:chgData name="Emily Avila" userId="939183f2-1b0e-483a-ae5d-627ac523c81d" providerId="ADAL" clId="{7F363ED5-7BAF-3E42-BF40-13EE4EA4107F}" dt="2020-06-13T07:35:55.357" v="1848" actId="1037"/>
          <ac:picMkLst>
            <pc:docMk/>
            <pc:sldMk cId="2497006608" sldId="338"/>
            <ac:picMk id="4" creationId="{F57EC65F-B28B-FF4E-928E-B6F32F1712CA}"/>
          </ac:picMkLst>
        </pc:picChg>
      </pc:sldChg>
      <pc:sldChg chg="del">
        <pc:chgData name="Emily Avila" userId="939183f2-1b0e-483a-ae5d-627ac523c81d" providerId="ADAL" clId="{7F363ED5-7BAF-3E42-BF40-13EE4EA4107F}" dt="2020-06-13T20:39:53.045" v="5325" actId="2696"/>
        <pc:sldMkLst>
          <pc:docMk/>
          <pc:sldMk cId="2180621567" sldId="339"/>
        </pc:sldMkLst>
      </pc:sldChg>
      <pc:sldChg chg="modSp">
        <pc:chgData name="Emily Avila" userId="939183f2-1b0e-483a-ae5d-627ac523c81d" providerId="ADAL" clId="{7F363ED5-7BAF-3E42-BF40-13EE4EA4107F}" dt="2020-06-13T20:40:24.116" v="5384" actId="20577"/>
        <pc:sldMkLst>
          <pc:docMk/>
          <pc:sldMk cId="2754884109" sldId="340"/>
        </pc:sldMkLst>
        <pc:spChg chg="mod">
          <ac:chgData name="Emily Avila" userId="939183f2-1b0e-483a-ae5d-627ac523c81d" providerId="ADAL" clId="{7F363ED5-7BAF-3E42-BF40-13EE4EA4107F}" dt="2020-06-13T20:40:24.116" v="5384" actId="20577"/>
          <ac:spMkLst>
            <pc:docMk/>
            <pc:sldMk cId="2754884109" sldId="340"/>
            <ac:spMk id="5" creationId="{00000000-0000-0000-0000-000000000000}"/>
          </ac:spMkLst>
        </pc:spChg>
      </pc:sldChg>
      <pc:sldChg chg="addSp delSp modSp">
        <pc:chgData name="Emily Avila" userId="939183f2-1b0e-483a-ae5d-627ac523c81d" providerId="ADAL" clId="{7F363ED5-7BAF-3E42-BF40-13EE4EA4107F}" dt="2020-06-13T07:11:25.824" v="872" actId="14100"/>
        <pc:sldMkLst>
          <pc:docMk/>
          <pc:sldMk cId="184759732" sldId="341"/>
        </pc:sldMkLst>
        <pc:spChg chg="mod">
          <ac:chgData name="Emily Avila" userId="939183f2-1b0e-483a-ae5d-627ac523c81d" providerId="ADAL" clId="{7F363ED5-7BAF-3E42-BF40-13EE4EA4107F}" dt="2020-06-13T06:53:08.455" v="321" actId="27636"/>
          <ac:spMkLst>
            <pc:docMk/>
            <pc:sldMk cId="184759732" sldId="341"/>
            <ac:spMk id="5" creationId="{00000000-0000-0000-0000-000000000000}"/>
          </ac:spMkLst>
        </pc:spChg>
        <pc:spChg chg="mod">
          <ac:chgData name="Emily Avila" userId="939183f2-1b0e-483a-ae5d-627ac523c81d" providerId="ADAL" clId="{7F363ED5-7BAF-3E42-BF40-13EE4EA4107F}" dt="2020-06-13T07:11:25.824" v="872" actId="14100"/>
          <ac:spMkLst>
            <pc:docMk/>
            <pc:sldMk cId="184759732" sldId="341"/>
            <ac:spMk id="14" creationId="{00000000-0000-0000-0000-000000000000}"/>
          </ac:spMkLst>
        </pc:spChg>
        <pc:spChg chg="add">
          <ac:chgData name="Emily Avila" userId="939183f2-1b0e-483a-ae5d-627ac523c81d" providerId="ADAL" clId="{7F363ED5-7BAF-3E42-BF40-13EE4EA4107F}" dt="2020-06-13T06:56:50.576" v="428" actId="27957"/>
          <ac:spMkLst>
            <pc:docMk/>
            <pc:sldMk cId="184759732" sldId="341"/>
            <ac:spMk id="55" creationId="{62C4E7A0-E2DD-4F7B-8F55-8367429E8373}"/>
          </ac:spMkLst>
        </pc:spChg>
        <pc:grpChg chg="add">
          <ac:chgData name="Emily Avila" userId="939183f2-1b0e-483a-ae5d-627ac523c81d" providerId="ADAL" clId="{7F363ED5-7BAF-3E42-BF40-13EE4EA4107F}" dt="2020-06-13T06:55:29.144" v="413"/>
          <ac:grpSpMkLst>
            <pc:docMk/>
            <pc:sldMk cId="184759732" sldId="341"/>
            <ac:grpSpMk id="8" creationId="{2C175895-0814-F541-A2E8-36FBFCE9DFD1}"/>
          </ac:grpSpMkLst>
        </pc:grpChg>
        <pc:grpChg chg="add del">
          <ac:chgData name="Emily Avila" userId="939183f2-1b0e-483a-ae5d-627ac523c81d" providerId="ADAL" clId="{7F363ED5-7BAF-3E42-BF40-13EE4EA4107F}" dt="2020-06-13T06:56:10.692" v="423"/>
          <ac:grpSpMkLst>
            <pc:docMk/>
            <pc:sldMk cId="184759732" sldId="341"/>
            <ac:grpSpMk id="15" creationId="{E4A7560C-FC72-D743-B783-BD6E8C9CD06E}"/>
          </ac:grpSpMkLst>
        </pc:grpChg>
        <pc:grpChg chg="add del">
          <ac:chgData name="Emily Avila" userId="939183f2-1b0e-483a-ae5d-627ac523c81d" providerId="ADAL" clId="{7F363ED5-7BAF-3E42-BF40-13EE4EA4107F}" dt="2020-06-13T06:56:22.612" v="425"/>
          <ac:grpSpMkLst>
            <pc:docMk/>
            <pc:sldMk cId="184759732" sldId="341"/>
            <ac:grpSpMk id="19" creationId="{5E907ED0-61C3-A644-9004-30F24AA5323E}"/>
          </ac:grpSpMkLst>
        </pc:grpChg>
        <pc:grpChg chg="add del">
          <ac:chgData name="Emily Avila" userId="939183f2-1b0e-483a-ae5d-627ac523c81d" providerId="ADAL" clId="{7F363ED5-7BAF-3E42-BF40-13EE4EA4107F}" dt="2020-06-13T06:56:35.507" v="427"/>
          <ac:grpSpMkLst>
            <pc:docMk/>
            <pc:sldMk cId="184759732" sldId="341"/>
            <ac:grpSpMk id="21" creationId="{7CE62BC6-EB25-AC46-AB33-DE14F889CC63}"/>
          </ac:grpSpMkLst>
        </pc:grpChg>
        <pc:grpChg chg="add del">
          <ac:chgData name="Emily Avila" userId="939183f2-1b0e-483a-ae5d-627ac523c81d" providerId="ADAL" clId="{7F363ED5-7BAF-3E42-BF40-13EE4EA4107F}" dt="2020-06-13T06:56:50.576" v="428" actId="27957"/>
          <ac:grpSpMkLst>
            <pc:docMk/>
            <pc:sldMk cId="184759732" sldId="341"/>
            <ac:grpSpMk id="23" creationId="{7C6DF128-BF34-2E41-9D7F-C3743EEFE220}"/>
          </ac:grpSpMkLst>
        </pc:grpChg>
        <pc:picChg chg="mod">
          <ac:chgData name="Emily Avila" userId="939183f2-1b0e-483a-ae5d-627ac523c81d" providerId="ADAL" clId="{7F363ED5-7BAF-3E42-BF40-13EE4EA4107F}" dt="2020-06-13T06:52:40.834" v="315" actId="14100"/>
          <ac:picMkLst>
            <pc:docMk/>
            <pc:sldMk cId="184759732" sldId="341"/>
            <ac:picMk id="2" creationId="{00000000-0000-0000-0000-000000000000}"/>
          </ac:picMkLst>
        </pc:picChg>
        <pc:picChg chg="mod">
          <ac:chgData name="Emily Avila" userId="939183f2-1b0e-483a-ae5d-627ac523c81d" providerId="ADAL" clId="{7F363ED5-7BAF-3E42-BF40-13EE4EA4107F}" dt="2020-06-13T06:52:58.795" v="318" actId="1076"/>
          <ac:picMkLst>
            <pc:docMk/>
            <pc:sldMk cId="184759732" sldId="341"/>
            <ac:picMk id="7" creationId="{9E556EA0-789C-4D31-A133-C736D6E8204D}"/>
          </ac:picMkLst>
        </pc:picChg>
        <pc:inkChg chg="add">
          <ac:chgData name="Emily Avila" userId="939183f2-1b0e-483a-ae5d-627ac523c81d" providerId="ADAL" clId="{7F363ED5-7BAF-3E42-BF40-13EE4EA4107F}" dt="2020-06-13T06:55:25.499" v="411"/>
          <ac:inkMkLst>
            <pc:docMk/>
            <pc:sldMk cId="184759732" sldId="341"/>
            <ac:inkMk id="3" creationId="{896AD728-DA75-6349-8230-60717D5A7981}"/>
          </ac:inkMkLst>
        </pc:inkChg>
        <pc:inkChg chg="add">
          <ac:chgData name="Emily Avila" userId="939183f2-1b0e-483a-ae5d-627ac523c81d" providerId="ADAL" clId="{7F363ED5-7BAF-3E42-BF40-13EE4EA4107F}" dt="2020-06-13T06:55:28.149" v="412"/>
          <ac:inkMkLst>
            <pc:docMk/>
            <pc:sldMk cId="184759732" sldId="341"/>
            <ac:inkMk id="4" creationId="{F584AE0D-8029-0246-B253-636C07D98D30}"/>
          </ac:inkMkLst>
        </pc:inkChg>
        <pc:inkChg chg="add">
          <ac:chgData name="Emily Avila" userId="939183f2-1b0e-483a-ae5d-627ac523c81d" providerId="ADAL" clId="{7F363ED5-7BAF-3E42-BF40-13EE4EA4107F}" dt="2020-06-13T06:55:40.437" v="414"/>
          <ac:inkMkLst>
            <pc:docMk/>
            <pc:sldMk cId="184759732" sldId="341"/>
            <ac:inkMk id="9" creationId="{84CD4550-DCC2-AC44-A4E5-78C47729AB57}"/>
          </ac:inkMkLst>
        </pc:inkChg>
        <pc:inkChg chg="add del topLvl">
          <ac:chgData name="Emily Avila" userId="939183f2-1b0e-483a-ae5d-627ac523c81d" providerId="ADAL" clId="{7F363ED5-7BAF-3E42-BF40-13EE4EA4107F}" dt="2020-06-13T06:56:50.576" v="428" actId="27957"/>
          <ac:inkMkLst>
            <pc:docMk/>
            <pc:sldMk cId="184759732" sldId="341"/>
            <ac:inkMk id="10" creationId="{2B50630B-C513-BF41-A2A1-347F573BCA99}"/>
          </ac:inkMkLst>
        </pc:inkChg>
        <pc:inkChg chg="add del topLvl">
          <ac:chgData name="Emily Avila" userId="939183f2-1b0e-483a-ae5d-627ac523c81d" providerId="ADAL" clId="{7F363ED5-7BAF-3E42-BF40-13EE4EA4107F}" dt="2020-06-13T06:56:50.576" v="428" actId="27957"/>
          <ac:inkMkLst>
            <pc:docMk/>
            <pc:sldMk cId="184759732" sldId="341"/>
            <ac:inkMk id="11" creationId="{6B2560A1-EA44-9D44-A0A4-99CF2492F5DA}"/>
          </ac:inkMkLst>
        </pc:inkChg>
        <pc:inkChg chg="add del topLvl">
          <ac:chgData name="Emily Avila" userId="939183f2-1b0e-483a-ae5d-627ac523c81d" providerId="ADAL" clId="{7F363ED5-7BAF-3E42-BF40-13EE4EA4107F}" dt="2020-06-13T06:56:50.576" v="428" actId="27957"/>
          <ac:inkMkLst>
            <pc:docMk/>
            <pc:sldMk cId="184759732" sldId="341"/>
            <ac:inkMk id="12" creationId="{EBE3DA55-153D-CB4D-80B1-60C61BDFE028}"/>
          </ac:inkMkLst>
        </pc:inkChg>
        <pc:inkChg chg="add del topLvl">
          <ac:chgData name="Emily Avila" userId="939183f2-1b0e-483a-ae5d-627ac523c81d" providerId="ADAL" clId="{7F363ED5-7BAF-3E42-BF40-13EE4EA4107F}" dt="2020-06-13T06:56:50.576" v="428" actId="27957"/>
          <ac:inkMkLst>
            <pc:docMk/>
            <pc:sldMk cId="184759732" sldId="341"/>
            <ac:inkMk id="13" creationId="{D925E20C-3271-174E-A056-A9286302DF2D}"/>
          </ac:inkMkLst>
        </pc:inkChg>
        <pc:inkChg chg="add del topLvl">
          <ac:chgData name="Emily Avila" userId="939183f2-1b0e-483a-ae5d-627ac523c81d" providerId="ADAL" clId="{7F363ED5-7BAF-3E42-BF40-13EE4EA4107F}" dt="2020-06-13T06:56:50.576" v="428" actId="27957"/>
          <ac:inkMkLst>
            <pc:docMk/>
            <pc:sldMk cId="184759732" sldId="341"/>
            <ac:inkMk id="16" creationId="{69EC4682-23BD-9340-B822-0470D773CA80}"/>
          </ac:inkMkLst>
        </pc:inkChg>
        <pc:inkChg chg="add del topLvl">
          <ac:chgData name="Emily Avila" userId="939183f2-1b0e-483a-ae5d-627ac523c81d" providerId="ADAL" clId="{7F363ED5-7BAF-3E42-BF40-13EE4EA4107F}" dt="2020-06-13T06:56:50.576" v="428" actId="27957"/>
          <ac:inkMkLst>
            <pc:docMk/>
            <pc:sldMk cId="184759732" sldId="341"/>
            <ac:inkMk id="17" creationId="{AD9DE8AF-FBC3-144A-87A8-C09C63D65A88}"/>
          </ac:inkMkLst>
        </pc:inkChg>
        <pc:inkChg chg="add del topLvl">
          <ac:chgData name="Emily Avila" userId="939183f2-1b0e-483a-ae5d-627ac523c81d" providerId="ADAL" clId="{7F363ED5-7BAF-3E42-BF40-13EE4EA4107F}" dt="2020-06-13T06:56:50.576" v="428" actId="27957"/>
          <ac:inkMkLst>
            <pc:docMk/>
            <pc:sldMk cId="184759732" sldId="341"/>
            <ac:inkMk id="18" creationId="{872498DC-68D9-DA45-AF5A-E02ADCBCA9C7}"/>
          </ac:inkMkLst>
        </pc:inkChg>
        <pc:inkChg chg="add del topLvl">
          <ac:chgData name="Emily Avila" userId="939183f2-1b0e-483a-ae5d-627ac523c81d" providerId="ADAL" clId="{7F363ED5-7BAF-3E42-BF40-13EE4EA4107F}" dt="2020-06-13T06:56:50.576" v="428" actId="27957"/>
          <ac:inkMkLst>
            <pc:docMk/>
            <pc:sldMk cId="184759732" sldId="341"/>
            <ac:inkMk id="20" creationId="{387A5A03-A5B4-A543-B198-630433DF3FEF}"/>
          </ac:inkMkLst>
        </pc:inkChg>
        <pc:inkChg chg="add del">
          <ac:chgData name="Emily Avila" userId="939183f2-1b0e-483a-ae5d-627ac523c81d" providerId="ADAL" clId="{7F363ED5-7BAF-3E42-BF40-13EE4EA4107F}" dt="2020-06-13T06:56:50.576" v="428" actId="27957"/>
          <ac:inkMkLst>
            <pc:docMk/>
            <pc:sldMk cId="184759732" sldId="341"/>
            <ac:inkMk id="22" creationId="{58DE60BF-55A0-8044-BE3E-C0680E6BFA8B}"/>
          </ac:inkMkLst>
        </pc:inkChg>
      </pc:sldChg>
      <pc:sldChg chg="addSp modSp">
        <pc:chgData name="Emily Avila" userId="939183f2-1b0e-483a-ae5d-627ac523c81d" providerId="ADAL" clId="{7F363ED5-7BAF-3E42-BF40-13EE4EA4107F}" dt="2020-06-13T07:54:04.301" v="2349" actId="14100"/>
        <pc:sldMkLst>
          <pc:docMk/>
          <pc:sldMk cId="1174722442" sldId="342"/>
        </pc:sldMkLst>
        <pc:spChg chg="add mod">
          <ac:chgData name="Emily Avila" userId="939183f2-1b0e-483a-ae5d-627ac523c81d" providerId="ADAL" clId="{7F363ED5-7BAF-3E42-BF40-13EE4EA4107F}" dt="2020-06-13T07:52:42.615" v="2258" actId="1038"/>
          <ac:spMkLst>
            <pc:docMk/>
            <pc:sldMk cId="1174722442" sldId="342"/>
            <ac:spMk id="3" creationId="{3FDC0E7C-0E79-3D46-9242-D19EAEE1F531}"/>
          </ac:spMkLst>
        </pc:spChg>
        <pc:spChg chg="add mod">
          <ac:chgData name="Emily Avila" userId="939183f2-1b0e-483a-ae5d-627ac523c81d" providerId="ADAL" clId="{7F363ED5-7BAF-3E42-BF40-13EE4EA4107F}" dt="2020-06-13T07:53:28.188" v="2281" actId="1036"/>
          <ac:spMkLst>
            <pc:docMk/>
            <pc:sldMk cId="1174722442" sldId="342"/>
            <ac:spMk id="4" creationId="{C300F40F-BEE0-BB4E-9783-C591658A6766}"/>
          </ac:spMkLst>
        </pc:spChg>
        <pc:spChg chg="mod">
          <ac:chgData name="Emily Avila" userId="939183f2-1b0e-483a-ae5d-627ac523c81d" providerId="ADAL" clId="{7F363ED5-7BAF-3E42-BF40-13EE4EA4107F}" dt="2020-06-13T07:51:51.001" v="2222" actId="20577"/>
          <ac:spMkLst>
            <pc:docMk/>
            <pc:sldMk cId="1174722442" sldId="342"/>
            <ac:spMk id="5" creationId="{00000000-0000-0000-0000-000000000000}"/>
          </ac:spMkLst>
        </pc:spChg>
        <pc:spChg chg="add mod">
          <ac:chgData name="Emily Avila" userId="939183f2-1b0e-483a-ae5d-627ac523c81d" providerId="ADAL" clId="{7F363ED5-7BAF-3E42-BF40-13EE4EA4107F}" dt="2020-06-13T07:54:04.301" v="2349" actId="14100"/>
          <ac:spMkLst>
            <pc:docMk/>
            <pc:sldMk cId="1174722442" sldId="342"/>
            <ac:spMk id="9" creationId="{EAF65C76-9968-1F48-9339-DE428177A623}"/>
          </ac:spMkLst>
        </pc:spChg>
      </pc:sldChg>
      <pc:sldChg chg="modSp">
        <pc:chgData name="Emily Avila" userId="939183f2-1b0e-483a-ae5d-627ac523c81d" providerId="ADAL" clId="{7F363ED5-7BAF-3E42-BF40-13EE4EA4107F}" dt="2020-06-13T20:36:26.873" v="5026" actId="1036"/>
        <pc:sldMkLst>
          <pc:docMk/>
          <pc:sldMk cId="718990496" sldId="343"/>
        </pc:sldMkLst>
        <pc:spChg chg="mod">
          <ac:chgData name="Emily Avila" userId="939183f2-1b0e-483a-ae5d-627ac523c81d" providerId="ADAL" clId="{7F363ED5-7BAF-3E42-BF40-13EE4EA4107F}" dt="2020-06-13T20:36:26.873" v="5026" actId="1036"/>
          <ac:spMkLst>
            <pc:docMk/>
            <pc:sldMk cId="718990496" sldId="343"/>
            <ac:spMk id="5" creationId="{00000000-0000-0000-0000-000000000000}"/>
          </ac:spMkLst>
        </pc:spChg>
        <pc:spChg chg="mod">
          <ac:chgData name="Emily Avila" userId="939183f2-1b0e-483a-ae5d-627ac523c81d" providerId="ADAL" clId="{7F363ED5-7BAF-3E42-BF40-13EE4EA4107F}" dt="2020-06-13T20:35:35.214" v="4937" actId="20577"/>
          <ac:spMkLst>
            <pc:docMk/>
            <pc:sldMk cId="718990496" sldId="343"/>
            <ac:spMk id="14" creationId="{00000000-0000-0000-0000-000000000000}"/>
          </ac:spMkLst>
        </pc:spChg>
      </pc:sldChg>
      <pc:sldChg chg="addSp delSp modSp">
        <pc:chgData name="Emily Avila" userId="939183f2-1b0e-483a-ae5d-627ac523c81d" providerId="ADAL" clId="{7F363ED5-7BAF-3E42-BF40-13EE4EA4107F}" dt="2020-06-13T19:28:50.385" v="3557" actId="27957"/>
        <pc:sldMkLst>
          <pc:docMk/>
          <pc:sldMk cId="3851238851" sldId="344"/>
        </pc:sldMkLst>
        <pc:spChg chg="add del mod">
          <ac:chgData name="Emily Avila" userId="939183f2-1b0e-483a-ae5d-627ac523c81d" providerId="ADAL" clId="{7F363ED5-7BAF-3E42-BF40-13EE4EA4107F}" dt="2020-06-13T19:24:54.136" v="3484" actId="478"/>
          <ac:spMkLst>
            <pc:docMk/>
            <pc:sldMk cId="3851238851" sldId="344"/>
            <ac:spMk id="4" creationId="{4549CED1-E5DA-E640-88E7-82612C00CC25}"/>
          </ac:spMkLst>
        </pc:spChg>
        <pc:spChg chg="mod">
          <ac:chgData name="Emily Avila" userId="939183f2-1b0e-483a-ae5d-627ac523c81d" providerId="ADAL" clId="{7F363ED5-7BAF-3E42-BF40-13EE4EA4107F}" dt="2020-06-13T19:26:29.803" v="3504" actId="1037"/>
          <ac:spMkLst>
            <pc:docMk/>
            <pc:sldMk cId="3851238851" sldId="344"/>
            <ac:spMk id="5" creationId="{00000000-0000-0000-0000-000000000000}"/>
          </ac:spMkLst>
        </pc:spChg>
        <pc:spChg chg="mod">
          <ac:chgData name="Emily Avila" userId="939183f2-1b0e-483a-ae5d-627ac523c81d" providerId="ADAL" clId="{7F363ED5-7BAF-3E42-BF40-13EE4EA4107F}" dt="2020-06-13T19:24:36.968" v="3481" actId="1036"/>
          <ac:spMkLst>
            <pc:docMk/>
            <pc:sldMk cId="3851238851" sldId="344"/>
            <ac:spMk id="7" creationId="{00000000-0000-0000-0000-000000000000}"/>
          </ac:spMkLst>
        </pc:spChg>
        <pc:spChg chg="add">
          <ac:chgData name="Emily Avila" userId="939183f2-1b0e-483a-ae5d-627ac523c81d" providerId="ADAL" clId="{7F363ED5-7BAF-3E42-BF40-13EE4EA4107F}" dt="2020-06-13T19:28:50.385" v="3557" actId="27957"/>
          <ac:spMkLst>
            <pc:docMk/>
            <pc:sldMk cId="3851238851" sldId="344"/>
            <ac:spMk id="62" creationId="{91E67A98-3FCF-4B4B-BBEB-428E12ED63BF}"/>
          </ac:spMkLst>
        </pc:spChg>
        <pc:spChg chg="add">
          <ac:chgData name="Emily Avila" userId="939183f2-1b0e-483a-ae5d-627ac523c81d" providerId="ADAL" clId="{7F363ED5-7BAF-3E42-BF40-13EE4EA4107F}" dt="2020-06-13T19:28:10.195" v="3545" actId="27957"/>
          <ac:spMkLst>
            <pc:docMk/>
            <pc:sldMk cId="3851238851" sldId="344"/>
            <ac:spMk id="125" creationId="{B1D345DC-A4C2-4E33-91BD-343E68F7392D}"/>
          </ac:spMkLst>
        </pc:spChg>
        <pc:grpChg chg="add del">
          <ac:chgData name="Emily Avila" userId="939183f2-1b0e-483a-ae5d-627ac523c81d" providerId="ADAL" clId="{7F363ED5-7BAF-3E42-BF40-13EE4EA4107F}" dt="2020-06-13T19:28:10.195" v="3545" actId="27957"/>
          <ac:grpSpMkLst>
            <pc:docMk/>
            <pc:sldMk cId="3851238851" sldId="344"/>
            <ac:grpSpMk id="18" creationId="{75BDC6E7-9ADE-164E-AFDF-4553D882609C}"/>
          </ac:grpSpMkLst>
        </pc:grpChg>
        <pc:grpChg chg="add del">
          <ac:chgData name="Emily Avila" userId="939183f2-1b0e-483a-ae5d-627ac523c81d" providerId="ADAL" clId="{7F363ED5-7BAF-3E42-BF40-13EE4EA4107F}" dt="2020-06-13T19:28:10.195" v="3545" actId="27957"/>
          <ac:grpSpMkLst>
            <pc:docMk/>
            <pc:sldMk cId="3851238851" sldId="344"/>
            <ac:grpSpMk id="30" creationId="{5051ABDA-A9C9-B045-9B99-E12115D7DC47}"/>
          </ac:grpSpMkLst>
        </pc:grpChg>
        <pc:grpChg chg="add del">
          <ac:chgData name="Emily Avila" userId="939183f2-1b0e-483a-ae5d-627ac523c81d" providerId="ADAL" clId="{7F363ED5-7BAF-3E42-BF40-13EE4EA4107F}" dt="2020-06-13T19:27:57.979" v="3544"/>
          <ac:grpSpMkLst>
            <pc:docMk/>
            <pc:sldMk cId="3851238851" sldId="344"/>
            <ac:grpSpMk id="37" creationId="{7AED3087-99EA-5C45-90C5-7A2713A86E4B}"/>
          </ac:grpSpMkLst>
        </pc:grpChg>
        <pc:grpChg chg="add del">
          <ac:chgData name="Emily Avila" userId="939183f2-1b0e-483a-ae5d-627ac523c81d" providerId="ADAL" clId="{7F363ED5-7BAF-3E42-BF40-13EE4EA4107F}" dt="2020-06-13T19:28:10.195" v="3545" actId="27957"/>
          <ac:grpSpMkLst>
            <pc:docMk/>
            <pc:sldMk cId="3851238851" sldId="344"/>
            <ac:grpSpMk id="50" creationId="{BF78C4E1-5273-BA4D-BA1C-66DE6B2B3BCB}"/>
          </ac:grpSpMkLst>
        </pc:grpChg>
        <pc:grpChg chg="add del">
          <ac:chgData name="Emily Avila" userId="939183f2-1b0e-483a-ae5d-627ac523c81d" providerId="ADAL" clId="{7F363ED5-7BAF-3E42-BF40-13EE4EA4107F}" dt="2020-06-13T19:28:50.385" v="3557" actId="27957"/>
          <ac:grpSpMkLst>
            <pc:docMk/>
            <pc:sldMk cId="3851238851" sldId="344"/>
            <ac:grpSpMk id="61" creationId="{4561C9FB-58EC-634C-881F-28BDAA77C54F}"/>
          </ac:grpSpMkLst>
        </pc:grpChg>
        <pc:picChg chg="del mod modCrop">
          <ac:chgData name="Emily Avila" userId="939183f2-1b0e-483a-ae5d-627ac523c81d" providerId="ADAL" clId="{7F363ED5-7BAF-3E42-BF40-13EE4EA4107F}" dt="2020-06-13T19:24:51.395" v="3483" actId="478"/>
          <ac:picMkLst>
            <pc:docMk/>
            <pc:sldMk cId="3851238851" sldId="344"/>
            <ac:picMk id="2" creationId="{00000000-0000-0000-0000-000000000000}"/>
          </ac:picMkLst>
        </pc:picChg>
        <pc:picChg chg="add mod">
          <ac:chgData name="Emily Avila" userId="939183f2-1b0e-483a-ae5d-627ac523c81d" providerId="ADAL" clId="{7F363ED5-7BAF-3E42-BF40-13EE4EA4107F}" dt="2020-06-13T19:26:39.319" v="3505" actId="1076"/>
          <ac:picMkLst>
            <pc:docMk/>
            <pc:sldMk cId="3851238851" sldId="344"/>
            <ac:picMk id="11" creationId="{017F041C-227F-2445-8854-378520C42C59}"/>
          </ac:picMkLst>
        </pc:picChg>
        <pc:inkChg chg="add del topLvl">
          <ac:chgData name="Emily Avila" userId="939183f2-1b0e-483a-ae5d-627ac523c81d" providerId="ADAL" clId="{7F363ED5-7BAF-3E42-BF40-13EE4EA4107F}" dt="2020-06-13T19:28:10.195" v="3545" actId="27957"/>
          <ac:inkMkLst>
            <pc:docMk/>
            <pc:sldMk cId="3851238851" sldId="344"/>
            <ac:inkMk id="12" creationId="{13D7A29B-99A5-6F47-A421-A884014D4E4E}"/>
          </ac:inkMkLst>
        </pc:inkChg>
        <pc:inkChg chg="add del topLvl">
          <ac:chgData name="Emily Avila" userId="939183f2-1b0e-483a-ae5d-627ac523c81d" providerId="ADAL" clId="{7F363ED5-7BAF-3E42-BF40-13EE4EA4107F}" dt="2020-06-13T19:28:10.195" v="3545" actId="27957"/>
          <ac:inkMkLst>
            <pc:docMk/>
            <pc:sldMk cId="3851238851" sldId="344"/>
            <ac:inkMk id="13" creationId="{836F6656-B793-7443-A948-5ACF29B141B9}"/>
          </ac:inkMkLst>
        </pc:inkChg>
        <pc:inkChg chg="add del">
          <ac:chgData name="Emily Avila" userId="939183f2-1b0e-483a-ae5d-627ac523c81d" providerId="ADAL" clId="{7F363ED5-7BAF-3E42-BF40-13EE4EA4107F}" dt="2020-06-13T19:28:10.195" v="3545" actId="27957"/>
          <ac:inkMkLst>
            <pc:docMk/>
            <pc:sldMk cId="3851238851" sldId="344"/>
            <ac:inkMk id="14" creationId="{B7DAF809-D975-5947-BBAD-3E57028DF488}"/>
          </ac:inkMkLst>
        </pc:inkChg>
        <pc:inkChg chg="add del">
          <ac:chgData name="Emily Avila" userId="939183f2-1b0e-483a-ae5d-627ac523c81d" providerId="ADAL" clId="{7F363ED5-7BAF-3E42-BF40-13EE4EA4107F}" dt="2020-06-13T19:28:10.195" v="3545" actId="27957"/>
          <ac:inkMkLst>
            <pc:docMk/>
            <pc:sldMk cId="3851238851" sldId="344"/>
            <ac:inkMk id="15" creationId="{74BA3803-445B-984D-A513-DD5B59486BD2}"/>
          </ac:inkMkLst>
        </pc:inkChg>
        <pc:inkChg chg="add del">
          <ac:chgData name="Emily Avila" userId="939183f2-1b0e-483a-ae5d-627ac523c81d" providerId="ADAL" clId="{7F363ED5-7BAF-3E42-BF40-13EE4EA4107F}" dt="2020-06-13T19:28:10.195" v="3545" actId="27957"/>
          <ac:inkMkLst>
            <pc:docMk/>
            <pc:sldMk cId="3851238851" sldId="344"/>
            <ac:inkMk id="16" creationId="{485DBF1C-D7F1-FC45-BFF3-3D227724E6E1}"/>
          </ac:inkMkLst>
        </pc:inkChg>
        <pc:inkChg chg="add del">
          <ac:chgData name="Emily Avila" userId="939183f2-1b0e-483a-ae5d-627ac523c81d" providerId="ADAL" clId="{7F363ED5-7BAF-3E42-BF40-13EE4EA4107F}" dt="2020-06-13T19:28:10.195" v="3545" actId="27957"/>
          <ac:inkMkLst>
            <pc:docMk/>
            <pc:sldMk cId="3851238851" sldId="344"/>
            <ac:inkMk id="17" creationId="{58E54599-1694-C246-B39A-A3C7A3916A72}"/>
          </ac:inkMkLst>
        </pc:inkChg>
        <pc:inkChg chg="add del topLvl">
          <ac:chgData name="Emily Avila" userId="939183f2-1b0e-483a-ae5d-627ac523c81d" providerId="ADAL" clId="{7F363ED5-7BAF-3E42-BF40-13EE4EA4107F}" dt="2020-06-13T19:28:10.195" v="3545" actId="27957"/>
          <ac:inkMkLst>
            <pc:docMk/>
            <pc:sldMk cId="3851238851" sldId="344"/>
            <ac:inkMk id="19" creationId="{6EC2E824-C47C-914C-8726-72299729A998}"/>
          </ac:inkMkLst>
        </pc:inkChg>
        <pc:inkChg chg="add del topLvl">
          <ac:chgData name="Emily Avila" userId="939183f2-1b0e-483a-ae5d-627ac523c81d" providerId="ADAL" clId="{7F363ED5-7BAF-3E42-BF40-13EE4EA4107F}" dt="2020-06-13T19:28:10.195" v="3545" actId="27957"/>
          <ac:inkMkLst>
            <pc:docMk/>
            <pc:sldMk cId="3851238851" sldId="344"/>
            <ac:inkMk id="20" creationId="{AE47508B-ED33-5142-A0D4-83658135C30F}"/>
          </ac:inkMkLst>
        </pc:inkChg>
        <pc:inkChg chg="add del">
          <ac:chgData name="Emily Avila" userId="939183f2-1b0e-483a-ae5d-627ac523c81d" providerId="ADAL" clId="{7F363ED5-7BAF-3E42-BF40-13EE4EA4107F}" dt="2020-06-13T19:28:10.195" v="3545" actId="27957"/>
          <ac:inkMkLst>
            <pc:docMk/>
            <pc:sldMk cId="3851238851" sldId="344"/>
            <ac:inkMk id="21" creationId="{AA812F7F-C4B5-3F43-A662-CED59704AC35}"/>
          </ac:inkMkLst>
        </pc:inkChg>
        <pc:inkChg chg="add del">
          <ac:chgData name="Emily Avila" userId="939183f2-1b0e-483a-ae5d-627ac523c81d" providerId="ADAL" clId="{7F363ED5-7BAF-3E42-BF40-13EE4EA4107F}" dt="2020-06-13T19:28:10.195" v="3545" actId="27957"/>
          <ac:inkMkLst>
            <pc:docMk/>
            <pc:sldMk cId="3851238851" sldId="344"/>
            <ac:inkMk id="22" creationId="{2959B7FB-DE64-BE4A-A86A-04407B67477E}"/>
          </ac:inkMkLst>
        </pc:inkChg>
        <pc:inkChg chg="add del">
          <ac:chgData name="Emily Avila" userId="939183f2-1b0e-483a-ae5d-627ac523c81d" providerId="ADAL" clId="{7F363ED5-7BAF-3E42-BF40-13EE4EA4107F}" dt="2020-06-13T19:28:10.195" v="3545" actId="27957"/>
          <ac:inkMkLst>
            <pc:docMk/>
            <pc:sldMk cId="3851238851" sldId="344"/>
            <ac:inkMk id="23" creationId="{254519A7-2A5F-B841-96C9-F34DFB3101AF}"/>
          </ac:inkMkLst>
        </pc:inkChg>
        <pc:inkChg chg="add del">
          <ac:chgData name="Emily Avila" userId="939183f2-1b0e-483a-ae5d-627ac523c81d" providerId="ADAL" clId="{7F363ED5-7BAF-3E42-BF40-13EE4EA4107F}" dt="2020-06-13T19:28:10.195" v="3545" actId="27957"/>
          <ac:inkMkLst>
            <pc:docMk/>
            <pc:sldMk cId="3851238851" sldId="344"/>
            <ac:inkMk id="24" creationId="{581F58E4-1D48-C44A-98D5-9F28207DA4BD}"/>
          </ac:inkMkLst>
        </pc:inkChg>
        <pc:inkChg chg="add del">
          <ac:chgData name="Emily Avila" userId="939183f2-1b0e-483a-ae5d-627ac523c81d" providerId="ADAL" clId="{7F363ED5-7BAF-3E42-BF40-13EE4EA4107F}" dt="2020-06-13T19:28:10.195" v="3545" actId="27957"/>
          <ac:inkMkLst>
            <pc:docMk/>
            <pc:sldMk cId="3851238851" sldId="344"/>
            <ac:inkMk id="25" creationId="{B4D81C6B-3488-4644-81D7-4B6A4008615D}"/>
          </ac:inkMkLst>
        </pc:inkChg>
        <pc:inkChg chg="add del">
          <ac:chgData name="Emily Avila" userId="939183f2-1b0e-483a-ae5d-627ac523c81d" providerId="ADAL" clId="{7F363ED5-7BAF-3E42-BF40-13EE4EA4107F}" dt="2020-06-13T19:28:10.195" v="3545" actId="27957"/>
          <ac:inkMkLst>
            <pc:docMk/>
            <pc:sldMk cId="3851238851" sldId="344"/>
            <ac:inkMk id="26" creationId="{4274D942-4B38-E842-9487-565AECD31B34}"/>
          </ac:inkMkLst>
        </pc:inkChg>
        <pc:inkChg chg="add del">
          <ac:chgData name="Emily Avila" userId="939183f2-1b0e-483a-ae5d-627ac523c81d" providerId="ADAL" clId="{7F363ED5-7BAF-3E42-BF40-13EE4EA4107F}" dt="2020-06-13T19:28:10.195" v="3545" actId="27957"/>
          <ac:inkMkLst>
            <pc:docMk/>
            <pc:sldMk cId="3851238851" sldId="344"/>
            <ac:inkMk id="27" creationId="{8F032646-76B5-F741-9B0C-98D95B8BCCD4}"/>
          </ac:inkMkLst>
        </pc:inkChg>
        <pc:inkChg chg="add del">
          <ac:chgData name="Emily Avila" userId="939183f2-1b0e-483a-ae5d-627ac523c81d" providerId="ADAL" clId="{7F363ED5-7BAF-3E42-BF40-13EE4EA4107F}" dt="2020-06-13T19:28:10.195" v="3545" actId="27957"/>
          <ac:inkMkLst>
            <pc:docMk/>
            <pc:sldMk cId="3851238851" sldId="344"/>
            <ac:inkMk id="28" creationId="{F6E27F29-F3BC-064F-98D0-7F683F765477}"/>
          </ac:inkMkLst>
        </pc:inkChg>
        <pc:inkChg chg="add del">
          <ac:chgData name="Emily Avila" userId="939183f2-1b0e-483a-ae5d-627ac523c81d" providerId="ADAL" clId="{7F363ED5-7BAF-3E42-BF40-13EE4EA4107F}" dt="2020-06-13T19:28:10.195" v="3545" actId="27957"/>
          <ac:inkMkLst>
            <pc:docMk/>
            <pc:sldMk cId="3851238851" sldId="344"/>
            <ac:inkMk id="29" creationId="{5F54BB22-9A2F-E246-ABEC-EB480D29D091}"/>
          </ac:inkMkLst>
        </pc:inkChg>
        <pc:inkChg chg="add del topLvl">
          <ac:chgData name="Emily Avila" userId="939183f2-1b0e-483a-ae5d-627ac523c81d" providerId="ADAL" clId="{7F363ED5-7BAF-3E42-BF40-13EE4EA4107F}" dt="2020-06-13T19:28:10.195" v="3545" actId="27957"/>
          <ac:inkMkLst>
            <pc:docMk/>
            <pc:sldMk cId="3851238851" sldId="344"/>
            <ac:inkMk id="31" creationId="{53D323F5-8A96-EB49-B97F-E7AFBB036130}"/>
          </ac:inkMkLst>
        </pc:inkChg>
        <pc:inkChg chg="add del topLvl">
          <ac:chgData name="Emily Avila" userId="939183f2-1b0e-483a-ae5d-627ac523c81d" providerId="ADAL" clId="{7F363ED5-7BAF-3E42-BF40-13EE4EA4107F}" dt="2020-06-13T19:28:10.195" v="3545" actId="27957"/>
          <ac:inkMkLst>
            <pc:docMk/>
            <pc:sldMk cId="3851238851" sldId="344"/>
            <ac:inkMk id="32" creationId="{B4E22F9C-E51B-B842-A42C-FBA0F5E3BACF}"/>
          </ac:inkMkLst>
        </pc:inkChg>
        <pc:inkChg chg="add del topLvl">
          <ac:chgData name="Emily Avila" userId="939183f2-1b0e-483a-ae5d-627ac523c81d" providerId="ADAL" clId="{7F363ED5-7BAF-3E42-BF40-13EE4EA4107F}" dt="2020-06-13T19:28:10.195" v="3545" actId="27957"/>
          <ac:inkMkLst>
            <pc:docMk/>
            <pc:sldMk cId="3851238851" sldId="344"/>
            <ac:inkMk id="33" creationId="{22124FD3-1116-124B-B7EC-5CCA9D381BB6}"/>
          </ac:inkMkLst>
        </pc:inkChg>
        <pc:inkChg chg="add del topLvl">
          <ac:chgData name="Emily Avila" userId="939183f2-1b0e-483a-ae5d-627ac523c81d" providerId="ADAL" clId="{7F363ED5-7BAF-3E42-BF40-13EE4EA4107F}" dt="2020-06-13T19:28:10.195" v="3545" actId="27957"/>
          <ac:inkMkLst>
            <pc:docMk/>
            <pc:sldMk cId="3851238851" sldId="344"/>
            <ac:inkMk id="34" creationId="{5A2AA343-75DD-0D4D-A6C1-0DEF3547D3FE}"/>
          </ac:inkMkLst>
        </pc:inkChg>
        <pc:inkChg chg="add del topLvl">
          <ac:chgData name="Emily Avila" userId="939183f2-1b0e-483a-ae5d-627ac523c81d" providerId="ADAL" clId="{7F363ED5-7BAF-3E42-BF40-13EE4EA4107F}" dt="2020-06-13T19:28:10.195" v="3545" actId="27957"/>
          <ac:inkMkLst>
            <pc:docMk/>
            <pc:sldMk cId="3851238851" sldId="344"/>
            <ac:inkMk id="35" creationId="{05E9A1E7-3090-524F-AC72-53E9376A3115}"/>
          </ac:inkMkLst>
        </pc:inkChg>
        <pc:inkChg chg="add del topLvl">
          <ac:chgData name="Emily Avila" userId="939183f2-1b0e-483a-ae5d-627ac523c81d" providerId="ADAL" clId="{7F363ED5-7BAF-3E42-BF40-13EE4EA4107F}" dt="2020-06-13T19:28:10.195" v="3545" actId="27957"/>
          <ac:inkMkLst>
            <pc:docMk/>
            <pc:sldMk cId="3851238851" sldId="344"/>
            <ac:inkMk id="36" creationId="{7CE64E9E-FDB4-BB45-B730-7A095A00E153}"/>
          </ac:inkMkLst>
        </pc:inkChg>
        <pc:inkChg chg="add del">
          <ac:chgData name="Emily Avila" userId="939183f2-1b0e-483a-ae5d-627ac523c81d" providerId="ADAL" clId="{7F363ED5-7BAF-3E42-BF40-13EE4EA4107F}" dt="2020-06-13T19:28:10.195" v="3545" actId="27957"/>
          <ac:inkMkLst>
            <pc:docMk/>
            <pc:sldMk cId="3851238851" sldId="344"/>
            <ac:inkMk id="38" creationId="{AA06EB85-ADAB-5E4A-A5FE-FDB97B71D54F}"/>
          </ac:inkMkLst>
        </pc:inkChg>
        <pc:inkChg chg="add del">
          <ac:chgData name="Emily Avila" userId="939183f2-1b0e-483a-ae5d-627ac523c81d" providerId="ADAL" clId="{7F363ED5-7BAF-3E42-BF40-13EE4EA4107F}" dt="2020-06-13T19:28:10.195" v="3545" actId="27957"/>
          <ac:inkMkLst>
            <pc:docMk/>
            <pc:sldMk cId="3851238851" sldId="344"/>
            <ac:inkMk id="39" creationId="{0B081347-CED0-2A44-B0B1-FD3FDDFEB30F}"/>
          </ac:inkMkLst>
        </pc:inkChg>
        <pc:inkChg chg="add del">
          <ac:chgData name="Emily Avila" userId="939183f2-1b0e-483a-ae5d-627ac523c81d" providerId="ADAL" clId="{7F363ED5-7BAF-3E42-BF40-13EE4EA4107F}" dt="2020-06-13T19:28:10.195" v="3545" actId="27957"/>
          <ac:inkMkLst>
            <pc:docMk/>
            <pc:sldMk cId="3851238851" sldId="344"/>
            <ac:inkMk id="40" creationId="{9AB399DD-92B3-8D4B-9BAD-4BE86323365F}"/>
          </ac:inkMkLst>
        </pc:inkChg>
        <pc:inkChg chg="add del">
          <ac:chgData name="Emily Avila" userId="939183f2-1b0e-483a-ae5d-627ac523c81d" providerId="ADAL" clId="{7F363ED5-7BAF-3E42-BF40-13EE4EA4107F}" dt="2020-06-13T19:28:10.195" v="3545" actId="27957"/>
          <ac:inkMkLst>
            <pc:docMk/>
            <pc:sldMk cId="3851238851" sldId="344"/>
            <ac:inkMk id="41" creationId="{CFC51D7B-95DA-D14C-9A1D-D0EAA5359933}"/>
          </ac:inkMkLst>
        </pc:inkChg>
        <pc:inkChg chg="add del">
          <ac:chgData name="Emily Avila" userId="939183f2-1b0e-483a-ae5d-627ac523c81d" providerId="ADAL" clId="{7F363ED5-7BAF-3E42-BF40-13EE4EA4107F}" dt="2020-06-13T19:28:10.195" v="3545" actId="27957"/>
          <ac:inkMkLst>
            <pc:docMk/>
            <pc:sldMk cId="3851238851" sldId="344"/>
            <ac:inkMk id="42" creationId="{23702C66-9A71-FF4E-8CA9-7A871912D994}"/>
          </ac:inkMkLst>
        </pc:inkChg>
        <pc:inkChg chg="add del">
          <ac:chgData name="Emily Avila" userId="939183f2-1b0e-483a-ae5d-627ac523c81d" providerId="ADAL" clId="{7F363ED5-7BAF-3E42-BF40-13EE4EA4107F}" dt="2020-06-13T19:28:10.195" v="3545" actId="27957"/>
          <ac:inkMkLst>
            <pc:docMk/>
            <pc:sldMk cId="3851238851" sldId="344"/>
            <ac:inkMk id="43" creationId="{526A5FC2-67C9-D349-AAB1-AA24111336B0}"/>
          </ac:inkMkLst>
        </pc:inkChg>
        <pc:inkChg chg="add del">
          <ac:chgData name="Emily Avila" userId="939183f2-1b0e-483a-ae5d-627ac523c81d" providerId="ADAL" clId="{7F363ED5-7BAF-3E42-BF40-13EE4EA4107F}" dt="2020-06-13T19:28:10.195" v="3545" actId="27957"/>
          <ac:inkMkLst>
            <pc:docMk/>
            <pc:sldMk cId="3851238851" sldId="344"/>
            <ac:inkMk id="44" creationId="{6BC9E554-F390-F642-A6F5-F146823DE704}"/>
          </ac:inkMkLst>
        </pc:inkChg>
        <pc:inkChg chg="add del">
          <ac:chgData name="Emily Avila" userId="939183f2-1b0e-483a-ae5d-627ac523c81d" providerId="ADAL" clId="{7F363ED5-7BAF-3E42-BF40-13EE4EA4107F}" dt="2020-06-13T19:28:10.195" v="3545" actId="27957"/>
          <ac:inkMkLst>
            <pc:docMk/>
            <pc:sldMk cId="3851238851" sldId="344"/>
            <ac:inkMk id="45" creationId="{5018A814-6B5F-6541-B538-99C54615012A}"/>
          </ac:inkMkLst>
        </pc:inkChg>
        <pc:inkChg chg="add del">
          <ac:chgData name="Emily Avila" userId="939183f2-1b0e-483a-ae5d-627ac523c81d" providerId="ADAL" clId="{7F363ED5-7BAF-3E42-BF40-13EE4EA4107F}" dt="2020-06-13T19:28:10.195" v="3545" actId="27957"/>
          <ac:inkMkLst>
            <pc:docMk/>
            <pc:sldMk cId="3851238851" sldId="344"/>
            <ac:inkMk id="46" creationId="{B7B75F99-BD61-A14D-8661-69A90D20715C}"/>
          </ac:inkMkLst>
        </pc:inkChg>
        <pc:inkChg chg="add del">
          <ac:chgData name="Emily Avila" userId="939183f2-1b0e-483a-ae5d-627ac523c81d" providerId="ADAL" clId="{7F363ED5-7BAF-3E42-BF40-13EE4EA4107F}" dt="2020-06-13T19:28:10.195" v="3545" actId="27957"/>
          <ac:inkMkLst>
            <pc:docMk/>
            <pc:sldMk cId="3851238851" sldId="344"/>
            <ac:inkMk id="47" creationId="{190C4AD1-2954-CF41-85C4-BEE015546742}"/>
          </ac:inkMkLst>
        </pc:inkChg>
        <pc:inkChg chg="add del">
          <ac:chgData name="Emily Avila" userId="939183f2-1b0e-483a-ae5d-627ac523c81d" providerId="ADAL" clId="{7F363ED5-7BAF-3E42-BF40-13EE4EA4107F}" dt="2020-06-13T19:28:10.195" v="3545" actId="27957"/>
          <ac:inkMkLst>
            <pc:docMk/>
            <pc:sldMk cId="3851238851" sldId="344"/>
            <ac:inkMk id="48" creationId="{BA0ACDFE-E245-F240-8523-2971A0900F6A}"/>
          </ac:inkMkLst>
        </pc:inkChg>
        <pc:inkChg chg="add del">
          <ac:chgData name="Emily Avila" userId="939183f2-1b0e-483a-ae5d-627ac523c81d" providerId="ADAL" clId="{7F363ED5-7BAF-3E42-BF40-13EE4EA4107F}" dt="2020-06-13T19:28:10.195" v="3545" actId="27957"/>
          <ac:inkMkLst>
            <pc:docMk/>
            <pc:sldMk cId="3851238851" sldId="344"/>
            <ac:inkMk id="49" creationId="{199FA14C-3786-4B46-8302-E89A5E3ED982}"/>
          </ac:inkMkLst>
        </pc:inkChg>
        <pc:inkChg chg="add del topLvl">
          <ac:chgData name="Emily Avila" userId="939183f2-1b0e-483a-ae5d-627ac523c81d" providerId="ADAL" clId="{7F363ED5-7BAF-3E42-BF40-13EE4EA4107F}" dt="2020-06-13T19:28:50.385" v="3557" actId="27957"/>
          <ac:inkMkLst>
            <pc:docMk/>
            <pc:sldMk cId="3851238851" sldId="344"/>
            <ac:inkMk id="51" creationId="{42FD8CAB-519C-4E40-B1F2-89B766A8FB30}"/>
          </ac:inkMkLst>
        </pc:inkChg>
        <pc:inkChg chg="add del topLvl">
          <ac:chgData name="Emily Avila" userId="939183f2-1b0e-483a-ae5d-627ac523c81d" providerId="ADAL" clId="{7F363ED5-7BAF-3E42-BF40-13EE4EA4107F}" dt="2020-06-13T19:28:50.385" v="3557" actId="27957"/>
          <ac:inkMkLst>
            <pc:docMk/>
            <pc:sldMk cId="3851238851" sldId="344"/>
            <ac:inkMk id="52" creationId="{ECB57908-B42F-A34F-AF66-6EB16F42276D}"/>
          </ac:inkMkLst>
        </pc:inkChg>
        <pc:inkChg chg="add del">
          <ac:chgData name="Emily Avila" userId="939183f2-1b0e-483a-ae5d-627ac523c81d" providerId="ADAL" clId="{7F363ED5-7BAF-3E42-BF40-13EE4EA4107F}" dt="2020-06-13T19:28:50.385" v="3557" actId="27957"/>
          <ac:inkMkLst>
            <pc:docMk/>
            <pc:sldMk cId="3851238851" sldId="344"/>
            <ac:inkMk id="53" creationId="{5E711D7F-A953-4642-B8C5-712353A6D125}"/>
          </ac:inkMkLst>
        </pc:inkChg>
        <pc:inkChg chg="add del">
          <ac:chgData name="Emily Avila" userId="939183f2-1b0e-483a-ae5d-627ac523c81d" providerId="ADAL" clId="{7F363ED5-7BAF-3E42-BF40-13EE4EA4107F}" dt="2020-06-13T19:28:50.385" v="3557" actId="27957"/>
          <ac:inkMkLst>
            <pc:docMk/>
            <pc:sldMk cId="3851238851" sldId="344"/>
            <ac:inkMk id="54" creationId="{7F61275A-E066-6147-B65F-AC23A8D2856A}"/>
          </ac:inkMkLst>
        </pc:inkChg>
        <pc:inkChg chg="add del">
          <ac:chgData name="Emily Avila" userId="939183f2-1b0e-483a-ae5d-627ac523c81d" providerId="ADAL" clId="{7F363ED5-7BAF-3E42-BF40-13EE4EA4107F}" dt="2020-06-13T19:28:50.385" v="3557" actId="27957"/>
          <ac:inkMkLst>
            <pc:docMk/>
            <pc:sldMk cId="3851238851" sldId="344"/>
            <ac:inkMk id="55" creationId="{909FE96B-108B-E349-AD87-B6BC782CF804}"/>
          </ac:inkMkLst>
        </pc:inkChg>
        <pc:inkChg chg="add del">
          <ac:chgData name="Emily Avila" userId="939183f2-1b0e-483a-ae5d-627ac523c81d" providerId="ADAL" clId="{7F363ED5-7BAF-3E42-BF40-13EE4EA4107F}" dt="2020-06-13T19:28:50.385" v="3557" actId="27957"/>
          <ac:inkMkLst>
            <pc:docMk/>
            <pc:sldMk cId="3851238851" sldId="344"/>
            <ac:inkMk id="56" creationId="{A979DCDF-77BC-0D4F-988D-05F9C83BE185}"/>
          </ac:inkMkLst>
        </pc:inkChg>
        <pc:inkChg chg="add del">
          <ac:chgData name="Emily Avila" userId="939183f2-1b0e-483a-ae5d-627ac523c81d" providerId="ADAL" clId="{7F363ED5-7BAF-3E42-BF40-13EE4EA4107F}" dt="2020-06-13T19:28:50.385" v="3557" actId="27957"/>
          <ac:inkMkLst>
            <pc:docMk/>
            <pc:sldMk cId="3851238851" sldId="344"/>
            <ac:inkMk id="57" creationId="{505A1DDC-05EB-4143-B332-C79418760493}"/>
          </ac:inkMkLst>
        </pc:inkChg>
        <pc:inkChg chg="add del">
          <ac:chgData name="Emily Avila" userId="939183f2-1b0e-483a-ae5d-627ac523c81d" providerId="ADAL" clId="{7F363ED5-7BAF-3E42-BF40-13EE4EA4107F}" dt="2020-06-13T19:28:50.385" v="3557" actId="27957"/>
          <ac:inkMkLst>
            <pc:docMk/>
            <pc:sldMk cId="3851238851" sldId="344"/>
            <ac:inkMk id="58" creationId="{B4A5BA90-C621-6449-9D33-5E819878C371}"/>
          </ac:inkMkLst>
        </pc:inkChg>
        <pc:inkChg chg="add del">
          <ac:chgData name="Emily Avila" userId="939183f2-1b0e-483a-ae5d-627ac523c81d" providerId="ADAL" clId="{7F363ED5-7BAF-3E42-BF40-13EE4EA4107F}" dt="2020-06-13T19:28:50.385" v="3557" actId="27957"/>
          <ac:inkMkLst>
            <pc:docMk/>
            <pc:sldMk cId="3851238851" sldId="344"/>
            <ac:inkMk id="59" creationId="{F7FF965D-1A46-994D-A175-1E5C63CF3634}"/>
          </ac:inkMkLst>
        </pc:inkChg>
        <pc:inkChg chg="add del">
          <ac:chgData name="Emily Avila" userId="939183f2-1b0e-483a-ae5d-627ac523c81d" providerId="ADAL" clId="{7F363ED5-7BAF-3E42-BF40-13EE4EA4107F}" dt="2020-06-13T19:28:50.385" v="3557" actId="27957"/>
          <ac:inkMkLst>
            <pc:docMk/>
            <pc:sldMk cId="3851238851" sldId="344"/>
            <ac:inkMk id="60" creationId="{E92FB809-F6F6-F04A-97ED-29025C125F34}"/>
          </ac:inkMkLst>
        </pc:inkChg>
      </pc:sldChg>
      <pc:sldChg chg="addSp delSp modSp new mod modClrScheme chgLayout">
        <pc:chgData name="Emily Avila" userId="939183f2-1b0e-483a-ae5d-627ac523c81d" providerId="ADAL" clId="{7F363ED5-7BAF-3E42-BF40-13EE4EA4107F}" dt="2020-06-13T06:18:05.792" v="54" actId="1036"/>
        <pc:sldMkLst>
          <pc:docMk/>
          <pc:sldMk cId="2787209501" sldId="345"/>
        </pc:sldMkLst>
        <pc:spChg chg="add mod">
          <ac:chgData name="Emily Avila" userId="939183f2-1b0e-483a-ae5d-627ac523c81d" providerId="ADAL" clId="{7F363ED5-7BAF-3E42-BF40-13EE4EA4107F}" dt="2020-06-13T06:18:05.792" v="54" actId="1036"/>
          <ac:spMkLst>
            <pc:docMk/>
            <pc:sldMk cId="2787209501" sldId="345"/>
            <ac:spMk id="2" creationId="{85C7180F-EEBE-C943-9DA1-CAE1999F4CBE}"/>
          </ac:spMkLst>
        </pc:spChg>
        <pc:spChg chg="add del mod">
          <ac:chgData name="Emily Avila" userId="939183f2-1b0e-483a-ae5d-627ac523c81d" providerId="ADAL" clId="{7F363ED5-7BAF-3E42-BF40-13EE4EA4107F}" dt="2020-06-13T06:14:46.923" v="21" actId="478"/>
          <ac:spMkLst>
            <pc:docMk/>
            <pc:sldMk cId="2787209501" sldId="345"/>
            <ac:spMk id="3" creationId="{17825D6A-7715-4446-AFC3-33774EF31D28}"/>
          </ac:spMkLst>
        </pc:spChg>
        <pc:spChg chg="add mod">
          <ac:chgData name="Emily Avila" userId="939183f2-1b0e-483a-ae5d-627ac523c81d" providerId="ADAL" clId="{7F363ED5-7BAF-3E42-BF40-13EE4EA4107F}" dt="2020-06-13T06:17:59.381" v="37" actId="27636"/>
          <ac:spMkLst>
            <pc:docMk/>
            <pc:sldMk cId="2787209501" sldId="345"/>
            <ac:spMk id="4" creationId="{AB9128F5-1EA5-1F46-9C09-121FA1FD2AA2}"/>
          </ac:spMkLst>
        </pc:spChg>
      </pc:sldChg>
      <pc:sldChg chg="modSp add">
        <pc:chgData name="Emily Avila" userId="939183f2-1b0e-483a-ae5d-627ac523c81d" providerId="ADAL" clId="{7F363ED5-7BAF-3E42-BF40-13EE4EA4107F}" dt="2020-06-13T07:22:08.496" v="1645" actId="1036"/>
        <pc:sldMkLst>
          <pc:docMk/>
          <pc:sldMk cId="2285252442" sldId="346"/>
        </pc:sldMkLst>
        <pc:spChg chg="mod">
          <ac:chgData name="Emily Avila" userId="939183f2-1b0e-483a-ae5d-627ac523c81d" providerId="ADAL" clId="{7F363ED5-7BAF-3E42-BF40-13EE4EA4107F}" dt="2020-06-13T07:22:08.496" v="1645" actId="1036"/>
          <ac:spMkLst>
            <pc:docMk/>
            <pc:sldMk cId="2285252442" sldId="346"/>
            <ac:spMk id="5" creationId="{00000000-0000-0000-0000-000000000000}"/>
          </ac:spMkLst>
        </pc:spChg>
        <pc:spChg chg="mod">
          <ac:chgData name="Emily Avila" userId="939183f2-1b0e-483a-ae5d-627ac523c81d" providerId="ADAL" clId="{7F363ED5-7BAF-3E42-BF40-13EE4EA4107F}" dt="2020-06-13T07:21:55.066" v="1603" actId="1036"/>
          <ac:spMkLst>
            <pc:docMk/>
            <pc:sldMk cId="2285252442" sldId="346"/>
            <ac:spMk id="7" creationId="{00000000-0000-0000-0000-000000000000}"/>
          </ac:spMkLst>
        </pc:spChg>
        <pc:picChg chg="mod">
          <ac:chgData name="Emily Avila" userId="939183f2-1b0e-483a-ae5d-627ac523c81d" providerId="ADAL" clId="{7F363ED5-7BAF-3E42-BF40-13EE4EA4107F}" dt="2020-06-13T07:21:59.684" v="1625" actId="1036"/>
          <ac:picMkLst>
            <pc:docMk/>
            <pc:sldMk cId="2285252442" sldId="346"/>
            <ac:picMk id="4" creationId="{00000000-0000-0000-0000-000000000000}"/>
          </ac:picMkLst>
        </pc:picChg>
      </pc:sldChg>
      <pc:sldChg chg="addSp delSp modSp new">
        <pc:chgData name="Emily Avila" userId="939183f2-1b0e-483a-ae5d-627ac523c81d" providerId="ADAL" clId="{7F363ED5-7BAF-3E42-BF40-13EE4EA4107F}" dt="2020-06-13T07:42:30.974" v="2137" actId="1035"/>
        <pc:sldMkLst>
          <pc:docMk/>
          <pc:sldMk cId="1440258362" sldId="347"/>
        </pc:sldMkLst>
        <pc:spChg chg="mod">
          <ac:chgData name="Emily Avila" userId="939183f2-1b0e-483a-ae5d-627ac523c81d" providerId="ADAL" clId="{7F363ED5-7BAF-3E42-BF40-13EE4EA4107F}" dt="2020-06-13T07:41:02.564" v="2111" actId="14100"/>
          <ac:spMkLst>
            <pc:docMk/>
            <pc:sldMk cId="1440258362" sldId="347"/>
            <ac:spMk id="2" creationId="{2F96C4F2-C46A-154E-9A09-C56E6DC2156E}"/>
          </ac:spMkLst>
        </pc:spChg>
        <pc:spChg chg="del mod">
          <ac:chgData name="Emily Avila" userId="939183f2-1b0e-483a-ae5d-627ac523c81d" providerId="ADAL" clId="{7F363ED5-7BAF-3E42-BF40-13EE4EA4107F}" dt="2020-06-13T07:41:45.577" v="2112" actId="22"/>
          <ac:spMkLst>
            <pc:docMk/>
            <pc:sldMk cId="1440258362" sldId="347"/>
            <ac:spMk id="3" creationId="{B47DD5A8-0870-0A4D-8E85-92B7FAF59BCF}"/>
          </ac:spMkLst>
        </pc:spChg>
        <pc:spChg chg="del mod">
          <ac:chgData name="Emily Avila" userId="939183f2-1b0e-483a-ae5d-627ac523c81d" providerId="ADAL" clId="{7F363ED5-7BAF-3E42-BF40-13EE4EA4107F}" dt="2020-06-13T07:42:25.333" v="2120" actId="478"/>
          <ac:spMkLst>
            <pc:docMk/>
            <pc:sldMk cId="1440258362" sldId="347"/>
            <ac:spMk id="4" creationId="{52960C97-89C5-5A4D-8AFD-A159F1FDF85A}"/>
          </ac:spMkLst>
        </pc:spChg>
        <pc:spChg chg="add del mod">
          <ac:chgData name="Emily Avila" userId="939183f2-1b0e-483a-ae5d-627ac523c81d" providerId="ADAL" clId="{7F363ED5-7BAF-3E42-BF40-13EE4EA4107F}" dt="2020-06-13T07:41:54.539" v="2114" actId="478"/>
          <ac:spMkLst>
            <pc:docMk/>
            <pc:sldMk cId="1440258362" sldId="347"/>
            <ac:spMk id="9" creationId="{7848C0EF-DF1B-4F42-B2B3-BF7CDF2738BF}"/>
          </ac:spMkLst>
        </pc:spChg>
        <pc:picChg chg="add del mod modCrop">
          <ac:chgData name="Emily Avila" userId="939183f2-1b0e-483a-ae5d-627ac523c81d" providerId="ADAL" clId="{7F363ED5-7BAF-3E42-BF40-13EE4EA4107F}" dt="2020-06-13T07:41:52.143" v="2113" actId="478"/>
          <ac:picMkLst>
            <pc:docMk/>
            <pc:sldMk cId="1440258362" sldId="347"/>
            <ac:picMk id="7" creationId="{D2885D29-29AE-254B-8BA6-1D166A29BD05}"/>
          </ac:picMkLst>
        </pc:picChg>
        <pc:picChg chg="add mod modCrop">
          <ac:chgData name="Emily Avila" userId="939183f2-1b0e-483a-ae5d-627ac523c81d" providerId="ADAL" clId="{7F363ED5-7BAF-3E42-BF40-13EE4EA4107F}" dt="2020-06-13T07:42:30.974" v="2137" actId="1035"/>
          <ac:picMkLst>
            <pc:docMk/>
            <pc:sldMk cId="1440258362" sldId="347"/>
            <ac:picMk id="12" creationId="{8C8B9469-4E5C-3C42-9C67-2180082FD157}"/>
          </ac:picMkLst>
        </pc:picChg>
      </pc:sldChg>
      <pc:sldChg chg="addSp delSp modSp new">
        <pc:chgData name="Emily Avila" userId="939183f2-1b0e-483a-ae5d-627ac523c81d" providerId="ADAL" clId="{7F363ED5-7BAF-3E42-BF40-13EE4EA4107F}" dt="2020-06-13T07:45:17.328" v="2201" actId="732"/>
        <pc:sldMkLst>
          <pc:docMk/>
          <pc:sldMk cId="3174827295" sldId="348"/>
        </pc:sldMkLst>
        <pc:spChg chg="mod">
          <ac:chgData name="Emily Avila" userId="939183f2-1b0e-483a-ae5d-627ac523c81d" providerId="ADAL" clId="{7F363ED5-7BAF-3E42-BF40-13EE4EA4107F}" dt="2020-06-13T07:43:15.276" v="2191" actId="1036"/>
          <ac:spMkLst>
            <pc:docMk/>
            <pc:sldMk cId="3174827295" sldId="348"/>
            <ac:spMk id="2" creationId="{18FD41F5-A948-294E-824C-CDE25465F194}"/>
          </ac:spMkLst>
        </pc:spChg>
        <pc:spChg chg="del">
          <ac:chgData name="Emily Avila" userId="939183f2-1b0e-483a-ae5d-627ac523c81d" providerId="ADAL" clId="{7F363ED5-7BAF-3E42-BF40-13EE4EA4107F}" dt="2020-06-13T07:43:11.255" v="2175" actId="478"/>
          <ac:spMkLst>
            <pc:docMk/>
            <pc:sldMk cId="3174827295" sldId="348"/>
            <ac:spMk id="3" creationId="{EE1FC0D7-248B-7B4D-A21C-B03464622866}"/>
          </ac:spMkLst>
        </pc:spChg>
        <pc:spChg chg="del mod">
          <ac:chgData name="Emily Avila" userId="939183f2-1b0e-483a-ae5d-627ac523c81d" providerId="ADAL" clId="{7F363ED5-7BAF-3E42-BF40-13EE4EA4107F}" dt="2020-06-13T07:45:00.819" v="2197" actId="478"/>
          <ac:spMkLst>
            <pc:docMk/>
            <pc:sldMk cId="3174827295" sldId="348"/>
            <ac:spMk id="4" creationId="{28BFAF0B-2A1F-7F47-99E4-0AFB4B781104}"/>
          </ac:spMkLst>
        </pc:spChg>
        <pc:picChg chg="add mod modCrop">
          <ac:chgData name="Emily Avila" userId="939183f2-1b0e-483a-ae5d-627ac523c81d" providerId="ADAL" clId="{7F363ED5-7BAF-3E42-BF40-13EE4EA4107F}" dt="2020-06-13T07:45:17.328" v="2201" actId="732"/>
          <ac:picMkLst>
            <pc:docMk/>
            <pc:sldMk cId="3174827295" sldId="348"/>
            <ac:picMk id="7" creationId="{BC122901-F265-AD40-B21C-10E4D05DE957}"/>
          </ac:picMkLst>
        </pc:picChg>
      </pc:sldChg>
      <pc:sldChg chg="addSp delSp modSp new">
        <pc:chgData name="Emily Avila" userId="939183f2-1b0e-483a-ae5d-627ac523c81d" providerId="ADAL" clId="{7F363ED5-7BAF-3E42-BF40-13EE4EA4107F}" dt="2020-06-13T20:12:06.553" v="3961" actId="255"/>
        <pc:sldMkLst>
          <pc:docMk/>
          <pc:sldMk cId="1739812621" sldId="349"/>
        </pc:sldMkLst>
        <pc:spChg chg="mod">
          <ac:chgData name="Emily Avila" userId="939183f2-1b0e-483a-ae5d-627ac523c81d" providerId="ADAL" clId="{7F363ED5-7BAF-3E42-BF40-13EE4EA4107F}" dt="2020-06-13T19:29:52.545" v="3586" actId="20577"/>
          <ac:spMkLst>
            <pc:docMk/>
            <pc:sldMk cId="1739812621" sldId="349"/>
            <ac:spMk id="2" creationId="{99E5FCA5-03A7-B24A-8ED8-9ACDAD26BFCE}"/>
          </ac:spMkLst>
        </pc:spChg>
        <pc:spChg chg="del">
          <ac:chgData name="Emily Avila" userId="939183f2-1b0e-483a-ae5d-627ac523c81d" providerId="ADAL" clId="{7F363ED5-7BAF-3E42-BF40-13EE4EA4107F}" dt="2020-06-13T19:32:04.627" v="3729" actId="478"/>
          <ac:spMkLst>
            <pc:docMk/>
            <pc:sldMk cId="1739812621" sldId="349"/>
            <ac:spMk id="3" creationId="{2D508623-10B5-4E40-9F40-815F9D35FD93}"/>
          </ac:spMkLst>
        </pc:spChg>
        <pc:spChg chg="add mod">
          <ac:chgData name="Emily Avila" userId="939183f2-1b0e-483a-ae5d-627ac523c81d" providerId="ADAL" clId="{7F363ED5-7BAF-3E42-BF40-13EE4EA4107F}" dt="2020-06-13T20:12:06.553" v="3961" actId="255"/>
          <ac:spMkLst>
            <pc:docMk/>
            <pc:sldMk cId="1739812621" sldId="349"/>
            <ac:spMk id="3" creationId="{84DE0E23-CC35-2C4D-86AD-86036FAE84F7}"/>
          </ac:spMkLst>
        </pc:spChg>
        <pc:spChg chg="del mod">
          <ac:chgData name="Emily Avila" userId="939183f2-1b0e-483a-ae5d-627ac523c81d" providerId="ADAL" clId="{7F363ED5-7BAF-3E42-BF40-13EE4EA4107F}" dt="2020-06-13T19:32:08.116" v="3730" actId="478"/>
          <ac:spMkLst>
            <pc:docMk/>
            <pc:sldMk cId="1739812621" sldId="349"/>
            <ac:spMk id="4" creationId="{FF87EDDE-CE85-CD4E-8749-D08C3ACBCFE3}"/>
          </ac:spMkLst>
        </pc:spChg>
        <pc:spChg chg="add del mod">
          <ac:chgData name="Emily Avila" userId="939183f2-1b0e-483a-ae5d-627ac523c81d" providerId="ADAL" clId="{7F363ED5-7BAF-3E42-BF40-13EE4EA4107F}" dt="2020-06-13T19:32:26.706" v="3731" actId="478"/>
          <ac:spMkLst>
            <pc:docMk/>
            <pc:sldMk cId="1739812621" sldId="349"/>
            <ac:spMk id="6" creationId="{80E217EF-BB84-6A4D-81A8-49E81B6C5F78}"/>
          </ac:spMkLst>
        </pc:spChg>
      </pc:sldChg>
      <pc:sldChg chg="delSp modSp new">
        <pc:chgData name="Emily Avila" userId="939183f2-1b0e-483a-ae5d-627ac523c81d" providerId="ADAL" clId="{7F363ED5-7BAF-3E42-BF40-13EE4EA4107F}" dt="2020-06-13T20:33:22.003" v="4586" actId="20577"/>
        <pc:sldMkLst>
          <pc:docMk/>
          <pc:sldMk cId="1458826965" sldId="350"/>
        </pc:sldMkLst>
        <pc:spChg chg="mod">
          <ac:chgData name="Emily Avila" userId="939183f2-1b0e-483a-ae5d-627ac523c81d" providerId="ADAL" clId="{7F363ED5-7BAF-3E42-BF40-13EE4EA4107F}" dt="2020-06-13T20:15:06.891" v="4059" actId="20577"/>
          <ac:spMkLst>
            <pc:docMk/>
            <pc:sldMk cId="1458826965" sldId="350"/>
            <ac:spMk id="2" creationId="{5B4D6847-F285-EA4D-924B-72A067BF655B}"/>
          </ac:spMkLst>
        </pc:spChg>
        <pc:spChg chg="del">
          <ac:chgData name="Emily Avila" userId="939183f2-1b0e-483a-ae5d-627ac523c81d" providerId="ADAL" clId="{7F363ED5-7BAF-3E42-BF40-13EE4EA4107F}" dt="2020-06-13T20:16:50.832" v="4060" actId="478"/>
          <ac:spMkLst>
            <pc:docMk/>
            <pc:sldMk cId="1458826965" sldId="350"/>
            <ac:spMk id="3" creationId="{0244C844-58FB-7945-9159-BD1BF41DD53F}"/>
          </ac:spMkLst>
        </pc:spChg>
        <pc:spChg chg="mod">
          <ac:chgData name="Emily Avila" userId="939183f2-1b0e-483a-ae5d-627ac523c81d" providerId="ADAL" clId="{7F363ED5-7BAF-3E42-BF40-13EE4EA4107F}" dt="2020-06-13T20:33:22.003" v="4586" actId="20577"/>
          <ac:spMkLst>
            <pc:docMk/>
            <pc:sldMk cId="1458826965" sldId="350"/>
            <ac:spMk id="4" creationId="{23F0CC40-20D5-FB43-8EF4-FF93FB38ABB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6/13/20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3T06:55:25.458"/>
    </inkml:context>
    <inkml:brush xml:id="br0">
      <inkml:brushProperty name="width" value="0.35" units="cm"/>
      <inkml:brushProperty name="height" value="0.35"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3T06:55:28.144"/>
    </inkml:context>
    <inkml:brush xml:id="br0">
      <inkml:brushProperty name="width" value="0.35" units="cm"/>
      <inkml:brushProperty name="height" value="0.35" units="cm"/>
      <inkml:brushProperty name="color" value="#E71224"/>
    </inkml:brush>
  </inkml:definitions>
  <inkml:trace contextRef="#ctx0" brushRef="#br0">1251 1883 24575,'13'28'0,"-4"-5"0,-20-41 0,-5 6 0,-7-24 0,0 7 0,-8-15 0,5 3 0,5 8 0,-5 1 0,2-2 0,-4-1 0,-5-3 0,15 9 0,-3 2 0,9 5 0,1-6 0,0 10 0,5-8 0,-9 8 0,8-4 0,-10 0 0,1-1 0,-1-4 0,0 9 0,-4-8 0,3 3 0,1 5 0,-4-8 0,8 8 0,-3 1 0,5 1 0,5 5 0,1-1 0,0 6 0,-1-9 0,-10 3 0,8-5 0,-7-5 0,9 5 0,-5 0 0,-5-4 0,8 3 0,-12-4 0,13 0 0,-14-6 0,9 0 0,-5-1 0,1-3 0,4 8 0,1-3 0,1 5 0,4-6 0,-6 5 0,6-4 0,-9-1 0,8 0 0,-9 4 0,5-7 0,-1 13 0,1-25 0,-5 12 0,4-12 0,-4 10 0,9 9 0,-3 3 0,9 5 0,-9 3 0,4-8 0,-5-1 0,5 3 0,1-2 0,5 10 0,-5 0 0,16 5 0,6 3 0,13 6 0,6 7 0,-1 7 0,3 3 0,7 3 0,0 6 0,3-3 0,-7 0 0,-4-4 0,2-4 0,-2-3 0,-5-3 0,-5-6 0,-14-1 0,-44-22 0,-18-5 0,-8-5 0,20 9 0,-1-2 0,-3 5 0,-3-8 0,3 0 0,3-3 0,1 0 0,1-2 0,-2-6 0,-1 1 0,-16-11 0,8 8 0,2-2 0,23 25 0,12 15 0,10 35 0,0 7 0,0 16 0,0-10 0,0 4 0,0-2 0,0 7 0,0-11 0,-5-1 0,-2-6 0,-8 2 0,2-3 0,-8 0 0,4-7 0,5-10 0,2-2 0,10-9 0,0 19 0,-10 14 0,-3 18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3T06:55:40.423"/>
    </inkml:context>
    <inkml:brush xml:id="br0">
      <inkml:brushProperty name="width" value="0.35" units="cm"/>
      <inkml:brushProperty name="height" value="0.35" units="cm"/>
      <inkml:brushProperty name="color" value="#E71224"/>
    </inkml:brush>
  </inkml:definitions>
  <inkml:trace contextRef="#ctx0" brushRef="#br0">2468 604 24575,'-41'0'0,"0"0"0,-3 0 0,-5 0 0,16 0 0,2 0 0,18 0 0,-8 5 0,9-4 0,-19 9 0,11-8 0,-22 8 0,17-4 0,-12 5 0,8-5 0,1 4 0,-5-9 0,5 4 0,-6-5 0,1 0 0,-6 0 0,5 0 0,-10 5 0,5-4 0,-1 4 0,1-5 0,1 0 0,3 0 0,-3 0 0,-6 0 0,4 0 0,-15 0 0,4 0 0,-5 0 0,0 0 0,1 0 0,-1 0 0,1 0 0,3 0 0,12 0 0,-12 0 0,10 0 0,-19 0 0,15 0 0,3 0 0,15 0 0,-5 0 0,10 0 0,-10 0 0,10 0 0,-9 0 0,-2 0 0,-6 0 0,-4 0 0,-1 0 0,5 0 0,2-5 0,9-1 0,12-5 0,7 0 0,10 0 0,0 0 0,10-10 0,7 7 0,12-17 0,0 11 0,-3-10 0,-3 10 0,9-21 0,13 10 0,3-17 0,1 7 0,-7 3 0,-16 4 0,0 1 0,4-5 0,0 1 0,-11 5 0,6 0 0,-11 8 0,8-3 0,-11 5 0,-6 9 0,-24 33 0,4 2 0,-23 27 0,10-11 0,-11 2 0,0 0 0,-1 3 0,2-13 0,0 4 0,1-11 0,0-2 0,3-6 0,1-3 0,-1 3 0,1-3 0,-10 5 0,2 0 0,-4 10 0,2-3 0,18 8 0,-6-13 0,18 2 0,-3-15 0,5-1 0,5 0 0,1 1 0,5 5 0,0 0 0,0 6 0,0-5 0,0 4 0,5 0 0,7 2 0,11 4 0,0-5 0,7-2 0,-8 1 0,4-1 0,-5 0 0,17 6 0,-4-7 0,11 17 0,-10-8 0,-1 11 0,-11-1 0,-3-4 0,-4 13 0,1-6 0,0 14 0,0-3 0,-6-3 0,0-1 0,0-5 0,-5-8 0,-1-3 0,0-16 0,1-6 0,11-5 0,15-5 0,9-1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13,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13,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13,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13,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13,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OpenStaxLogo" descr="openstax college logo">
            <a:extLst>
              <a:ext uri="{FF2B5EF4-FFF2-40B4-BE49-F238E27FC236}">
                <a16:creationId xmlns:a16="http://schemas.microsoft.com/office/drawing/2014/main" id="{F1D68577-B4B7-41F4-889E-453135FA3B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10" name="Figure" descr="Concepts of Biology">
            <a:extLst>
              <a:ext uri="{FF2B5EF4-FFF2-40B4-BE49-F238E27FC236}">
                <a16:creationId xmlns:a16="http://schemas.microsoft.com/office/drawing/2014/main" id="{E7B88E8B-14C4-46E3-B91E-005068CFC3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 HOW CELLS OBTAIN ENERGY</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sp>
        <p:nvSpPr>
          <p:cNvPr id="2" name="Title">
            <a:extLst>
              <a:ext uri="{FF2B5EF4-FFF2-40B4-BE49-F238E27FC236}">
                <a16:creationId xmlns:a16="http://schemas.microsoft.com/office/drawing/2014/main" id="{54385CD7-D915-48BE-9881-F3936848A2B8}"/>
              </a:ext>
            </a:extLst>
          </p:cNvPr>
          <p:cNvSpPr>
            <a:spLocks noGrp="1"/>
          </p:cNvSpPr>
          <p:nvPr>
            <p:ph type="title" idx="4294967295"/>
          </p:nvPr>
        </p:nvSpPr>
        <p:spPr>
          <a:xfrm>
            <a:off x="0" y="795132"/>
            <a:ext cx="9144000" cy="629796"/>
          </a:xfrm>
        </p:spPr>
        <p:txBody>
          <a:bodyPr>
            <a:no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1267F5-AC63-4CD3-A935-1626EEF86B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72910"/>
            <a:ext cx="8062912" cy="737453"/>
          </a:xfrm>
        </p:spPr>
        <p:txBody>
          <a:bodyPr>
            <a:normAutofit/>
          </a:bodyPr>
          <a:lstStyle/>
          <a:p>
            <a:r>
              <a:rPr lang="en-US" sz="1600" dirty="0"/>
              <a:t>Enzymes lower the activation energy of the reaction but do not change the free energy of the reaction.</a:t>
            </a:r>
          </a:p>
        </p:txBody>
      </p:sp>
      <p:pic>
        <p:nvPicPr>
          <p:cNvPr id="13" name="Figure" descr="This plot shows that a catalyst decreases the activation energy for a reaction but does not change the Gibbs free energ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667" r="-48667"/>
          <a:stretch>
            <a:fillRect/>
          </a:stretch>
        </p:blipFill>
        <p:spPr>
          <a:xfrm>
            <a:off x="457199" y="1749350"/>
            <a:ext cx="8062913" cy="3500071"/>
          </a:xfrm>
        </p:spPr>
      </p:pic>
      <p:pic>
        <p:nvPicPr>
          <p:cNvPr id="9" name="OpenStaxLogo" descr="openstax college logo">
            <a:extLst>
              <a:ext uri="{FF2B5EF4-FFF2-40B4-BE49-F238E27FC236}">
                <a16:creationId xmlns:a16="http://schemas.microsoft.com/office/drawing/2014/main" id="{FEECDD32-E03D-4D70-9880-BB5E9C50FB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199" y="626508"/>
            <a:ext cx="8062912" cy="659535"/>
          </a:xfrm>
        </p:spPr>
        <p:txBody>
          <a:bodyPr>
            <a:normAutofit fontScale="90000"/>
          </a:bodyPr>
          <a:lstStyle/>
          <a:p>
            <a:r>
              <a:rPr lang="en-US" dirty="0"/>
              <a:t>Learning objective: explain how enzymes catalyze chemical reactions</a:t>
            </a:r>
          </a:p>
        </p:txBody>
      </p:sp>
    </p:spTree>
    <p:extLst>
      <p:ext uri="{BB962C8B-B14F-4D97-AF65-F5344CB8AC3E}">
        <p14:creationId xmlns:p14="http://schemas.microsoft.com/office/powerpoint/2010/main" val="202371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EF46DB-CADE-42D3-ABF0-D1CDF00E1CA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induced-fit model is an adjustment to the lock-and-key model and explains how enzymes and substrates undergo dynamic modifications during the transition state to increase the affinity of the substrate for the active site.</a:t>
            </a:r>
          </a:p>
        </p:txBody>
      </p:sp>
      <p:pic>
        <p:nvPicPr>
          <p:cNvPr id="13" name="Figure" descr="In this diagram, a substrate binds the active site of an enzyme and, in the process, both the shape of the enzyme and the shape of the substrate change. The substrate is converted to product, which leaves the active sit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5" b="-4775"/>
          <a:stretch>
            <a:fillRect/>
          </a:stretch>
        </p:blipFill>
        <p:spPr/>
      </p:pic>
      <p:pic>
        <p:nvPicPr>
          <p:cNvPr id="9" name="OpenStaxLogo" descr="openstax college logo">
            <a:extLst>
              <a:ext uri="{FF2B5EF4-FFF2-40B4-BE49-F238E27FC236}">
                <a16:creationId xmlns:a16="http://schemas.microsoft.com/office/drawing/2014/main" id="{7EA8E940-F576-4A24-8666-32F16C9B53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fontScale="90000"/>
          </a:bodyPr>
          <a:lstStyle/>
          <a:p>
            <a:r>
              <a:rPr lang="en-US" dirty="0"/>
              <a:t>Learning objective: explain how enzymes catalyze chemical reactions</a:t>
            </a:r>
          </a:p>
        </p:txBody>
      </p:sp>
    </p:spTree>
    <p:extLst>
      <p:ext uri="{BB962C8B-B14F-4D97-AF65-F5344CB8AC3E}">
        <p14:creationId xmlns:p14="http://schemas.microsoft.com/office/powerpoint/2010/main" val="234687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8BF20E7-5932-4475-A92E-F3477470BF3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61958"/>
            <a:ext cx="8062912" cy="1166382"/>
          </a:xfrm>
        </p:spPr>
        <p:txBody>
          <a:bodyPr>
            <a:normAutofit/>
          </a:bodyPr>
          <a:lstStyle/>
          <a:p>
            <a:r>
              <a:rPr lang="en-US" sz="1600" dirty="0"/>
              <a:t>The structure of ATP shows the basic components of a two-ring adenine, five-carbon ribose, and three phosphate groups.</a:t>
            </a:r>
          </a:p>
        </p:txBody>
      </p:sp>
      <p:pic>
        <p:nvPicPr>
          <p:cNvPr id="3" name="Figure" descr="This illustration shows the molecular structure of ATP. This molecule is an adenine nucleotide with ribose and a string of three phosphate groups attached to it. The phosphate groups are named alpha, beta, and gamma in order of increasing distance from the ribose sugar to which they are attached."/>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601" r="-1891"/>
          <a:stretch/>
        </p:blipFill>
        <p:spPr>
          <a:xfrm>
            <a:off x="160759" y="1536343"/>
            <a:ext cx="4895127" cy="3500071"/>
          </a:xfrm>
        </p:spPr>
      </p:pic>
      <p:pic>
        <p:nvPicPr>
          <p:cNvPr id="9" name="OpenStaxLogo" descr="openstax college logo">
            <a:extLst>
              <a:ext uri="{FF2B5EF4-FFF2-40B4-BE49-F238E27FC236}">
                <a16:creationId xmlns:a16="http://schemas.microsoft.com/office/drawing/2014/main" id="{503AA106-AF14-4D9D-A42B-C136ACC293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127642" y="477852"/>
            <a:ext cx="8062912" cy="832948"/>
          </a:xfrm>
        </p:spPr>
        <p:txBody>
          <a:bodyPr>
            <a:normAutofit/>
          </a:bodyPr>
          <a:lstStyle/>
          <a:p>
            <a:r>
              <a:rPr lang="en-US" dirty="0"/>
              <a:t>Learning objective: explain how </a:t>
            </a:r>
            <a:r>
              <a:rPr lang="en-US" dirty="0" err="1"/>
              <a:t>atp</a:t>
            </a:r>
            <a:r>
              <a:rPr lang="en-US" dirty="0"/>
              <a:t> is used by the cell as an energy source</a:t>
            </a:r>
          </a:p>
        </p:txBody>
      </p:sp>
      <p:pic>
        <p:nvPicPr>
          <p:cNvPr id="4" name="Picture 3">
            <a:extLst>
              <a:ext uri="{FF2B5EF4-FFF2-40B4-BE49-F238E27FC236}">
                <a16:creationId xmlns:a16="http://schemas.microsoft.com/office/drawing/2014/main" id="{F57EC65F-B28B-FF4E-928E-B6F32F1712CA}"/>
              </a:ext>
            </a:extLst>
          </p:cNvPr>
          <p:cNvPicPr>
            <a:picLocks noChangeAspect="1"/>
          </p:cNvPicPr>
          <p:nvPr/>
        </p:nvPicPr>
        <p:blipFill rotWithShape="1">
          <a:blip r:embed="rId4"/>
          <a:srcRect l="11049" t="18772" r="17986" b="18273"/>
          <a:stretch/>
        </p:blipFill>
        <p:spPr>
          <a:xfrm>
            <a:off x="5097707" y="2318805"/>
            <a:ext cx="3789276" cy="2520055"/>
          </a:xfrm>
          <a:prstGeom prst="rect">
            <a:avLst/>
          </a:prstGeom>
        </p:spPr>
      </p:pic>
      <p:sp>
        <p:nvSpPr>
          <p:cNvPr id="10" name="TextBox 9">
            <a:extLst>
              <a:ext uri="{FF2B5EF4-FFF2-40B4-BE49-F238E27FC236}">
                <a16:creationId xmlns:a16="http://schemas.microsoft.com/office/drawing/2014/main" id="{BA57695F-7B6A-1842-92C5-7C4873C129EB}"/>
              </a:ext>
            </a:extLst>
          </p:cNvPr>
          <p:cNvSpPr txBox="1"/>
          <p:nvPr/>
        </p:nvSpPr>
        <p:spPr>
          <a:xfrm>
            <a:off x="6655443" y="6059008"/>
            <a:ext cx="2031357" cy="307777"/>
          </a:xfrm>
          <a:prstGeom prst="rect">
            <a:avLst/>
          </a:prstGeom>
          <a:noFill/>
        </p:spPr>
        <p:txBody>
          <a:bodyPr wrap="square" rtlCol="0">
            <a:spAutoFit/>
          </a:bodyPr>
          <a:lstStyle/>
          <a:p>
            <a:pPr algn="l"/>
            <a:r>
              <a:rPr lang="en-US" sz="1400" dirty="0"/>
              <a:t>From slide player.com</a:t>
            </a:r>
          </a:p>
        </p:txBody>
      </p:sp>
    </p:spTree>
    <p:extLst>
      <p:ext uri="{BB962C8B-B14F-4D97-AF65-F5344CB8AC3E}">
        <p14:creationId xmlns:p14="http://schemas.microsoft.com/office/powerpoint/2010/main" val="249700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C4F2-C46A-154E-9A09-C56E6DC2156E}"/>
              </a:ext>
            </a:extLst>
          </p:cNvPr>
          <p:cNvSpPr>
            <a:spLocks noGrp="1"/>
          </p:cNvSpPr>
          <p:nvPr>
            <p:ph type="title"/>
          </p:nvPr>
        </p:nvSpPr>
        <p:spPr>
          <a:xfrm>
            <a:off x="457200" y="281330"/>
            <a:ext cx="8062912" cy="1439782"/>
          </a:xfrm>
        </p:spPr>
        <p:txBody>
          <a:bodyPr>
            <a:normAutofit fontScale="90000"/>
          </a:bodyPr>
          <a:lstStyle/>
          <a:p>
            <a:r>
              <a:rPr lang="en-US" dirty="0"/>
              <a:t>Learning objective: describe the location &amp; general process of cellular respiration – glycolysis, citric acid cycle, and oxidative phosphorylation </a:t>
            </a:r>
          </a:p>
        </p:txBody>
      </p:sp>
      <p:pic>
        <p:nvPicPr>
          <p:cNvPr id="12" name="Picture 11">
            <a:extLst>
              <a:ext uri="{FF2B5EF4-FFF2-40B4-BE49-F238E27FC236}">
                <a16:creationId xmlns:a16="http://schemas.microsoft.com/office/drawing/2014/main" id="{8C8B9469-4E5C-3C42-9C67-2180082FD157}"/>
              </a:ext>
            </a:extLst>
          </p:cNvPr>
          <p:cNvPicPr>
            <a:picLocks noChangeAspect="1"/>
          </p:cNvPicPr>
          <p:nvPr/>
        </p:nvPicPr>
        <p:blipFill rotWithShape="1">
          <a:blip r:embed="rId2"/>
          <a:srcRect t="14504"/>
          <a:stretch/>
        </p:blipFill>
        <p:spPr>
          <a:xfrm>
            <a:off x="457201" y="1849858"/>
            <a:ext cx="8229600" cy="3484986"/>
          </a:xfrm>
          <a:prstGeom prst="rect">
            <a:avLst/>
          </a:prstGeom>
        </p:spPr>
      </p:pic>
    </p:spTree>
    <p:extLst>
      <p:ext uri="{BB962C8B-B14F-4D97-AF65-F5344CB8AC3E}">
        <p14:creationId xmlns:p14="http://schemas.microsoft.com/office/powerpoint/2010/main" val="144025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41F5-A948-294E-824C-CDE25465F194}"/>
              </a:ext>
            </a:extLst>
          </p:cNvPr>
          <p:cNvSpPr>
            <a:spLocks noGrp="1"/>
          </p:cNvSpPr>
          <p:nvPr>
            <p:ph type="title"/>
          </p:nvPr>
        </p:nvSpPr>
        <p:spPr>
          <a:xfrm>
            <a:off x="457200" y="611074"/>
            <a:ext cx="8062912" cy="659535"/>
          </a:xfrm>
        </p:spPr>
        <p:txBody>
          <a:bodyPr/>
          <a:lstStyle/>
          <a:p>
            <a:r>
              <a:rPr lang="en-US" dirty="0"/>
              <a:t>Roadmap of cellular respiration</a:t>
            </a:r>
          </a:p>
        </p:txBody>
      </p:sp>
      <p:pic>
        <p:nvPicPr>
          <p:cNvPr id="7" name="Picture 6">
            <a:extLst>
              <a:ext uri="{FF2B5EF4-FFF2-40B4-BE49-F238E27FC236}">
                <a16:creationId xmlns:a16="http://schemas.microsoft.com/office/drawing/2014/main" id="{BC122901-F265-AD40-B21C-10E4D05DE957}"/>
              </a:ext>
            </a:extLst>
          </p:cNvPr>
          <p:cNvPicPr>
            <a:picLocks noChangeAspect="1"/>
          </p:cNvPicPr>
          <p:nvPr/>
        </p:nvPicPr>
        <p:blipFill rotWithShape="1">
          <a:blip r:embed="rId2"/>
          <a:srcRect l="2982" t="14091" r="3506" b="14144"/>
          <a:stretch/>
        </p:blipFill>
        <p:spPr>
          <a:xfrm>
            <a:off x="273291" y="1342341"/>
            <a:ext cx="8415760" cy="4838861"/>
          </a:xfrm>
          <a:prstGeom prst="rect">
            <a:avLst/>
          </a:prstGeom>
        </p:spPr>
      </p:pic>
    </p:spTree>
    <p:extLst>
      <p:ext uri="{BB962C8B-B14F-4D97-AF65-F5344CB8AC3E}">
        <p14:creationId xmlns:p14="http://schemas.microsoft.com/office/powerpoint/2010/main" val="317482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C49E70C-B051-44C3-8840-7F6FC4261F0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glycolysis, a glucose molecule is converted into two pyruvate molecules</a:t>
            </a:r>
            <a:r>
              <a:rPr lang="en-US" sz="1600" dirty="0"/>
              <a:t>.</a:t>
            </a:r>
            <a:endParaRPr lang="en-US" sz="1600" dirty="0">
              <a:solidFill>
                <a:schemeClr val="tx1"/>
              </a:solidFill>
            </a:endParaRPr>
          </a:p>
        </p:txBody>
      </p:sp>
      <p:pic>
        <p:nvPicPr>
          <p:cNvPr id="2" name="Figure" descr="A graphic shows glucose at the top with an arrow pointing down to fructose diphosphate, which then splits into two glyceraldehyde 3-phosphate molecules. Each of these forms one NADH and two ATP molecules in the process of each becoming a pyruvate molec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69" r="-3869"/>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44BF7E42-12FC-446F-AEC5-46FDB5528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dirty="0"/>
              <a:t>Glycolysis</a:t>
            </a:r>
            <a:endParaRPr lang="en-US" sz="2400" dirty="0">
              <a:solidFill>
                <a:srgbClr val="6CB255"/>
              </a:solidFill>
            </a:endParaRPr>
          </a:p>
        </p:txBody>
      </p:sp>
      <p:sp>
        <p:nvSpPr>
          <p:cNvPr id="3" name="TextBox 2">
            <a:extLst>
              <a:ext uri="{FF2B5EF4-FFF2-40B4-BE49-F238E27FC236}">
                <a16:creationId xmlns:a16="http://schemas.microsoft.com/office/drawing/2014/main" id="{3FDC0E7C-0E79-3D46-9242-D19EAEE1F531}"/>
              </a:ext>
            </a:extLst>
          </p:cNvPr>
          <p:cNvSpPr txBox="1"/>
          <p:nvPr/>
        </p:nvSpPr>
        <p:spPr>
          <a:xfrm>
            <a:off x="3779777" y="2019461"/>
            <a:ext cx="1204333" cy="659535"/>
          </a:xfrm>
          <a:prstGeom prst="rect">
            <a:avLst/>
          </a:prstGeom>
          <a:noFill/>
        </p:spPr>
        <p:txBody>
          <a:bodyPr wrap="square" rtlCol="0">
            <a:spAutoFit/>
          </a:bodyPr>
          <a:lstStyle/>
          <a:p>
            <a:pPr algn="l"/>
            <a:r>
              <a:rPr lang="en-US" dirty="0"/>
              <a:t>Energy is invested</a:t>
            </a:r>
          </a:p>
        </p:txBody>
      </p:sp>
      <p:sp>
        <p:nvSpPr>
          <p:cNvPr id="4" name="TextBox 3">
            <a:extLst>
              <a:ext uri="{FF2B5EF4-FFF2-40B4-BE49-F238E27FC236}">
                <a16:creationId xmlns:a16="http://schemas.microsoft.com/office/drawing/2014/main" id="{C300F40F-BEE0-BB4E-9783-C591658A6766}"/>
              </a:ext>
            </a:extLst>
          </p:cNvPr>
          <p:cNvSpPr txBox="1"/>
          <p:nvPr/>
        </p:nvSpPr>
        <p:spPr>
          <a:xfrm>
            <a:off x="4381943" y="5275264"/>
            <a:ext cx="1204333" cy="646331"/>
          </a:xfrm>
          <a:prstGeom prst="rect">
            <a:avLst/>
          </a:prstGeom>
          <a:noFill/>
        </p:spPr>
        <p:txBody>
          <a:bodyPr wrap="square" rtlCol="0">
            <a:spAutoFit/>
          </a:bodyPr>
          <a:lstStyle/>
          <a:p>
            <a:pPr algn="l"/>
            <a:r>
              <a:rPr lang="en-US" dirty="0"/>
              <a:t>Energy is produced</a:t>
            </a:r>
          </a:p>
        </p:txBody>
      </p:sp>
      <p:sp>
        <p:nvSpPr>
          <p:cNvPr id="9" name="TextBox 8">
            <a:extLst>
              <a:ext uri="{FF2B5EF4-FFF2-40B4-BE49-F238E27FC236}">
                <a16:creationId xmlns:a16="http://schemas.microsoft.com/office/drawing/2014/main" id="{EAF65C76-9968-1F48-9339-DE428177A623}"/>
              </a:ext>
            </a:extLst>
          </p:cNvPr>
          <p:cNvSpPr txBox="1"/>
          <p:nvPr/>
        </p:nvSpPr>
        <p:spPr>
          <a:xfrm>
            <a:off x="4381621" y="4278230"/>
            <a:ext cx="1309265" cy="646331"/>
          </a:xfrm>
          <a:prstGeom prst="rect">
            <a:avLst/>
          </a:prstGeom>
          <a:noFill/>
        </p:spPr>
        <p:txBody>
          <a:bodyPr wrap="square" rtlCol="0">
            <a:spAutoFit/>
          </a:bodyPr>
          <a:lstStyle/>
          <a:p>
            <a:pPr algn="l"/>
            <a:r>
              <a:rPr lang="en-US" dirty="0"/>
              <a:t>Energy is transferred</a:t>
            </a:r>
          </a:p>
        </p:txBody>
      </p:sp>
    </p:spTree>
    <p:extLst>
      <p:ext uri="{BB962C8B-B14F-4D97-AF65-F5344CB8AC3E}">
        <p14:creationId xmlns:p14="http://schemas.microsoft.com/office/powerpoint/2010/main" val="117472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AFA3CF7-89F6-4DDF-A97C-B56294A7A21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Pyruvate is converted into acetyl-CoA before entering the citric acid cycle.</a:t>
            </a:r>
          </a:p>
          <a:p>
            <a:r>
              <a:rPr lang="en-US" sz="1600" dirty="0"/>
              <a:t>The citric acid cycle takes place in the mitochondria.</a:t>
            </a:r>
          </a:p>
          <a:p>
            <a:r>
              <a:rPr lang="en-US" sz="1600" dirty="0"/>
              <a:t>A little ATP is produced, but pay attention to the NADH and FADH2!</a:t>
            </a:r>
          </a:p>
        </p:txBody>
      </p:sp>
      <p:pic>
        <p:nvPicPr>
          <p:cNvPr id="11" name="Figure" descr="A graphic shows pyruvate becoming a two-carbon acetyl group by removing one molecule of carbon dioxide. The two-carbon acetyl group is picked up by coenzyme A to become acetyl CoA. The acetyl CoA then enters the citric acid cycle. Three NADH, one FADH2, one ATP, and two carbon dioxide molecules are produced during this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59" b="-2459"/>
          <a:stretch>
            <a:fillRect/>
          </a:stretch>
        </p:blipFill>
        <p:spPr/>
      </p:pic>
      <p:pic>
        <p:nvPicPr>
          <p:cNvPr id="9" name="OpenStaxLogo" descr="openstax college logo">
            <a:extLst>
              <a:ext uri="{FF2B5EF4-FFF2-40B4-BE49-F238E27FC236}">
                <a16:creationId xmlns:a16="http://schemas.microsoft.com/office/drawing/2014/main" id="{94A82FC8-B664-4C49-8966-7DA5B562A1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The Citric acid cycle</a:t>
            </a:r>
          </a:p>
        </p:txBody>
      </p:sp>
      <p:sp>
        <p:nvSpPr>
          <p:cNvPr id="2" name="Arrow: Down 1">
            <a:extLst>
              <a:ext uri="{FF2B5EF4-FFF2-40B4-BE49-F238E27FC236}">
                <a16:creationId xmlns:a16="http://schemas.microsoft.com/office/drawing/2014/main" id="{A48A72FB-CA9F-574D-9FBF-86F8A79D88A9}"/>
              </a:ext>
            </a:extLst>
          </p:cNvPr>
          <p:cNvSpPr/>
          <p:nvPr/>
        </p:nvSpPr>
        <p:spPr>
          <a:xfrm>
            <a:off x="6115414" y="591833"/>
            <a:ext cx="565524" cy="618056"/>
          </a:xfrm>
          <a:prstGeom prst="downArrow">
            <a:avLst>
              <a:gd name="adj1" fmla="val 53338"/>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B434C786-1B91-CF4A-861B-0441A10B9A0F}"/>
              </a:ext>
            </a:extLst>
          </p:cNvPr>
          <p:cNvSpPr/>
          <p:nvPr/>
        </p:nvSpPr>
        <p:spPr>
          <a:xfrm>
            <a:off x="7578619" y="1039356"/>
            <a:ext cx="565524" cy="618056"/>
          </a:xfrm>
          <a:prstGeom prst="downArrow">
            <a:avLst>
              <a:gd name="adj1" fmla="val 53338"/>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29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BEE1D5-89D3-4C26-80C4-5240719F991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3874306"/>
            <a:ext cx="8062912" cy="2628417"/>
          </a:xfrm>
        </p:spPr>
        <p:txBody>
          <a:bodyPr>
            <a:noAutofit/>
          </a:bodyPr>
          <a:lstStyle/>
          <a:p>
            <a:pPr marL="342900" indent="-342900">
              <a:buAutoNum type="alphaLcParenBoth"/>
            </a:pPr>
            <a:r>
              <a:rPr lang="en-US" sz="1300" dirty="0"/>
              <a:t>This takes place in the mitochondria.</a:t>
            </a:r>
          </a:p>
          <a:p>
            <a:pPr marL="342900" indent="-342900">
              <a:buAutoNum type="alphaLcParenBoth"/>
            </a:pPr>
            <a:r>
              <a:rPr lang="en-US" sz="1300" dirty="0"/>
              <a:t>Potential energy from electrons in NADH and FADH2 is transformed to kinetic energy to push hydrogen ions to the space between the two membranes of the mitochondria. This is the oxidation part, and is called the electron transport chain.</a:t>
            </a:r>
          </a:p>
          <a:p>
            <a:pPr marL="342900" indent="-342900">
              <a:buAutoNum type="alphaLcParenBoth"/>
            </a:pPr>
            <a:r>
              <a:rPr lang="en-US" sz="1300" dirty="0"/>
              <a:t>The Hydrogen ions move back into the innermost part of the mitochondria by facilitated diffusion through a protein called ATP synthase.</a:t>
            </a:r>
          </a:p>
          <a:p>
            <a:pPr marL="342900" indent="-342900">
              <a:buAutoNum type="alphaLcParenBoth"/>
            </a:pPr>
            <a:r>
              <a:rPr lang="en-US" sz="1300" dirty="0"/>
              <a:t>The kinetic energy of the hydrogen ions’ diffusion is captured to make ATP through a phosphorylation reaction.</a:t>
            </a:r>
          </a:p>
          <a:p>
            <a:pPr marL="342900" indent="-342900">
              <a:buAutoNum type="alphaLcParenBoth"/>
            </a:pPr>
            <a:r>
              <a:rPr lang="en-US" sz="1300" dirty="0"/>
              <a:t>The used up electrons and the diffused hydrogen ions combine with oxygen to form water.  </a:t>
            </a:r>
            <a:r>
              <a:rPr lang="en-US" sz="1300" b="1" dirty="0"/>
              <a:t>This is the number one reason you need oxygen!</a:t>
            </a:r>
            <a:endParaRPr lang="en-US" sz="1300" dirty="0"/>
          </a:p>
        </p:txBody>
      </p:sp>
      <p:pic>
        <p:nvPicPr>
          <p:cNvPr id="9" name="OpenStaxLogo" descr="openstax college logo">
            <a:extLst>
              <a:ext uri="{FF2B5EF4-FFF2-40B4-BE49-F238E27FC236}">
                <a16:creationId xmlns:a16="http://schemas.microsoft.com/office/drawing/2014/main" id="{C05BA3FD-286C-4B16-BAC6-CAC8D3DB8C8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87452" y="594998"/>
            <a:ext cx="5697102" cy="466015"/>
          </a:xfrm>
        </p:spPr>
        <p:txBody>
          <a:bodyPr/>
          <a:lstStyle/>
          <a:p>
            <a:r>
              <a:rPr lang="en-US" dirty="0"/>
              <a:t>OXIDATIVE PHOSPHORYLATION</a:t>
            </a:r>
          </a:p>
        </p:txBody>
      </p:sp>
      <p:pic>
        <p:nvPicPr>
          <p:cNvPr id="11" name="Picture 10">
            <a:extLst>
              <a:ext uri="{FF2B5EF4-FFF2-40B4-BE49-F238E27FC236}">
                <a16:creationId xmlns:a16="http://schemas.microsoft.com/office/drawing/2014/main" id="{017F041C-227F-2445-8854-378520C42C59}"/>
              </a:ext>
            </a:extLst>
          </p:cNvPr>
          <p:cNvPicPr>
            <a:picLocks noChangeAspect="1"/>
          </p:cNvPicPr>
          <p:nvPr/>
        </p:nvPicPr>
        <p:blipFill>
          <a:blip r:embed="rId3"/>
          <a:stretch>
            <a:fillRect/>
          </a:stretch>
        </p:blipFill>
        <p:spPr>
          <a:xfrm>
            <a:off x="3688454" y="983891"/>
            <a:ext cx="4610100" cy="3225800"/>
          </a:xfrm>
          <a:prstGeom prst="rect">
            <a:avLst/>
          </a:prstGeom>
        </p:spPr>
      </p:pic>
      <p:sp>
        <p:nvSpPr>
          <p:cNvPr id="125" name="TextBox 124">
            <a:extLst>
              <a:ext uri="{FF2B5EF4-FFF2-40B4-BE49-F238E27FC236}">
                <a16:creationId xmlns:a16="http://schemas.microsoft.com/office/drawing/2014/main" id="{B1D345DC-A4C2-4E33-91BD-343E68F7392D}"/>
              </a:ext>
            </a:extLst>
          </p:cNvPr>
          <p:cNvSpPr txBox="1"/>
          <p:nvPr/>
        </p:nvSpPr>
        <p:spPr>
          <a:xfrm>
            <a:off x="4530228" y="1124023"/>
            <a:ext cx="3151824" cy="338554"/>
          </a:xfrm>
          <a:prstGeom prst="rect">
            <a:avLst/>
          </a:prstGeom>
          <a:noFill/>
        </p:spPr>
        <p:txBody>
          <a:bodyPr wrap="none" rtlCol="0" anchor="ctr" anchorCtr="1">
            <a:spAutoFit/>
          </a:bodyPr>
          <a:lstStyle/>
          <a:p>
            <a:pPr algn="ctr"/>
            <a:r>
              <a:rPr lang="en-US" sz="1600">
                <a:solidFill>
                  <a:srgbClr val="000000"/>
                </a:solidFill>
              </a:rPr>
              <a:t>outer membrane of mitochondria</a:t>
            </a:r>
          </a:p>
        </p:txBody>
      </p:sp>
      <p:sp>
        <p:nvSpPr>
          <p:cNvPr id="62" name="TextBox 61">
            <a:extLst>
              <a:ext uri="{FF2B5EF4-FFF2-40B4-BE49-F238E27FC236}">
                <a16:creationId xmlns:a16="http://schemas.microsoft.com/office/drawing/2014/main" id="{91E67A98-3FCF-4B4B-BBEB-428E12ED63BF}"/>
              </a:ext>
            </a:extLst>
          </p:cNvPr>
          <p:cNvSpPr txBox="1"/>
          <p:nvPr/>
        </p:nvSpPr>
        <p:spPr>
          <a:xfrm>
            <a:off x="5829018" y="633571"/>
            <a:ext cx="1454244" cy="415498"/>
          </a:xfrm>
          <a:prstGeom prst="rect">
            <a:avLst/>
          </a:prstGeom>
          <a:noFill/>
        </p:spPr>
        <p:txBody>
          <a:bodyPr wrap="none" rtlCol="0" anchor="ctr" anchorCtr="1">
            <a:spAutoFit/>
          </a:bodyPr>
          <a:lstStyle/>
          <a:p>
            <a:pPr algn="ctr"/>
            <a:r>
              <a:rPr lang="en-US" sz="2100">
                <a:solidFill>
                  <a:srgbClr val="000000"/>
                </a:solidFill>
              </a:rPr>
              <a:t>Cytoplasm</a:t>
            </a:r>
          </a:p>
        </p:txBody>
      </p:sp>
    </p:spTree>
    <p:extLst>
      <p:ext uri="{BB962C8B-B14F-4D97-AF65-F5344CB8AC3E}">
        <p14:creationId xmlns:p14="http://schemas.microsoft.com/office/powerpoint/2010/main" val="385123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FCA5-03A7-B24A-8ED8-9ACDAD26BFCE}"/>
              </a:ext>
            </a:extLst>
          </p:cNvPr>
          <p:cNvSpPr>
            <a:spLocks noGrp="1"/>
          </p:cNvSpPr>
          <p:nvPr>
            <p:ph type="title"/>
          </p:nvPr>
        </p:nvSpPr>
        <p:spPr/>
        <p:txBody>
          <a:bodyPr/>
          <a:lstStyle/>
          <a:p>
            <a:r>
              <a:rPr lang="en-US" dirty="0"/>
              <a:t>Why do I need to know this?</a:t>
            </a:r>
          </a:p>
        </p:txBody>
      </p:sp>
      <p:sp>
        <p:nvSpPr>
          <p:cNvPr id="3" name="TextBox 2">
            <a:extLst>
              <a:ext uri="{FF2B5EF4-FFF2-40B4-BE49-F238E27FC236}">
                <a16:creationId xmlns:a16="http://schemas.microsoft.com/office/drawing/2014/main" id="{84DE0E23-CC35-2C4D-86AD-86036FAE84F7}"/>
              </a:ext>
            </a:extLst>
          </p:cNvPr>
          <p:cNvSpPr txBox="1"/>
          <p:nvPr/>
        </p:nvSpPr>
        <p:spPr>
          <a:xfrm>
            <a:off x="994968" y="2515409"/>
            <a:ext cx="6212484" cy="1384995"/>
          </a:xfrm>
          <a:prstGeom prst="rect">
            <a:avLst/>
          </a:prstGeom>
          <a:noFill/>
        </p:spPr>
        <p:txBody>
          <a:bodyPr wrap="square" rtlCol="0">
            <a:spAutoFit/>
          </a:bodyPr>
          <a:lstStyle/>
          <a:p>
            <a:pPr algn="l"/>
            <a:r>
              <a:rPr lang="en-US" sz="2800" dirty="0"/>
              <a:t>Cellular respiration is how your body gets energy from food AND why you need to keep inhaling Oxygen!</a:t>
            </a:r>
          </a:p>
        </p:txBody>
      </p:sp>
    </p:spTree>
    <p:extLst>
      <p:ext uri="{BB962C8B-B14F-4D97-AF65-F5344CB8AC3E}">
        <p14:creationId xmlns:p14="http://schemas.microsoft.com/office/powerpoint/2010/main" val="1739812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6847-F285-EA4D-924B-72A067BF655B}"/>
              </a:ext>
            </a:extLst>
          </p:cNvPr>
          <p:cNvSpPr>
            <a:spLocks noGrp="1"/>
          </p:cNvSpPr>
          <p:nvPr>
            <p:ph type="title"/>
          </p:nvPr>
        </p:nvSpPr>
        <p:spPr/>
        <p:txBody>
          <a:bodyPr>
            <a:normAutofit fontScale="90000"/>
          </a:bodyPr>
          <a:lstStyle/>
          <a:p>
            <a:r>
              <a:rPr lang="en-US" dirty="0"/>
              <a:t>Learning objective: distinguish between fermentation in animal cells &amp; yeast cells</a:t>
            </a:r>
          </a:p>
        </p:txBody>
      </p:sp>
      <p:sp>
        <p:nvSpPr>
          <p:cNvPr id="4" name="Text Placeholder 3">
            <a:extLst>
              <a:ext uri="{FF2B5EF4-FFF2-40B4-BE49-F238E27FC236}">
                <a16:creationId xmlns:a16="http://schemas.microsoft.com/office/drawing/2014/main" id="{23F0CC40-20D5-FB43-8EF4-FF93FB38ABB5}"/>
              </a:ext>
            </a:extLst>
          </p:cNvPr>
          <p:cNvSpPr>
            <a:spLocks noGrp="1"/>
          </p:cNvSpPr>
          <p:nvPr>
            <p:ph type="body" sz="quarter" idx="14"/>
          </p:nvPr>
        </p:nvSpPr>
        <p:spPr>
          <a:xfrm>
            <a:off x="457200" y="1456051"/>
            <a:ext cx="8062912" cy="4554313"/>
          </a:xfrm>
        </p:spPr>
        <p:txBody>
          <a:bodyPr/>
          <a:lstStyle/>
          <a:p>
            <a:r>
              <a:rPr lang="en-US" dirty="0"/>
              <a:t>What is fermentation?</a:t>
            </a:r>
          </a:p>
          <a:p>
            <a:pPr marL="342900" indent="-342900">
              <a:buFont typeface="Arial" panose="020B0604020202020204" pitchFamily="34" charset="0"/>
              <a:buChar char="•"/>
            </a:pPr>
            <a:r>
              <a:rPr lang="en-US" dirty="0"/>
              <a:t>A way to scavenge a bit of ATP when oxygen levels are low.</a:t>
            </a:r>
          </a:p>
          <a:p>
            <a:pPr marL="342900" indent="-342900">
              <a:buFont typeface="Arial" panose="020B0604020202020204" pitchFamily="34" charset="0"/>
              <a:buChar char="•"/>
            </a:pPr>
            <a:r>
              <a:rPr lang="en-US" dirty="0"/>
              <a:t>Oxidative phosphorylation cant function without oxygen.  When it stops, a traffic jam forms in the citric acid cycle because there is not enough substrate around to make NADH and FADH2.</a:t>
            </a:r>
          </a:p>
          <a:p>
            <a:pPr marL="342900" indent="-342900">
              <a:buFont typeface="Arial" panose="020B0604020202020204" pitchFamily="34" charset="0"/>
              <a:buChar char="•"/>
            </a:pPr>
            <a:r>
              <a:rPr lang="en-US" dirty="0"/>
              <a:t>Glycolysis also needs NADH. Fermentation makes enough NADH for glycolysis to continue in the low oxygen environment.</a:t>
            </a:r>
          </a:p>
        </p:txBody>
      </p:sp>
    </p:spTree>
    <p:extLst>
      <p:ext uri="{BB962C8B-B14F-4D97-AF65-F5344CB8AC3E}">
        <p14:creationId xmlns:p14="http://schemas.microsoft.com/office/powerpoint/2010/main" val="145882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180F-EEBE-C943-9DA1-CAE1999F4CBE}"/>
              </a:ext>
            </a:extLst>
          </p:cNvPr>
          <p:cNvSpPr>
            <a:spLocks noGrp="1"/>
          </p:cNvSpPr>
          <p:nvPr>
            <p:ph type="title"/>
          </p:nvPr>
        </p:nvSpPr>
        <p:spPr>
          <a:xfrm>
            <a:off x="457200" y="586960"/>
            <a:ext cx="8062912" cy="659535"/>
          </a:xfrm>
        </p:spPr>
        <p:txBody>
          <a:bodyPr/>
          <a:lstStyle/>
          <a:p>
            <a:r>
              <a:rPr lang="en-US" dirty="0"/>
              <a:t>Learning objectives</a:t>
            </a:r>
          </a:p>
        </p:txBody>
      </p:sp>
      <p:sp>
        <p:nvSpPr>
          <p:cNvPr id="4" name="Text Placeholder 3">
            <a:extLst>
              <a:ext uri="{FF2B5EF4-FFF2-40B4-BE49-F238E27FC236}">
                <a16:creationId xmlns:a16="http://schemas.microsoft.com/office/drawing/2014/main" id="{AB9128F5-1EA5-1F46-9C09-121FA1FD2AA2}"/>
              </a:ext>
            </a:extLst>
          </p:cNvPr>
          <p:cNvSpPr>
            <a:spLocks noGrp="1"/>
          </p:cNvSpPr>
          <p:nvPr>
            <p:ph type="body" sz="quarter" idx="14"/>
          </p:nvPr>
        </p:nvSpPr>
        <p:spPr>
          <a:xfrm>
            <a:off x="457200" y="1286076"/>
            <a:ext cx="8062912" cy="5176456"/>
          </a:xfrm>
        </p:spPr>
        <p:txBody>
          <a:bodyPr>
            <a:normAutofit/>
          </a:bodyPr>
          <a:lstStyle/>
          <a:p>
            <a:r>
              <a:rPr lang="en-US" b="1" dirty="0">
                <a:solidFill>
                  <a:srgbClr val="000000"/>
                </a:solidFill>
                <a:latin typeface="TimesNewRomanPS-BoldMT"/>
              </a:rPr>
              <a:t>After successfully completing this learning module, students will be able to:</a:t>
            </a:r>
          </a:p>
          <a:p>
            <a:pPr marL="285750" indent="-285750">
              <a:buFont typeface="Arial" panose="020B0604020202020204" pitchFamily="34" charset="0"/>
              <a:buChar char="•"/>
            </a:pPr>
            <a:r>
              <a:rPr lang="en-US" sz="1800" b="1" dirty="0">
                <a:solidFill>
                  <a:srgbClr val="000000"/>
                </a:solidFill>
                <a:latin typeface="TimesNewRomanPS-BoldMT"/>
              </a:rPr>
              <a:t>Distinguish between anabolic and catabolic metabolic pathways.</a:t>
            </a:r>
          </a:p>
          <a:p>
            <a:pPr marL="285750" indent="-285750">
              <a:buFont typeface="Arial" panose="020B0604020202020204" pitchFamily="34" charset="0"/>
              <a:buChar char="•"/>
            </a:pPr>
            <a:r>
              <a:rPr lang="en-US" sz="1800" b="1" dirty="0">
                <a:solidFill>
                  <a:srgbClr val="000000"/>
                </a:solidFill>
                <a:latin typeface="TimesNewRomanPS-BoldMT"/>
              </a:rPr>
              <a:t>Relate the first and second laws of thermodynamics to an understanding of life.</a:t>
            </a:r>
          </a:p>
          <a:p>
            <a:pPr marL="285750" indent="-285750">
              <a:buFont typeface="Arial" panose="020B0604020202020204" pitchFamily="34" charset="0"/>
              <a:buChar char="•"/>
            </a:pPr>
            <a:r>
              <a:rPr lang="en-US" sz="1800" b="1" dirty="0">
                <a:solidFill>
                  <a:srgbClr val="000000"/>
                </a:solidFill>
                <a:latin typeface="TimesNewRomanPS-BoldMT"/>
              </a:rPr>
              <a:t>Explain the difference between potential and kinetic energy.</a:t>
            </a:r>
          </a:p>
          <a:p>
            <a:pPr marL="285750" indent="-285750">
              <a:buFont typeface="Arial" panose="020B0604020202020204" pitchFamily="34" charset="0"/>
              <a:buChar char="•"/>
            </a:pPr>
            <a:r>
              <a:rPr lang="en-US" sz="1800" b="1" dirty="0">
                <a:solidFill>
                  <a:srgbClr val="000000"/>
                </a:solidFill>
                <a:latin typeface="TimesNewRomanPS-BoldMT"/>
              </a:rPr>
              <a:t>Relate endergonic and exergonic reactions to metabolic pathways.</a:t>
            </a:r>
          </a:p>
          <a:p>
            <a:pPr marL="285750" indent="-285750">
              <a:buFont typeface="Arial" panose="020B0604020202020204" pitchFamily="34" charset="0"/>
              <a:buChar char="•"/>
            </a:pPr>
            <a:r>
              <a:rPr lang="en-US" sz="1800" b="1" dirty="0">
                <a:solidFill>
                  <a:srgbClr val="000000"/>
                </a:solidFill>
                <a:latin typeface="TimesNewRomanPS-BoldMT"/>
              </a:rPr>
              <a:t>Explain how enzymes catalyze chemical reactions.</a:t>
            </a:r>
          </a:p>
          <a:p>
            <a:pPr marL="285750" indent="-285750">
              <a:buFont typeface="Arial" panose="020B0604020202020204" pitchFamily="34" charset="0"/>
              <a:buChar char="•"/>
            </a:pPr>
            <a:r>
              <a:rPr lang="en-US" sz="1800" b="1" dirty="0">
                <a:solidFill>
                  <a:srgbClr val="000000"/>
                </a:solidFill>
                <a:latin typeface="TimesNewRomanPS-BoldMT"/>
              </a:rPr>
              <a:t>Explain how ATP is used by the cell as an energy source.</a:t>
            </a:r>
          </a:p>
          <a:p>
            <a:pPr marL="285750" indent="-285750">
              <a:buFont typeface="Arial" panose="020B0604020202020204" pitchFamily="34" charset="0"/>
              <a:buChar char="•"/>
            </a:pPr>
            <a:r>
              <a:rPr lang="en-US" sz="1800" b="1" dirty="0">
                <a:solidFill>
                  <a:srgbClr val="000000"/>
                </a:solidFill>
                <a:latin typeface="TimesNewRomanPS-BoldMT"/>
              </a:rPr>
              <a:t>Describe the location and general process of glycolysis, citric acid cycle, and oxidative phosphorylation.</a:t>
            </a:r>
          </a:p>
          <a:p>
            <a:pPr marL="285750" indent="-285750">
              <a:buFont typeface="Arial" panose="020B0604020202020204" pitchFamily="34" charset="0"/>
              <a:buChar char="•"/>
            </a:pPr>
            <a:r>
              <a:rPr lang="en-US" sz="1800" b="1" dirty="0">
                <a:solidFill>
                  <a:srgbClr val="000000"/>
                </a:solidFill>
                <a:latin typeface="TimesNewRomanPS-BoldMT"/>
              </a:rPr>
              <a:t>Distinguish between the type of fermentation that occurs in animal cells with the type of fermentation that occurs in yeast cells.</a:t>
            </a:r>
          </a:p>
          <a:p>
            <a:pPr marL="285750" indent="-285750">
              <a:buFont typeface="Arial" panose="020B0604020202020204" pitchFamily="34" charset="0"/>
              <a:buChar char="•"/>
            </a:pPr>
            <a:r>
              <a:rPr lang="en-US" sz="1800" b="1" dirty="0">
                <a:solidFill>
                  <a:srgbClr val="000000"/>
                </a:solidFill>
                <a:latin typeface="TimesNewRomanPS-BoldMT"/>
              </a:rPr>
              <a:t>Appreciate that proteins and lipids can also be metabolized as energy sources.</a:t>
            </a:r>
            <a:endParaRPr lang="en-US" dirty="0"/>
          </a:p>
        </p:txBody>
      </p:sp>
    </p:spTree>
    <p:extLst>
      <p:ext uri="{BB962C8B-B14F-4D97-AF65-F5344CB8AC3E}">
        <p14:creationId xmlns:p14="http://schemas.microsoft.com/office/powerpoint/2010/main" val="2787209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88D512-A128-4461-9722-C047A10083B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A graphic shows glucose undergoing glycolysis to become two pyruvate molecules, which then undergo fermentation to become two lactate molecules. During glycolysis, two NAD+ are converted into two high-energy NADH molecules, but during fermentation, these two NADH molecules are reoxidized to become two NAD+ again. NAD+ can then be used in glycoly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90" b="-89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Lactic acid fermentation is common in muscles that have exhausted their oxygen supplies, and the cardiovascular system is not delivering oxygen fast enough.</a:t>
            </a:r>
          </a:p>
          <a:p>
            <a:endParaRPr lang="en-US" sz="1600" dirty="0">
              <a:solidFill>
                <a:schemeClr val="tx1"/>
              </a:solidFill>
            </a:endParaRPr>
          </a:p>
          <a:p>
            <a:r>
              <a:rPr lang="en-US" sz="1600" dirty="0">
                <a:solidFill>
                  <a:schemeClr val="tx1"/>
                </a:solidFill>
              </a:rPr>
              <a:t>Lactic acid causes the burn you feel during strenuous exercise!</a:t>
            </a:r>
          </a:p>
        </p:txBody>
      </p:sp>
      <p:sp>
        <p:nvSpPr>
          <p:cNvPr id="5" name="Figure Number"/>
          <p:cNvSpPr>
            <a:spLocks noGrp="1"/>
          </p:cNvSpPr>
          <p:nvPr>
            <p:ph type="title"/>
          </p:nvPr>
        </p:nvSpPr>
        <p:spPr>
          <a:xfrm>
            <a:off x="457200" y="474428"/>
            <a:ext cx="8062912" cy="659535"/>
          </a:xfrm>
        </p:spPr>
        <p:txBody>
          <a:bodyPr>
            <a:normAutofit fontScale="90000"/>
          </a:bodyPr>
          <a:lstStyle/>
          <a:p>
            <a:pPr algn="r"/>
            <a:r>
              <a:rPr lang="en-US" sz="2400" dirty="0">
                <a:solidFill>
                  <a:srgbClr val="6CB255"/>
                </a:solidFill>
              </a:rPr>
              <a:t>Fermentation in animal cells: lactic acid fermentation</a:t>
            </a:r>
          </a:p>
        </p:txBody>
      </p:sp>
      <p:pic>
        <p:nvPicPr>
          <p:cNvPr id="7" name="OpenStaxLogo" descr="openstax college logo">
            <a:extLst>
              <a:ext uri="{FF2B5EF4-FFF2-40B4-BE49-F238E27FC236}">
                <a16:creationId xmlns:a16="http://schemas.microsoft.com/office/drawing/2014/main" id="{9ECA599D-39DC-4571-8C51-88653889B9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71899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DB782BE-1238-4D39-80C2-866881FD9D6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reaction resulting in alcohol fermentation is shown.</a:t>
            </a:r>
          </a:p>
        </p:txBody>
      </p:sp>
      <p:pic>
        <p:nvPicPr>
          <p:cNvPr id="11" name="Figure" descr="Graphic showing the alcohol fermentation reaction in an equa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144" b="-12144"/>
          <a:stretch>
            <a:fillRect/>
          </a:stretch>
        </p:blipFill>
        <p:spPr/>
      </p:pic>
      <p:pic>
        <p:nvPicPr>
          <p:cNvPr id="9" name="OpenStaxLogo" descr="openstax college logo">
            <a:extLst>
              <a:ext uri="{FF2B5EF4-FFF2-40B4-BE49-F238E27FC236}">
                <a16:creationId xmlns:a16="http://schemas.microsoft.com/office/drawing/2014/main" id="{53A9CEF4-66C3-4C3F-B1D7-D53DD161D8E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59302"/>
            <a:ext cx="8062912" cy="659535"/>
          </a:xfrm>
        </p:spPr>
        <p:txBody>
          <a:bodyPr/>
          <a:lstStyle/>
          <a:p>
            <a:r>
              <a:rPr lang="en-US" dirty="0"/>
              <a:t>Yeast ferment differently than animals</a:t>
            </a:r>
          </a:p>
        </p:txBody>
      </p:sp>
    </p:spTree>
    <p:extLst>
      <p:ext uri="{BB962C8B-B14F-4D97-AF65-F5344CB8AC3E}">
        <p14:creationId xmlns:p14="http://schemas.microsoft.com/office/powerpoint/2010/main" val="18568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D5452C3-1D26-41DF-A67A-0D45CF0490A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600" dirty="0"/>
              <a:t>Fermentation of grape juice to make wine produces CO</a:t>
            </a:r>
            <a:r>
              <a:rPr lang="en-US" sz="1600" baseline="-25000" dirty="0"/>
              <a:t>2</a:t>
            </a:r>
            <a:r>
              <a:rPr lang="en-US" sz="1600" dirty="0"/>
              <a:t> and ethanol as a byproduct. Fermentation tanks have valves so that pressure inside the tanks can be released.</a:t>
            </a:r>
          </a:p>
          <a:p>
            <a:r>
              <a:rPr lang="en-US" sz="1600" dirty="0"/>
              <a:t>The fluffiness of bread is due to the CO2 pockets that form from yeast doing fermentation! The small amounts of alcohol evaporate during the baking process.</a:t>
            </a:r>
          </a:p>
        </p:txBody>
      </p:sp>
      <p:pic>
        <p:nvPicPr>
          <p:cNvPr id="6" name="Figure" descr="This photo shows large, silver-colored, cylindrical fermentation tanks."/>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959" r="-985"/>
          <a:stretch/>
        </p:blipFill>
        <p:spPr>
          <a:xfrm>
            <a:off x="457200" y="1427331"/>
            <a:ext cx="3488545" cy="2717457"/>
          </a:xfrm>
        </p:spPr>
      </p:pic>
      <p:pic>
        <p:nvPicPr>
          <p:cNvPr id="10" name="OpenStaxLogo" descr="openstax college logo">
            <a:extLst>
              <a:ext uri="{FF2B5EF4-FFF2-40B4-BE49-F238E27FC236}">
                <a16:creationId xmlns:a16="http://schemas.microsoft.com/office/drawing/2014/main" id="{15BF3A18-FB69-418B-92EE-4CE489492D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241326"/>
            <a:ext cx="8062912" cy="881060"/>
          </a:xfrm>
        </p:spPr>
        <p:txBody>
          <a:bodyPr>
            <a:normAutofit/>
          </a:bodyPr>
          <a:lstStyle/>
          <a:p>
            <a:r>
              <a:rPr lang="en-US" dirty="0"/>
              <a:t>Humans take advantage of yeast fermentation</a:t>
            </a:r>
          </a:p>
        </p:txBody>
      </p:sp>
      <p:pic>
        <p:nvPicPr>
          <p:cNvPr id="3" name="Picture 2">
            <a:extLst>
              <a:ext uri="{FF2B5EF4-FFF2-40B4-BE49-F238E27FC236}">
                <a16:creationId xmlns:a16="http://schemas.microsoft.com/office/drawing/2014/main" id="{E6E5FE73-1AB1-C64F-B057-DC9F3CE53687}"/>
              </a:ext>
            </a:extLst>
          </p:cNvPr>
          <p:cNvPicPr>
            <a:picLocks noChangeAspect="1"/>
          </p:cNvPicPr>
          <p:nvPr/>
        </p:nvPicPr>
        <p:blipFill>
          <a:blip r:embed="rId4"/>
          <a:stretch>
            <a:fillRect/>
          </a:stretch>
        </p:blipFill>
        <p:spPr>
          <a:xfrm>
            <a:off x="4721070" y="2014018"/>
            <a:ext cx="3051617" cy="2034411"/>
          </a:xfrm>
          <a:prstGeom prst="rect">
            <a:avLst/>
          </a:prstGeom>
        </p:spPr>
      </p:pic>
    </p:spTree>
    <p:extLst>
      <p:ext uri="{BB962C8B-B14F-4D97-AF65-F5344CB8AC3E}">
        <p14:creationId xmlns:p14="http://schemas.microsoft.com/office/powerpoint/2010/main" val="183207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CE420CD-4F02-4D16-8EAB-1DCD91C620F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Glycogen from the liver and muscles, together with fats, can feed into the catabolic pathways for carbohydrates.</a:t>
            </a:r>
          </a:p>
        </p:txBody>
      </p:sp>
      <p:pic>
        <p:nvPicPr>
          <p:cNvPr id="4" name="Figure" descr="This illustration shows that glycogen, fats, and proteins can be catabolized via aerobic respiration. Glycogen is broken down into glucose, which feeds into glycolysis. Fats are broken down into glycerol, which is processed by glycolysis, and fatty acids, which are converted into acetyl CoA. Proteins are broken down into amino acids, which are processed at various stages of aerobic respiration, including glycolysis, acetyl CoA formation, and the citric acid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p:pic>
      <p:pic>
        <p:nvPicPr>
          <p:cNvPr id="9" name="OpenStaxLogo" descr="openstax college logo">
            <a:extLst>
              <a:ext uri="{FF2B5EF4-FFF2-40B4-BE49-F238E27FC236}">
                <a16:creationId xmlns:a16="http://schemas.microsoft.com/office/drawing/2014/main" id="{CB5A9C81-76EE-4487-AC5E-7AD3E6626E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Food energy: it’s </a:t>
            </a:r>
            <a:r>
              <a:rPr lang="en-US"/>
              <a:t>not just carbs</a:t>
            </a:r>
            <a:endParaRPr lang="en-US" dirty="0"/>
          </a:p>
        </p:txBody>
      </p:sp>
    </p:spTree>
    <p:extLst>
      <p:ext uri="{BB962C8B-B14F-4D97-AF65-F5344CB8AC3E}">
        <p14:creationId xmlns:p14="http://schemas.microsoft.com/office/powerpoint/2010/main" val="275488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CBB1A2-1B55-4425-A3B7-118A35931FF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hummingbird needs energy to maintain prolonged flight. The bird obtains its energy from taking in food and transforming the energy contained in food molecules into forms of energy to power its flight through a series of biochemical reactions. (credit: modification of work by Cory </a:t>
            </a:r>
            <a:r>
              <a:rPr lang="en-US" sz="1600" dirty="0" err="1"/>
              <a:t>Zanker</a:t>
            </a:r>
            <a:r>
              <a:rPr lang="en-US" sz="1600" dirty="0"/>
              <a:t>)</a:t>
            </a:r>
          </a:p>
        </p:txBody>
      </p:sp>
      <p:pic>
        <p:nvPicPr>
          <p:cNvPr id="11" name="Figure" descr="In this photo, a hummingbird drinks from a fee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27" r="-12227"/>
          <a:stretch>
            <a:fillRect/>
          </a:stretch>
        </p:blipFill>
        <p:spPr/>
      </p:pic>
      <p:pic>
        <p:nvPicPr>
          <p:cNvPr id="9" name="OpenStaxLogo" descr="openstax college logo">
            <a:extLst>
              <a:ext uri="{FF2B5EF4-FFF2-40B4-BE49-F238E27FC236}">
                <a16:creationId xmlns:a16="http://schemas.microsoft.com/office/drawing/2014/main" id="{1D6D65D4-86B0-4A57-9DF0-2A32356EB2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 </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E36A5A-E696-4A97-9ED7-1F48EE2BEE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Ultimately, most life forms get their energy from the sun. Plants use photosynthesis to capture sunlight, and herbivores eat the plants to obtain energy. Carnivores eat the herbivores, and eventual decomposition of plant and animal material contributes to the nutrient pool.</a:t>
            </a:r>
            <a:endParaRPr lang="en-US" sz="1600" b="0" dirty="0">
              <a:solidFill>
                <a:srgbClr val="000000"/>
              </a:solidFill>
            </a:endParaRPr>
          </a:p>
        </p:txBody>
      </p:sp>
      <p:pic>
        <p:nvPicPr>
          <p:cNvPr id="2" name="Figure" descr="This diagram shows energy from the sun being transferred to producers, such as plants. The producers in turn transfer energy to consumers and decomposers. Animals also transfer energy to decompos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309111" y="1107617"/>
            <a:ext cx="4297814" cy="4923896"/>
          </a:xfrm>
        </p:spPr>
      </p:pic>
      <p:pic>
        <p:nvPicPr>
          <p:cNvPr id="7" name="OpenStaxLogo" descr="openstax college logo">
            <a:extLst>
              <a:ext uri="{FF2B5EF4-FFF2-40B4-BE49-F238E27FC236}">
                <a16:creationId xmlns:a16="http://schemas.microsoft.com/office/drawing/2014/main" id="{524E12F2-FB83-418D-BECD-EC080AD103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4.2</a:t>
            </a:r>
            <a:endParaRPr lang="en-US" sz="2400" dirty="0">
              <a:solidFill>
                <a:srgbClr val="6CB255"/>
              </a:solidFill>
            </a:endParaRPr>
          </a:p>
        </p:txBody>
      </p:sp>
    </p:spTree>
    <p:extLst>
      <p:ext uri="{BB962C8B-B14F-4D97-AF65-F5344CB8AC3E}">
        <p14:creationId xmlns:p14="http://schemas.microsoft.com/office/powerpoint/2010/main" val="166890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122456-6209-4F0C-B32D-67F6220E3AB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310186"/>
            <a:ext cx="8062912" cy="1166382"/>
          </a:xfrm>
        </p:spPr>
        <p:txBody>
          <a:bodyPr>
            <a:normAutofit/>
          </a:bodyPr>
          <a:lstStyle/>
          <a:p>
            <a:r>
              <a:rPr lang="en-US" sz="1600" dirty="0"/>
              <a:t>Metabolic pathways are a series of reactions catalyzed by multiple enzymes. Feedback inhibition, where the end product of the pathway inhibits an upstream process, is an important regulatory mechanism in cells.</a:t>
            </a:r>
          </a:p>
        </p:txBody>
      </p:sp>
      <p:pic>
        <p:nvPicPr>
          <p:cNvPr id="4" name="Figure" descr="This diagram shows a metabolic pathway in which three enzymes convert a substrate, in three steps, into a final product. The final product inhibits the first enzyme in the pathway by feedback inhib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171" b="-18171"/>
          <a:stretch>
            <a:fillRect/>
          </a:stretch>
        </p:blipFill>
        <p:spPr>
          <a:xfrm>
            <a:off x="457199" y="1805616"/>
            <a:ext cx="8062913" cy="3500071"/>
          </a:xfrm>
        </p:spPr>
      </p:pic>
      <p:pic>
        <p:nvPicPr>
          <p:cNvPr id="9" name="OpenStaxLogo" descr="openstax college logo">
            <a:extLst>
              <a:ext uri="{FF2B5EF4-FFF2-40B4-BE49-F238E27FC236}">
                <a16:creationId xmlns:a16="http://schemas.microsoft.com/office/drawing/2014/main" id="{FF508955-07DA-47AD-8C96-F39E6F3A16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542156"/>
            <a:ext cx="8062912" cy="832948"/>
          </a:xfrm>
        </p:spPr>
        <p:txBody>
          <a:bodyPr>
            <a:normAutofit fontScale="90000"/>
          </a:bodyPr>
          <a:lstStyle/>
          <a:p>
            <a:r>
              <a:rPr lang="en-US" dirty="0"/>
              <a:t>Learning objective: distinguish between anabolic &amp; catabolic metabolic reactions </a:t>
            </a:r>
          </a:p>
        </p:txBody>
      </p:sp>
    </p:spTree>
    <p:extLst>
      <p:ext uri="{BB962C8B-B14F-4D97-AF65-F5344CB8AC3E}">
        <p14:creationId xmlns:p14="http://schemas.microsoft.com/office/powerpoint/2010/main" val="228525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7D25D02-3F9B-472F-A873-EDEB234B6E8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pPr marL="285750" indent="-285750">
              <a:buFont typeface="Arial" panose="020B0604020202020204" pitchFamily="34" charset="0"/>
              <a:buChar char="•"/>
            </a:pPr>
            <a:r>
              <a:rPr lang="en-US" sz="1600" dirty="0"/>
              <a:t>Catabolic pathways are those that generate energy by breaking down larger molecules. </a:t>
            </a:r>
          </a:p>
          <a:p>
            <a:pPr marL="285750" indent="-285750">
              <a:buFont typeface="Arial" panose="020B0604020202020204" pitchFamily="34" charset="0"/>
              <a:buChar char="•"/>
            </a:pPr>
            <a:r>
              <a:rPr lang="en-US" sz="1600" dirty="0"/>
              <a:t>Anabolic pathways are those that require energy to synthesize larger molecules. </a:t>
            </a:r>
          </a:p>
          <a:p>
            <a:pPr marL="285750" indent="-285750">
              <a:buFont typeface="Arial" panose="020B0604020202020204" pitchFamily="34" charset="0"/>
              <a:buChar char="•"/>
            </a:pPr>
            <a:r>
              <a:rPr lang="en-US" sz="1600" dirty="0"/>
              <a:t>Both types of pathways are required for maintaining the cell’s energy balance.</a:t>
            </a:r>
          </a:p>
        </p:txBody>
      </p:sp>
      <p:pic>
        <p:nvPicPr>
          <p:cNvPr id="13" name="Figure" descr="Anabolic and metabolic pathways are shown. In the anabolic pathway, four small molecules have energy added to them to make one large molecule. In the catabolic pathway, one large molecule is broken down into two components: four small molecules plus energ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827" b="-17827"/>
          <a:stretch>
            <a:fillRect/>
          </a:stretch>
        </p:blipFill>
        <p:spPr>
          <a:xfrm>
            <a:off x="473275" y="1178652"/>
            <a:ext cx="8062913" cy="3500071"/>
          </a:xfrm>
        </p:spPr>
      </p:pic>
      <p:pic>
        <p:nvPicPr>
          <p:cNvPr id="10" name="OpenStaxLogo" descr="openstax college logo">
            <a:extLst>
              <a:ext uri="{FF2B5EF4-FFF2-40B4-BE49-F238E27FC236}">
                <a16:creationId xmlns:a16="http://schemas.microsoft.com/office/drawing/2014/main" id="{64DD0C89-1FFB-4BB0-9EBB-5902ABA69C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264288" y="569778"/>
            <a:ext cx="8062912" cy="781211"/>
          </a:xfrm>
        </p:spPr>
        <p:txBody>
          <a:bodyPr>
            <a:normAutofit fontScale="90000"/>
          </a:bodyPr>
          <a:lstStyle/>
          <a:p>
            <a:r>
              <a:rPr lang="en-US" dirty="0"/>
              <a:t>Learning Objective: Distinguish between anabolic &amp; catabolic metabolic pathways</a:t>
            </a:r>
          </a:p>
        </p:txBody>
      </p:sp>
    </p:spTree>
    <p:extLst>
      <p:ext uri="{BB962C8B-B14F-4D97-AF65-F5344CB8AC3E}">
        <p14:creationId xmlns:p14="http://schemas.microsoft.com/office/powerpoint/2010/main" val="30145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3D46A7-17F1-42CD-AC9E-11F2DDFF582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left side of this diagram depicts energy being transferred from an ice cream cone to two boys riding bikes. The right side depicts a plant converting light energy into chemical energy: Light energy is represented by the sun, and the chemical energy is represented by a green leaf on a bran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74" r="-1874"/>
          <a:stretch>
            <a:fillRect/>
          </a:stretch>
        </p:blipFill>
        <p:spPr>
          <a:xfrm>
            <a:off x="4983449" y="1752278"/>
            <a:ext cx="3536664" cy="4612010"/>
          </a:xfrm>
        </p:spPr>
      </p:pic>
      <p:sp>
        <p:nvSpPr>
          <p:cNvPr id="14" name="Figure Legend"/>
          <p:cNvSpPr>
            <a:spLocks noGrp="1"/>
          </p:cNvSpPr>
          <p:nvPr>
            <p:ph type="body" sz="quarter" idx="14"/>
          </p:nvPr>
        </p:nvSpPr>
        <p:spPr>
          <a:xfrm>
            <a:off x="457200" y="1390565"/>
            <a:ext cx="3913188" cy="4018991"/>
          </a:xfrm>
        </p:spPr>
        <p:txBody>
          <a:bodyPr>
            <a:noAutofit/>
          </a:bodyPr>
          <a:lstStyle/>
          <a:p>
            <a:r>
              <a:rPr lang="en-US" sz="1600" dirty="0">
                <a:solidFill>
                  <a:schemeClr val="tx1"/>
                </a:solidFill>
              </a:rPr>
              <a:t>1</a:t>
            </a:r>
            <a:r>
              <a:rPr lang="en-US" sz="1600" baseline="30000" dirty="0">
                <a:solidFill>
                  <a:schemeClr val="tx1"/>
                </a:solidFill>
              </a:rPr>
              <a:t>st</a:t>
            </a:r>
            <a:r>
              <a:rPr lang="en-US" sz="1600" dirty="0">
                <a:solidFill>
                  <a:schemeClr val="tx1"/>
                </a:solidFill>
              </a:rPr>
              <a:t> Law of Thermodynamics </a:t>
            </a:r>
          </a:p>
          <a:p>
            <a:pPr marL="285750" indent="-285750">
              <a:buFont typeface="Arial" panose="020B0604020202020204" pitchFamily="34" charset="0"/>
              <a:buChar char="•"/>
            </a:pPr>
            <a:r>
              <a:rPr lang="en-US" sz="1600" dirty="0">
                <a:solidFill>
                  <a:schemeClr val="tx1"/>
                </a:solidFill>
              </a:rPr>
              <a:t>Energy is not created or destroyed.  It changes forms.</a:t>
            </a:r>
          </a:p>
          <a:p>
            <a:r>
              <a:rPr lang="en-US" sz="1600" dirty="0">
                <a:solidFill>
                  <a:schemeClr val="tx1"/>
                </a:solidFill>
              </a:rPr>
              <a:t>2</a:t>
            </a:r>
            <a:r>
              <a:rPr lang="en-US" sz="1600" baseline="30000" dirty="0">
                <a:solidFill>
                  <a:schemeClr val="tx1"/>
                </a:solidFill>
              </a:rPr>
              <a:t>nd</a:t>
            </a:r>
            <a:r>
              <a:rPr lang="en-US" sz="1600" dirty="0">
                <a:solidFill>
                  <a:schemeClr val="tx1"/>
                </a:solidFill>
              </a:rPr>
              <a:t> Law of Thermodynamics</a:t>
            </a:r>
          </a:p>
          <a:p>
            <a:pPr marL="285750" indent="-285750">
              <a:buFont typeface="Arial" panose="020B0604020202020204" pitchFamily="34" charset="0"/>
              <a:buChar char="•"/>
            </a:pPr>
            <a:r>
              <a:rPr lang="en-US" sz="1600" dirty="0">
                <a:solidFill>
                  <a:schemeClr val="tx1"/>
                </a:solidFill>
              </a:rPr>
              <a:t>Energy transformations are inefficient. Some energy is transformed into heat energy that is not able to do work.</a:t>
            </a:r>
          </a:p>
          <a:p>
            <a:pPr marL="285750" indent="-285750">
              <a:buFont typeface="Arial" panose="020B0604020202020204" pitchFamily="34" charset="0"/>
              <a:buChar char="•"/>
            </a:pPr>
            <a:r>
              <a:rPr lang="en-US" sz="1600" dirty="0">
                <a:solidFill>
                  <a:schemeClr val="tx1"/>
                </a:solidFill>
              </a:rPr>
              <a:t>Order to disorder.  BUT…. One of life’s characteristics is order, so life spends energy to slow the 2</a:t>
            </a:r>
            <a:r>
              <a:rPr lang="en-US" sz="1600" baseline="30000" dirty="0">
                <a:solidFill>
                  <a:schemeClr val="tx1"/>
                </a:solidFill>
              </a:rPr>
              <a:t>nd</a:t>
            </a:r>
            <a:r>
              <a:rPr lang="en-US" sz="1600" dirty="0">
                <a:solidFill>
                  <a:schemeClr val="tx1"/>
                </a:solidFill>
              </a:rPr>
              <a:t> law.</a:t>
            </a:r>
          </a:p>
          <a:p>
            <a:r>
              <a:rPr lang="en-US" sz="1200" dirty="0">
                <a:solidFill>
                  <a:schemeClr val="tx1"/>
                </a:solidFill>
              </a:rPr>
              <a:t>(credit “ice cream”: modification of work by D. Sharon Pruitt; credit “kids”: modification of work by Max from Providence; credit “leaf”: modification of work by Cory </a:t>
            </a:r>
            <a:r>
              <a:rPr lang="en-US" sz="1200" dirty="0" err="1">
                <a:solidFill>
                  <a:schemeClr val="tx1"/>
                </a:solidFill>
              </a:rPr>
              <a:t>Zanker</a:t>
            </a:r>
            <a:r>
              <a:rPr lang="en-US" sz="1200" dirty="0">
                <a:solidFill>
                  <a:schemeClr val="tx1"/>
                </a:solidFill>
              </a:rPr>
              <a:t>)</a:t>
            </a:r>
          </a:p>
        </p:txBody>
      </p:sp>
      <p:sp>
        <p:nvSpPr>
          <p:cNvPr id="5" name="Figure Number"/>
          <p:cNvSpPr>
            <a:spLocks noGrp="1"/>
          </p:cNvSpPr>
          <p:nvPr>
            <p:ph type="title"/>
          </p:nvPr>
        </p:nvSpPr>
        <p:spPr>
          <a:xfrm>
            <a:off x="1261962" y="241326"/>
            <a:ext cx="7258150" cy="1189433"/>
          </a:xfrm>
        </p:spPr>
        <p:txBody>
          <a:bodyPr>
            <a:normAutofit/>
          </a:bodyPr>
          <a:lstStyle/>
          <a:p>
            <a:pPr algn="ctr"/>
            <a:r>
              <a:rPr lang="en-US" dirty="0"/>
              <a:t>Learning objective: relate the 1</a:t>
            </a:r>
            <a:r>
              <a:rPr lang="en-US" baseline="30000" dirty="0"/>
              <a:t>st</a:t>
            </a:r>
            <a:r>
              <a:rPr lang="en-US" dirty="0"/>
              <a:t> &amp; 2</a:t>
            </a:r>
            <a:r>
              <a:rPr lang="en-US" baseline="30000" dirty="0"/>
              <a:t>nd</a:t>
            </a:r>
            <a:r>
              <a:rPr lang="en-US" dirty="0"/>
              <a:t> laws of thermodynamics to an understanding of life </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9E556EA0-789C-4D31-A133-C736D6E82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021" y="117555"/>
            <a:ext cx="1051734" cy="751709"/>
          </a:xfrm>
          <a:prstGeom prst="rect">
            <a:avLst/>
          </a:prstGeom>
        </p:spPr>
      </p:pic>
      <p:grpSp>
        <p:nvGrpSpPr>
          <p:cNvPr id="8" name="Group 7">
            <a:extLst>
              <a:ext uri="{FF2B5EF4-FFF2-40B4-BE49-F238E27FC236}">
                <a16:creationId xmlns:a16="http://schemas.microsoft.com/office/drawing/2014/main" id="{2C175895-0814-F541-A2E8-36FBFCE9DFD1}"/>
              </a:ext>
            </a:extLst>
          </p:cNvPr>
          <p:cNvGrpSpPr/>
          <p:nvPr/>
        </p:nvGrpSpPr>
        <p:grpSpPr>
          <a:xfrm>
            <a:off x="6472855" y="3724236"/>
            <a:ext cx="458640" cy="696600"/>
            <a:chOff x="6472855" y="3724236"/>
            <a:chExt cx="458640" cy="69660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96AD728-DA75-6349-8230-60717D5A7981}"/>
                    </a:ext>
                  </a:extLst>
                </p14:cNvPr>
                <p14:cNvContentPartPr/>
                <p14:nvPr/>
              </p14:nvContentPartPr>
              <p14:xfrm>
                <a:off x="6886855" y="4361796"/>
                <a:ext cx="360" cy="360"/>
              </p14:xfrm>
            </p:contentPart>
          </mc:Choice>
          <mc:Fallback xmlns="">
            <p:pic>
              <p:nvPicPr>
                <p:cNvPr id="3" name="Ink 2">
                  <a:extLst>
                    <a:ext uri="{FF2B5EF4-FFF2-40B4-BE49-F238E27FC236}">
                      <a16:creationId xmlns:a16="http://schemas.microsoft.com/office/drawing/2014/main" id="{896AD728-DA75-6349-8230-60717D5A7981}"/>
                    </a:ext>
                  </a:extLst>
                </p:cNvPr>
                <p:cNvPicPr/>
                <p:nvPr/>
              </p:nvPicPr>
              <p:blipFill>
                <a:blip r:embed="rId5"/>
                <a:stretch>
                  <a:fillRect/>
                </a:stretch>
              </p:blipFill>
              <p:spPr>
                <a:xfrm>
                  <a:off x="6823855" y="429915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584AE0D-8029-0246-B253-636C07D98D30}"/>
                    </a:ext>
                  </a:extLst>
                </p14:cNvPr>
                <p14:cNvContentPartPr/>
                <p14:nvPr/>
              </p14:nvContentPartPr>
              <p14:xfrm>
                <a:off x="6472855" y="3724236"/>
                <a:ext cx="458640" cy="696600"/>
              </p14:xfrm>
            </p:contentPart>
          </mc:Choice>
          <mc:Fallback xmlns="">
            <p:pic>
              <p:nvPicPr>
                <p:cNvPr id="4" name="Ink 3">
                  <a:extLst>
                    <a:ext uri="{FF2B5EF4-FFF2-40B4-BE49-F238E27FC236}">
                      <a16:creationId xmlns:a16="http://schemas.microsoft.com/office/drawing/2014/main" id="{F584AE0D-8029-0246-B253-636C07D98D30}"/>
                    </a:ext>
                  </a:extLst>
                </p:cNvPr>
                <p:cNvPicPr/>
                <p:nvPr/>
              </p:nvPicPr>
              <p:blipFill>
                <a:blip r:embed="rId7"/>
                <a:stretch>
                  <a:fillRect/>
                </a:stretch>
              </p:blipFill>
              <p:spPr>
                <a:xfrm>
                  <a:off x="6409855" y="3661236"/>
                  <a:ext cx="584280" cy="82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4CD4550-DCC2-AC44-A4E5-78C47729AB57}"/>
                  </a:ext>
                </a:extLst>
              </p14:cNvPr>
              <p14:cNvContentPartPr/>
              <p14:nvPr/>
            </p14:nvContentPartPr>
            <p14:xfrm>
              <a:off x="4254175" y="5482836"/>
              <a:ext cx="888480" cy="487080"/>
            </p14:xfrm>
          </p:contentPart>
        </mc:Choice>
        <mc:Fallback xmlns="">
          <p:pic>
            <p:nvPicPr>
              <p:cNvPr id="9" name="Ink 8">
                <a:extLst>
                  <a:ext uri="{FF2B5EF4-FFF2-40B4-BE49-F238E27FC236}">
                    <a16:creationId xmlns:a16="http://schemas.microsoft.com/office/drawing/2014/main" id="{84CD4550-DCC2-AC44-A4E5-78C47729AB57}"/>
                  </a:ext>
                </a:extLst>
              </p:cNvPr>
              <p:cNvPicPr/>
              <p:nvPr/>
            </p:nvPicPr>
            <p:blipFill>
              <a:blip r:embed="rId9"/>
              <a:stretch>
                <a:fillRect/>
              </a:stretch>
            </p:blipFill>
            <p:spPr>
              <a:xfrm>
                <a:off x="4191535" y="5419836"/>
                <a:ext cx="1014120" cy="612720"/>
              </a:xfrm>
              <a:prstGeom prst="rect">
                <a:avLst/>
              </a:prstGeom>
            </p:spPr>
          </p:pic>
        </mc:Fallback>
      </mc:AlternateContent>
      <p:sp>
        <p:nvSpPr>
          <p:cNvPr id="55" name="Oval 54">
            <a:extLst>
              <a:ext uri="{FF2B5EF4-FFF2-40B4-BE49-F238E27FC236}">
                <a16:creationId xmlns:a16="http://schemas.microsoft.com/office/drawing/2014/main" id="{62C4E7A0-E2DD-4F7B-8F55-8367429E8373}"/>
              </a:ext>
            </a:extLst>
          </p:cNvPr>
          <p:cNvSpPr/>
          <p:nvPr/>
        </p:nvSpPr>
        <p:spPr>
          <a:xfrm>
            <a:off x="3080160" y="5167800"/>
            <a:ext cx="914400" cy="91440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100">
                <a:solidFill>
                  <a:srgbClr val="000000"/>
                </a:solidFill>
              </a:rPr>
              <a:t>Heat</a:t>
            </a:r>
          </a:p>
        </p:txBody>
      </p:sp>
    </p:spTree>
    <p:extLst>
      <p:ext uri="{BB962C8B-B14F-4D97-AF65-F5344CB8AC3E}">
        <p14:creationId xmlns:p14="http://schemas.microsoft.com/office/powerpoint/2010/main" val="184759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31A912-1420-40D9-8CB3-39D62A68D48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310186"/>
            <a:ext cx="8062912" cy="1166382"/>
          </a:xfrm>
        </p:spPr>
        <p:txBody>
          <a:bodyPr>
            <a:normAutofit/>
          </a:bodyPr>
          <a:lstStyle/>
          <a:p>
            <a:r>
              <a:rPr lang="en-US" sz="1600" dirty="0"/>
              <a:t>Still water has potential energy; moving water, such as in a waterfall or a rapidly flowing river, has kinetic energy. (credit </a:t>
            </a:r>
            <a:r>
              <a:rPr lang="en-US" sz="1600" dirty="0">
                <a:solidFill>
                  <a:schemeClr val="tx1"/>
                </a:solidFill>
              </a:rPr>
              <a:t>“</a:t>
            </a:r>
            <a:r>
              <a:rPr lang="en-US" sz="1600" dirty="0"/>
              <a:t>dam”: modification of work by </a:t>
            </a:r>
            <a:r>
              <a:rPr lang="en-US" sz="1600" dirty="0">
                <a:solidFill>
                  <a:schemeClr val="tx1"/>
                </a:solidFill>
              </a:rPr>
              <a:t>“</a:t>
            </a:r>
            <a:r>
              <a:rPr lang="en-US" sz="1600" dirty="0"/>
              <a:t>Pascal”/Flickr; credit </a:t>
            </a:r>
            <a:r>
              <a:rPr lang="en-US" sz="1600" dirty="0">
                <a:solidFill>
                  <a:schemeClr val="tx1"/>
                </a:solidFill>
              </a:rPr>
              <a:t>“</a:t>
            </a:r>
            <a:r>
              <a:rPr lang="en-US" sz="1600" dirty="0"/>
              <a:t>waterfall”: modification of work by Frank </a:t>
            </a:r>
            <a:r>
              <a:rPr lang="en-US" sz="1600" dirty="0" err="1"/>
              <a:t>Gualtieri</a:t>
            </a:r>
            <a:r>
              <a:rPr lang="en-US" sz="1600" dirty="0"/>
              <a:t>)</a:t>
            </a:r>
          </a:p>
        </p:txBody>
      </p:sp>
      <p:pic>
        <p:nvPicPr>
          <p:cNvPr id="13" name="Figure" descr="The photo on the left shows water behind a dam as potential energy. The photo on the right shows a waterfall as kinetic energ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6" r="-1256"/>
          <a:stretch>
            <a:fillRect/>
          </a:stretch>
        </p:blipFill>
        <p:spPr>
          <a:xfrm>
            <a:off x="457199" y="1492134"/>
            <a:ext cx="8062913" cy="3500071"/>
          </a:xfrm>
        </p:spPr>
      </p:pic>
      <p:pic>
        <p:nvPicPr>
          <p:cNvPr id="9" name="OpenStaxLogo" descr="openstax college logo">
            <a:extLst>
              <a:ext uri="{FF2B5EF4-FFF2-40B4-BE49-F238E27FC236}">
                <a16:creationId xmlns:a16="http://schemas.microsoft.com/office/drawing/2014/main" id="{A6BBB8AB-6C9C-4EF3-BF74-D26D0F6F61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1865" y="95536"/>
            <a:ext cx="1051734" cy="751709"/>
          </a:xfrm>
          <a:prstGeom prst="rect">
            <a:avLst/>
          </a:prstGeom>
        </p:spPr>
      </p:pic>
      <p:sp>
        <p:nvSpPr>
          <p:cNvPr id="5" name="Figure Number"/>
          <p:cNvSpPr>
            <a:spLocks noGrp="1"/>
          </p:cNvSpPr>
          <p:nvPr>
            <p:ph type="title"/>
          </p:nvPr>
        </p:nvSpPr>
        <p:spPr>
          <a:xfrm>
            <a:off x="167832" y="450314"/>
            <a:ext cx="8062912" cy="881060"/>
          </a:xfrm>
        </p:spPr>
        <p:txBody>
          <a:bodyPr>
            <a:normAutofit fontScale="90000"/>
          </a:bodyPr>
          <a:lstStyle/>
          <a:p>
            <a:r>
              <a:rPr lang="en-US" dirty="0"/>
              <a:t>Learning objective: explain the difference between potential energy &amp; kinetic energy</a:t>
            </a:r>
          </a:p>
        </p:txBody>
      </p:sp>
    </p:spTree>
    <p:extLst>
      <p:ext uri="{BB962C8B-B14F-4D97-AF65-F5344CB8AC3E}">
        <p14:creationId xmlns:p14="http://schemas.microsoft.com/office/powerpoint/2010/main" val="404311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9ADBC89-3FBE-4A24-8E43-457A3EB2E3D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Four photos, from left to right, show a compost pile, a baby chick emerging from a fertilized egg, a teabag’s dark-colored contents diffusing into a clear mug of water, and a ball rolling downhill."/>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841" r="-1752"/>
          <a:stretch/>
        </p:blipFill>
        <p:spPr>
          <a:xfrm>
            <a:off x="191792" y="1678965"/>
            <a:ext cx="4064028" cy="3200086"/>
          </a:xfrm>
        </p:spPr>
      </p:pic>
      <p:pic>
        <p:nvPicPr>
          <p:cNvPr id="9" name="OpenStaxLogo" descr="openstax college logo">
            <a:extLst>
              <a:ext uri="{FF2B5EF4-FFF2-40B4-BE49-F238E27FC236}">
                <a16:creationId xmlns:a16="http://schemas.microsoft.com/office/drawing/2014/main" id="{8EC9A834-7E63-4408-BE96-3CB157B0A0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9004" y="755758"/>
            <a:ext cx="8062912" cy="659535"/>
          </a:xfrm>
        </p:spPr>
        <p:txBody>
          <a:bodyPr>
            <a:normAutofit fontScale="90000"/>
          </a:bodyPr>
          <a:lstStyle/>
          <a:p>
            <a:r>
              <a:rPr lang="en-US" dirty="0"/>
              <a:t>Learning objective: relate endergonic and exergonic reactions to metabolic pathways</a:t>
            </a:r>
          </a:p>
        </p:txBody>
      </p:sp>
      <p:pic>
        <p:nvPicPr>
          <p:cNvPr id="2" name="Figure" descr="Anabolic and metabolic pathways are shown. In the anabolic pathway, four small molecules have energy added to them to make one large molecule. In the catabolic pathway, one large molecule is broken down into two components: four small molecules plus energy.">
            <a:extLst>
              <a:ext uri="{FF2B5EF4-FFF2-40B4-BE49-F238E27FC236}">
                <a16:creationId xmlns:a16="http://schemas.microsoft.com/office/drawing/2014/main" id="{CA341BD4-2027-8F4B-B777-EDEF7344B089}"/>
              </a:ext>
            </a:extLst>
          </p:cNvPr>
          <p:cNvPicPr>
            <a:picLocks noChangeAspect="1"/>
          </p:cNvPicPr>
          <p:nvPr/>
        </p:nvPicPr>
        <p:blipFill rotWithShape="1">
          <a:blip r:embed="rId4">
            <a:extLst>
              <a:ext uri="{28A0092B-C50C-407E-A947-70E740481C1C}">
                <a14:useLocalDpi xmlns:a14="http://schemas.microsoft.com/office/drawing/2010/main" val="0"/>
              </a:ext>
            </a:extLst>
          </a:blip>
          <a:srcRect t="11637" b="-1603"/>
          <a:stretch/>
        </p:blipFill>
        <p:spPr>
          <a:xfrm>
            <a:off x="4276203" y="2113779"/>
            <a:ext cx="4659775" cy="2015335"/>
          </a:xfrm>
          <a:prstGeom prst="rect">
            <a:avLst/>
          </a:prstGeom>
        </p:spPr>
      </p:pic>
    </p:spTree>
    <p:extLst>
      <p:ext uri="{BB962C8B-B14F-4D97-AF65-F5344CB8AC3E}">
        <p14:creationId xmlns:p14="http://schemas.microsoft.com/office/powerpoint/2010/main" val="2334394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640</TotalTime>
  <Words>1903</Words>
  <Application>Microsoft Office PowerPoint</Application>
  <PresentationFormat>On-screen Show (4:3)</PresentationFormat>
  <Paragraphs>65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Essential</vt:lpstr>
      <vt:lpstr>Concepts of Biology</vt:lpstr>
      <vt:lpstr>Learning objectives</vt:lpstr>
      <vt:lpstr>Figure 4.1 </vt:lpstr>
      <vt:lpstr>Figure 4.2</vt:lpstr>
      <vt:lpstr>Learning objective: distinguish between anabolic &amp; catabolic metabolic reactions </vt:lpstr>
      <vt:lpstr>Learning Objective: Distinguish between anabolic &amp; catabolic metabolic pathways</vt:lpstr>
      <vt:lpstr>Learning objective: relate the 1st &amp; 2nd laws of thermodynamics to an understanding of life </vt:lpstr>
      <vt:lpstr>Learning objective: explain the difference between potential energy &amp; kinetic energy</vt:lpstr>
      <vt:lpstr>Learning objective: relate endergonic and exergonic reactions to metabolic pathways</vt:lpstr>
      <vt:lpstr>Learning objective: explain how enzymes catalyze chemical reactions</vt:lpstr>
      <vt:lpstr>Learning objective: explain how enzymes catalyze chemical reactions</vt:lpstr>
      <vt:lpstr>Learning objective: explain how atp is used by the cell as an energy source</vt:lpstr>
      <vt:lpstr>Learning objective: describe the location &amp; general process of cellular respiration – glycolysis, citric acid cycle, and oxidative phosphorylation </vt:lpstr>
      <vt:lpstr>Roadmap of cellular respiration</vt:lpstr>
      <vt:lpstr>Glycolysis</vt:lpstr>
      <vt:lpstr>The Citric acid cycle</vt:lpstr>
      <vt:lpstr>OXIDATIVE PHOSPHORYLATION</vt:lpstr>
      <vt:lpstr>Why do I need to know this?</vt:lpstr>
      <vt:lpstr>Learning objective: distinguish between fermentation in animal cells &amp; yeast cells</vt:lpstr>
      <vt:lpstr>Fermentation in animal cells: lactic acid fermentation</vt:lpstr>
      <vt:lpstr>Yeast ferment differently than animals</vt:lpstr>
      <vt:lpstr>Humans take advantage of yeast fermentation</vt:lpstr>
      <vt:lpstr>Food energy: it’s not just carbs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4 - HOW CELLS OBTAIN ENERGY</dc:title>
  <dc:creator>Spuddy McSpare</dc:creator>
  <cp:lastModifiedBy>Emily Avila</cp:lastModifiedBy>
  <cp:revision>189</cp:revision>
  <cp:lastPrinted>2013-07-05T20:40:46Z</cp:lastPrinted>
  <dcterms:created xsi:type="dcterms:W3CDTF">2012-06-04T02:13:36Z</dcterms:created>
  <dcterms:modified xsi:type="dcterms:W3CDTF">2020-06-13T20:40:31Z</dcterms:modified>
</cp:coreProperties>
</file>