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5"/>
  </p:handoutMasterIdLst>
  <p:sldIdLst>
    <p:sldId id="256" r:id="rId2"/>
    <p:sldId id="317" r:id="rId3"/>
    <p:sldId id="283" r:id="rId4"/>
    <p:sldId id="319" r:id="rId5"/>
    <p:sldId id="320" r:id="rId6"/>
    <p:sldId id="321" r:id="rId7"/>
    <p:sldId id="322" r:id="rId8"/>
    <p:sldId id="323" r:id="rId9"/>
    <p:sldId id="325" r:id="rId10"/>
    <p:sldId id="326" r:id="rId11"/>
    <p:sldId id="327" r:id="rId12"/>
    <p:sldId id="318" r:id="rId13"/>
    <p:sldId id="32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2A510"/>
    <a:srgbClr val="E5D419"/>
    <a:srgbClr val="6CB255"/>
    <a:srgbClr val="212F62"/>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712" autoAdjust="0"/>
  </p:normalViewPr>
  <p:slideViewPr>
    <p:cSldViewPr snapToGrid="0" snapToObjects="1">
      <p:cViewPr varScale="1">
        <p:scale>
          <a:sx n="105" d="100"/>
          <a:sy n="105" d="100"/>
        </p:scale>
        <p:origin x="17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vila" userId="939183f2-1b0e-483a-ae5d-627ac523c81d" providerId="ADAL" clId="{1B480EE5-EA06-0143-8B7E-F5BD92386423}"/>
    <pc:docChg chg="undo custSel addSld delSld modSld">
      <pc:chgData name="Emily Avila" userId="939183f2-1b0e-483a-ae5d-627ac523c81d" providerId="ADAL" clId="{1B480EE5-EA06-0143-8B7E-F5BD92386423}" dt="2020-06-14T19:37:40.623" v="1629" actId="2696"/>
      <pc:docMkLst>
        <pc:docMk/>
      </pc:docMkLst>
      <pc:sldChg chg="del">
        <pc:chgData name="Emily Avila" userId="939183f2-1b0e-483a-ae5d-627ac523c81d" providerId="ADAL" clId="{1B480EE5-EA06-0143-8B7E-F5BD92386423}" dt="2020-06-14T07:07:58.087" v="686" actId="2696"/>
        <pc:sldMkLst>
          <pc:docMk/>
          <pc:sldMk cId="3285096315" sldId="273"/>
        </pc:sldMkLst>
      </pc:sldChg>
      <pc:sldChg chg="addSp modSp del">
        <pc:chgData name="Emily Avila" userId="939183f2-1b0e-483a-ae5d-627ac523c81d" providerId="ADAL" clId="{1B480EE5-EA06-0143-8B7E-F5BD92386423}" dt="2020-06-14T07:02:23.143" v="398" actId="21"/>
        <pc:sldMkLst>
          <pc:docMk/>
          <pc:sldMk cId="1039996947" sldId="277"/>
        </pc:sldMkLst>
        <pc:spChg chg="mod">
          <ac:chgData name="Emily Avila" userId="939183f2-1b0e-483a-ae5d-627ac523c81d" providerId="ADAL" clId="{1B480EE5-EA06-0143-8B7E-F5BD92386423}" dt="2020-06-14T07:01:01.795" v="383" actId="1036"/>
          <ac:spMkLst>
            <pc:docMk/>
            <pc:sldMk cId="1039996947" sldId="277"/>
            <ac:spMk id="5" creationId="{00000000-0000-0000-0000-000000000000}"/>
          </ac:spMkLst>
        </pc:spChg>
        <pc:spChg chg="mod">
          <ac:chgData name="Emily Avila" userId="939183f2-1b0e-483a-ae5d-627ac523c81d" providerId="ADAL" clId="{1B480EE5-EA06-0143-8B7E-F5BD92386423}" dt="2020-06-14T07:02:09.864" v="396" actId="22"/>
          <ac:spMkLst>
            <pc:docMk/>
            <pc:sldMk cId="1039996947" sldId="277"/>
            <ac:spMk id="7" creationId="{00000000-0000-0000-0000-000000000000}"/>
          </ac:spMkLst>
        </pc:spChg>
        <pc:picChg chg="add mod">
          <ac:chgData name="Emily Avila" userId="939183f2-1b0e-483a-ae5d-627ac523c81d" providerId="ADAL" clId="{1B480EE5-EA06-0143-8B7E-F5BD92386423}" dt="2020-06-14T07:01:33.982" v="390" actId="14100"/>
          <ac:picMkLst>
            <pc:docMk/>
            <pc:sldMk cId="1039996947" sldId="277"/>
            <ac:picMk id="2" creationId="{F5E86400-5D64-6842-95D4-D7005AD3AE69}"/>
          </ac:picMkLst>
        </pc:picChg>
        <pc:picChg chg="mod modCrop">
          <ac:chgData name="Emily Avila" userId="939183f2-1b0e-483a-ae5d-627ac523c81d" providerId="ADAL" clId="{1B480EE5-EA06-0143-8B7E-F5BD92386423}" dt="2020-06-14T07:00:55.465" v="364" actId="1076"/>
          <ac:picMkLst>
            <pc:docMk/>
            <pc:sldMk cId="1039996947" sldId="277"/>
            <ac:picMk id="4" creationId="{00000000-0000-0000-0000-000000000000}"/>
          </ac:picMkLst>
        </pc:picChg>
        <pc:picChg chg="mod">
          <ac:chgData name="Emily Avila" userId="939183f2-1b0e-483a-ae5d-627ac523c81d" providerId="ADAL" clId="{1B480EE5-EA06-0143-8B7E-F5BD92386423}" dt="2020-06-14T07:01:06.571" v="384" actId="1076"/>
          <ac:picMkLst>
            <pc:docMk/>
            <pc:sldMk cId="1039996947" sldId="277"/>
            <ac:picMk id="6" creationId="{782D9D95-174E-4717-A3D5-35217DDA60EA}"/>
          </ac:picMkLst>
        </pc:picChg>
      </pc:sldChg>
      <pc:sldChg chg="del">
        <pc:chgData name="Emily Avila" userId="939183f2-1b0e-483a-ae5d-627ac523c81d" providerId="ADAL" clId="{1B480EE5-EA06-0143-8B7E-F5BD92386423}" dt="2020-06-14T07:46:44.470" v="1429" actId="2696"/>
        <pc:sldMkLst>
          <pc:docMk/>
          <pc:sldMk cId="1793688673" sldId="278"/>
        </pc:sldMkLst>
      </pc:sldChg>
      <pc:sldChg chg="modSp">
        <pc:chgData name="Emily Avila" userId="939183f2-1b0e-483a-ae5d-627ac523c81d" providerId="ADAL" clId="{1B480EE5-EA06-0143-8B7E-F5BD92386423}" dt="2020-06-14T07:07:51.987" v="685" actId="20577"/>
        <pc:sldMkLst>
          <pc:docMk/>
          <pc:sldMk cId="301453763" sldId="283"/>
        </pc:sldMkLst>
        <pc:spChg chg="mod">
          <ac:chgData name="Emily Avila" userId="939183f2-1b0e-483a-ae5d-627ac523c81d" providerId="ADAL" clId="{1B480EE5-EA06-0143-8B7E-F5BD92386423}" dt="2020-06-14T06:57:37.945" v="136" actId="27636"/>
          <ac:spMkLst>
            <pc:docMk/>
            <pc:sldMk cId="301453763" sldId="283"/>
            <ac:spMk id="5" creationId="{00000000-0000-0000-0000-000000000000}"/>
          </ac:spMkLst>
        </pc:spChg>
        <pc:spChg chg="mod">
          <ac:chgData name="Emily Avila" userId="939183f2-1b0e-483a-ae5d-627ac523c81d" providerId="ADAL" clId="{1B480EE5-EA06-0143-8B7E-F5BD92386423}" dt="2020-06-14T07:07:51.987" v="685" actId="20577"/>
          <ac:spMkLst>
            <pc:docMk/>
            <pc:sldMk cId="301453763" sldId="283"/>
            <ac:spMk id="7" creationId="{00000000-0000-0000-0000-000000000000}"/>
          </ac:spMkLst>
        </pc:spChg>
        <pc:picChg chg="mod">
          <ac:chgData name="Emily Avila" userId="939183f2-1b0e-483a-ae5d-627ac523c81d" providerId="ADAL" clId="{1B480EE5-EA06-0143-8B7E-F5BD92386423}" dt="2020-06-14T06:57:12.174" v="134" actId="1035"/>
          <ac:picMkLst>
            <pc:docMk/>
            <pc:sldMk cId="301453763" sldId="283"/>
            <ac:picMk id="6" creationId="{CECD1F9E-15B1-4333-828B-27006B7E7F96}"/>
          </ac:picMkLst>
        </pc:picChg>
      </pc:sldChg>
      <pc:sldChg chg="addSp delSp modSp del">
        <pc:chgData name="Emily Avila" userId="939183f2-1b0e-483a-ae5d-627ac523c81d" providerId="ADAL" clId="{1B480EE5-EA06-0143-8B7E-F5BD92386423}" dt="2020-06-14T07:02:32.857" v="400" actId="2696"/>
        <pc:sldMkLst>
          <pc:docMk/>
          <pc:sldMk cId="4043117880" sldId="284"/>
        </pc:sldMkLst>
        <pc:spChg chg="add mod">
          <ac:chgData name="Emily Avila" userId="939183f2-1b0e-483a-ae5d-627ac523c81d" providerId="ADAL" clId="{1B480EE5-EA06-0143-8B7E-F5BD92386423}" dt="2020-06-14T07:01:22.611" v="387" actId="21"/>
          <ac:spMkLst>
            <pc:docMk/>
            <pc:sldMk cId="4043117880" sldId="284"/>
            <ac:spMk id="4" creationId="{22436AE6-417E-3843-84EF-6644E7A89E0F}"/>
          </ac:spMkLst>
        </pc:spChg>
        <pc:spChg chg="mod">
          <ac:chgData name="Emily Avila" userId="939183f2-1b0e-483a-ae5d-627ac523c81d" providerId="ADAL" clId="{1B480EE5-EA06-0143-8B7E-F5BD92386423}" dt="2020-06-14T07:01:56.076" v="392" actId="21"/>
          <ac:spMkLst>
            <pc:docMk/>
            <pc:sldMk cId="4043117880" sldId="284"/>
            <ac:spMk id="7" creationId="{00000000-0000-0000-0000-000000000000}"/>
          </ac:spMkLst>
        </pc:spChg>
        <pc:picChg chg="del mod modCrop">
          <ac:chgData name="Emily Avila" userId="939183f2-1b0e-483a-ae5d-627ac523c81d" providerId="ADAL" clId="{1B480EE5-EA06-0143-8B7E-F5BD92386423}" dt="2020-06-14T07:01:22.611" v="387" actId="21"/>
          <ac:picMkLst>
            <pc:docMk/>
            <pc:sldMk cId="4043117880" sldId="284"/>
            <ac:picMk id="3" creationId="{00000000-0000-0000-0000-000000000000}"/>
          </ac:picMkLst>
        </pc:picChg>
      </pc:sldChg>
      <pc:sldChg chg="addSp delSp modSp del">
        <pc:chgData name="Emily Avila" userId="939183f2-1b0e-483a-ae5d-627ac523c81d" providerId="ADAL" clId="{1B480EE5-EA06-0143-8B7E-F5BD92386423}" dt="2020-06-14T07:04:38.587" v="423" actId="2696"/>
        <pc:sldMkLst>
          <pc:docMk/>
          <pc:sldMk cId="2023719035" sldId="285"/>
        </pc:sldMkLst>
        <pc:spChg chg="add mod">
          <ac:chgData name="Emily Avila" userId="939183f2-1b0e-483a-ae5d-627ac523c81d" providerId="ADAL" clId="{1B480EE5-EA06-0143-8B7E-F5BD92386423}" dt="2020-06-14T07:03:22.706" v="408" actId="21"/>
          <ac:spMkLst>
            <pc:docMk/>
            <pc:sldMk cId="2023719035" sldId="285"/>
            <ac:spMk id="4" creationId="{37C68D25-4EC5-984B-A599-A49656FBA755}"/>
          </ac:spMkLst>
        </pc:spChg>
        <pc:spChg chg="mod">
          <ac:chgData name="Emily Avila" userId="939183f2-1b0e-483a-ae5d-627ac523c81d" providerId="ADAL" clId="{1B480EE5-EA06-0143-8B7E-F5BD92386423}" dt="2020-06-14T07:04:18.284" v="418" actId="21"/>
          <ac:spMkLst>
            <pc:docMk/>
            <pc:sldMk cId="2023719035" sldId="285"/>
            <ac:spMk id="7" creationId="{00000000-0000-0000-0000-000000000000}"/>
          </ac:spMkLst>
        </pc:spChg>
        <pc:picChg chg="del mod modCrop">
          <ac:chgData name="Emily Avila" userId="939183f2-1b0e-483a-ae5d-627ac523c81d" providerId="ADAL" clId="{1B480EE5-EA06-0143-8B7E-F5BD92386423}" dt="2020-06-14T07:03:22.706" v="408" actId="21"/>
          <ac:picMkLst>
            <pc:docMk/>
            <pc:sldMk cId="2023719035" sldId="285"/>
            <ac:picMk id="3" creationId="{00000000-0000-0000-0000-000000000000}"/>
          </ac:picMkLst>
        </pc:picChg>
      </pc:sldChg>
      <pc:sldChg chg="del">
        <pc:chgData name="Emily Avila" userId="939183f2-1b0e-483a-ae5d-627ac523c81d" providerId="ADAL" clId="{1B480EE5-EA06-0143-8B7E-F5BD92386423}" dt="2020-06-14T07:05:07.240" v="426" actId="21"/>
        <pc:sldMkLst>
          <pc:docMk/>
          <pc:sldMk cId="2346870371" sldId="300"/>
        </pc:sldMkLst>
      </pc:sldChg>
      <pc:sldChg chg="del">
        <pc:chgData name="Emily Avila" userId="939183f2-1b0e-483a-ae5d-627ac523c81d" providerId="ADAL" clId="{1B480EE5-EA06-0143-8B7E-F5BD92386423}" dt="2020-06-14T07:04:46.353" v="424" actId="21"/>
        <pc:sldMkLst>
          <pc:docMk/>
          <pc:sldMk cId="2046663299" sldId="306"/>
        </pc:sldMkLst>
      </pc:sldChg>
      <pc:sldChg chg="del">
        <pc:chgData name="Emily Avila" userId="939183f2-1b0e-483a-ae5d-627ac523c81d" providerId="ADAL" clId="{1B480EE5-EA06-0143-8B7E-F5BD92386423}" dt="2020-06-14T07:06:06.240" v="522" actId="21"/>
        <pc:sldMkLst>
          <pc:docMk/>
          <pc:sldMk cId="691958400" sldId="307"/>
        </pc:sldMkLst>
      </pc:sldChg>
      <pc:sldChg chg="del">
        <pc:chgData name="Emily Avila" userId="939183f2-1b0e-483a-ae5d-627ac523c81d" providerId="ADAL" clId="{1B480EE5-EA06-0143-8B7E-F5BD92386423}" dt="2020-06-14T07:08:18.848" v="687" actId="2696"/>
        <pc:sldMkLst>
          <pc:docMk/>
          <pc:sldMk cId="1093264268" sldId="308"/>
        </pc:sldMkLst>
      </pc:sldChg>
      <pc:sldChg chg="del">
        <pc:chgData name="Emily Avila" userId="939183f2-1b0e-483a-ae5d-627ac523c81d" providerId="ADAL" clId="{1B480EE5-EA06-0143-8B7E-F5BD92386423}" dt="2020-06-14T07:09:45.751" v="688" actId="21"/>
        <pc:sldMkLst>
          <pc:docMk/>
          <pc:sldMk cId="2918358927" sldId="309"/>
        </pc:sldMkLst>
      </pc:sldChg>
      <pc:sldChg chg="del">
        <pc:chgData name="Emily Avila" userId="939183f2-1b0e-483a-ae5d-627ac523c81d" providerId="ADAL" clId="{1B480EE5-EA06-0143-8B7E-F5BD92386423}" dt="2020-06-14T07:10:18.196" v="730" actId="2696"/>
        <pc:sldMkLst>
          <pc:docMk/>
          <pc:sldMk cId="519685475" sldId="310"/>
        </pc:sldMkLst>
      </pc:sldChg>
      <pc:sldChg chg="del">
        <pc:chgData name="Emily Avila" userId="939183f2-1b0e-483a-ae5d-627ac523c81d" providerId="ADAL" clId="{1B480EE5-EA06-0143-8B7E-F5BD92386423}" dt="2020-06-14T07:10:25.053" v="731" actId="21"/>
        <pc:sldMkLst>
          <pc:docMk/>
          <pc:sldMk cId="3940673455" sldId="311"/>
        </pc:sldMkLst>
      </pc:sldChg>
      <pc:sldChg chg="del">
        <pc:chgData name="Emily Avila" userId="939183f2-1b0e-483a-ae5d-627ac523c81d" providerId="ADAL" clId="{1B480EE5-EA06-0143-8B7E-F5BD92386423}" dt="2020-06-14T07:17:41.559" v="1112" actId="21"/>
        <pc:sldMkLst>
          <pc:docMk/>
          <pc:sldMk cId="1299141754" sldId="312"/>
        </pc:sldMkLst>
      </pc:sldChg>
      <pc:sldChg chg="del">
        <pc:chgData name="Emily Avila" userId="939183f2-1b0e-483a-ae5d-627ac523c81d" providerId="ADAL" clId="{1B480EE5-EA06-0143-8B7E-F5BD92386423}" dt="2020-06-14T07:45:23.663" v="1373" actId="21"/>
        <pc:sldMkLst>
          <pc:docMk/>
          <pc:sldMk cId="802518331" sldId="313"/>
        </pc:sldMkLst>
      </pc:sldChg>
      <pc:sldChg chg="del">
        <pc:chgData name="Emily Avila" userId="939183f2-1b0e-483a-ae5d-627ac523c81d" providerId="ADAL" clId="{1B480EE5-EA06-0143-8B7E-F5BD92386423}" dt="2020-06-14T07:29:44.879" v="1223" actId="21"/>
        <pc:sldMkLst>
          <pc:docMk/>
          <pc:sldMk cId="868144422" sldId="314"/>
        </pc:sldMkLst>
      </pc:sldChg>
      <pc:sldChg chg="del">
        <pc:chgData name="Emily Avila" userId="939183f2-1b0e-483a-ae5d-627ac523c81d" providerId="ADAL" clId="{1B480EE5-EA06-0143-8B7E-F5BD92386423}" dt="2020-06-14T07:46:32.685" v="1428" actId="2696"/>
        <pc:sldMkLst>
          <pc:docMk/>
          <pc:sldMk cId="1916957319" sldId="315"/>
        </pc:sldMkLst>
      </pc:sldChg>
      <pc:sldChg chg="modSp del">
        <pc:chgData name="Emily Avila" userId="939183f2-1b0e-483a-ae5d-627ac523c81d" providerId="ADAL" clId="{1B480EE5-EA06-0143-8B7E-F5BD92386423}" dt="2020-06-14T07:52:47.788" v="1586" actId="2696"/>
        <pc:sldMkLst>
          <pc:docMk/>
          <pc:sldMk cId="3756116907" sldId="316"/>
        </pc:sldMkLst>
        <pc:spChg chg="mod">
          <ac:chgData name="Emily Avila" userId="939183f2-1b0e-483a-ae5d-627ac523c81d" providerId="ADAL" clId="{1B480EE5-EA06-0143-8B7E-F5BD92386423}" dt="2020-06-14T07:47:24.331" v="1485" actId="1076"/>
          <ac:spMkLst>
            <pc:docMk/>
            <pc:sldMk cId="3756116907" sldId="316"/>
            <ac:spMk id="5" creationId="{00000000-0000-0000-0000-000000000000}"/>
          </ac:spMkLst>
        </pc:spChg>
        <pc:spChg chg="mod">
          <ac:chgData name="Emily Avila" userId="939183f2-1b0e-483a-ae5d-627ac523c81d" providerId="ADAL" clId="{1B480EE5-EA06-0143-8B7E-F5BD92386423}" dt="2020-06-14T07:47:18.247" v="1483" actId="1076"/>
          <ac:spMkLst>
            <pc:docMk/>
            <pc:sldMk cId="3756116907" sldId="316"/>
            <ac:spMk id="7" creationId="{00000000-0000-0000-0000-000000000000}"/>
          </ac:spMkLst>
        </pc:spChg>
        <pc:picChg chg="mod">
          <ac:chgData name="Emily Avila" userId="939183f2-1b0e-483a-ae5d-627ac523c81d" providerId="ADAL" clId="{1B480EE5-EA06-0143-8B7E-F5BD92386423}" dt="2020-06-14T07:47:21.244" v="1484" actId="1076"/>
          <ac:picMkLst>
            <pc:docMk/>
            <pc:sldMk cId="3756116907" sldId="316"/>
            <ac:picMk id="3" creationId="{00000000-0000-0000-0000-000000000000}"/>
          </ac:picMkLst>
        </pc:picChg>
      </pc:sldChg>
      <pc:sldChg chg="addSp delSp modSp new mod modClrScheme chgLayout">
        <pc:chgData name="Emily Avila" userId="939183f2-1b0e-483a-ae5d-627ac523c81d" providerId="ADAL" clId="{1B480EE5-EA06-0143-8B7E-F5BD92386423}" dt="2020-06-14T19:32:47.626" v="1590" actId="22"/>
        <pc:sldMkLst>
          <pc:docMk/>
          <pc:sldMk cId="596976855" sldId="317"/>
        </pc:sldMkLst>
        <pc:spChg chg="add mod">
          <ac:chgData name="Emily Avila" userId="939183f2-1b0e-483a-ae5d-627ac523c81d" providerId="ADAL" clId="{1B480EE5-EA06-0143-8B7E-F5BD92386423}" dt="2020-06-14T06:46:31.464" v="20" actId="20577"/>
          <ac:spMkLst>
            <pc:docMk/>
            <pc:sldMk cId="596976855" sldId="317"/>
            <ac:spMk id="2" creationId="{1D89F95A-C327-4B4F-A2E2-9A8048ABFB13}"/>
          </ac:spMkLst>
        </pc:spChg>
        <pc:spChg chg="add del mod">
          <ac:chgData name="Emily Avila" userId="939183f2-1b0e-483a-ae5d-627ac523c81d" providerId="ADAL" clId="{1B480EE5-EA06-0143-8B7E-F5BD92386423}" dt="2020-06-14T06:54:30.385" v="21" actId="478"/>
          <ac:spMkLst>
            <pc:docMk/>
            <pc:sldMk cId="596976855" sldId="317"/>
            <ac:spMk id="3" creationId="{A1A562FA-A4B8-A34E-88AF-33F228FC9F45}"/>
          </ac:spMkLst>
        </pc:spChg>
        <pc:spChg chg="add mod">
          <ac:chgData name="Emily Avila" userId="939183f2-1b0e-483a-ae5d-627ac523c81d" providerId="ADAL" clId="{1B480EE5-EA06-0143-8B7E-F5BD92386423}" dt="2020-06-14T19:32:47.626" v="1590" actId="22"/>
          <ac:spMkLst>
            <pc:docMk/>
            <pc:sldMk cId="596976855" sldId="317"/>
            <ac:spMk id="4" creationId="{C9ADEF00-5908-664B-B7E6-18D8B8BA27E1}"/>
          </ac:spMkLst>
        </pc:spChg>
      </pc:sldChg>
      <pc:sldChg chg="addSp modSp add">
        <pc:chgData name="Emily Avila" userId="939183f2-1b0e-483a-ae5d-627ac523c81d" providerId="ADAL" clId="{1B480EE5-EA06-0143-8B7E-F5BD92386423}" dt="2020-06-14T07:04:30.176" v="422" actId="20577"/>
        <pc:sldMkLst>
          <pc:docMk/>
          <pc:sldMk cId="1039996947" sldId="318"/>
        </pc:sldMkLst>
        <pc:spChg chg="mod">
          <ac:chgData name="Emily Avila" userId="939183f2-1b0e-483a-ae5d-627ac523c81d" providerId="ADAL" clId="{1B480EE5-EA06-0143-8B7E-F5BD92386423}" dt="2020-06-14T07:04:30.176" v="422" actId="20577"/>
          <ac:spMkLst>
            <pc:docMk/>
            <pc:sldMk cId="1039996947" sldId="318"/>
            <ac:spMk id="7" creationId="{00000000-0000-0000-0000-000000000000}"/>
          </ac:spMkLst>
        </pc:spChg>
        <pc:picChg chg="mod">
          <ac:chgData name="Emily Avila" userId="939183f2-1b0e-483a-ae5d-627ac523c81d" providerId="ADAL" clId="{1B480EE5-EA06-0143-8B7E-F5BD92386423}" dt="2020-06-14T07:03:47.228" v="414" actId="1076"/>
          <ac:picMkLst>
            <pc:docMk/>
            <pc:sldMk cId="1039996947" sldId="318"/>
            <ac:picMk id="2" creationId="{F5E86400-5D64-6842-95D4-D7005AD3AE69}"/>
          </ac:picMkLst>
        </pc:picChg>
        <pc:picChg chg="add mod">
          <ac:chgData name="Emily Avila" userId="939183f2-1b0e-483a-ae5d-627ac523c81d" providerId="ADAL" clId="{1B480EE5-EA06-0143-8B7E-F5BD92386423}" dt="2020-06-14T07:03:39.898" v="412" actId="1076"/>
          <ac:picMkLst>
            <pc:docMk/>
            <pc:sldMk cId="1039996947" sldId="318"/>
            <ac:picMk id="3" creationId="{FBDE61CE-2757-B449-8683-33E3627EA5FD}"/>
          </ac:picMkLst>
        </pc:picChg>
        <pc:picChg chg="mod">
          <ac:chgData name="Emily Avila" userId="939183f2-1b0e-483a-ae5d-627ac523c81d" providerId="ADAL" clId="{1B480EE5-EA06-0143-8B7E-F5BD92386423}" dt="2020-06-14T07:03:49.950" v="415" actId="14100"/>
          <ac:picMkLst>
            <pc:docMk/>
            <pc:sldMk cId="1039996947" sldId="318"/>
            <ac:picMk id="4" creationId="{00000000-0000-0000-0000-000000000000}"/>
          </ac:picMkLst>
        </pc:picChg>
      </pc:sldChg>
      <pc:sldChg chg="new del">
        <pc:chgData name="Emily Avila" userId="939183f2-1b0e-483a-ae5d-627ac523c81d" providerId="ADAL" clId="{1B480EE5-EA06-0143-8B7E-F5BD92386423}" dt="2020-06-14T07:02:16.906" v="397" actId="2696"/>
        <pc:sldMkLst>
          <pc:docMk/>
          <pc:sldMk cId="2248578696" sldId="318"/>
        </pc:sldMkLst>
      </pc:sldChg>
      <pc:sldChg chg="add">
        <pc:chgData name="Emily Avila" userId="939183f2-1b0e-483a-ae5d-627ac523c81d" providerId="ADAL" clId="{1B480EE5-EA06-0143-8B7E-F5BD92386423}" dt="2020-06-14T07:04:49.913" v="425" actId="22"/>
        <pc:sldMkLst>
          <pc:docMk/>
          <pc:sldMk cId="2046663299" sldId="319"/>
        </pc:sldMkLst>
      </pc:sldChg>
      <pc:sldChg chg="modSp add">
        <pc:chgData name="Emily Avila" userId="939183f2-1b0e-483a-ae5d-627ac523c81d" providerId="ADAL" clId="{1B480EE5-EA06-0143-8B7E-F5BD92386423}" dt="2020-06-14T07:05:44.812" v="521" actId="1036"/>
        <pc:sldMkLst>
          <pc:docMk/>
          <pc:sldMk cId="2346870371" sldId="320"/>
        </pc:sldMkLst>
        <pc:spChg chg="mod">
          <ac:chgData name="Emily Avila" userId="939183f2-1b0e-483a-ae5d-627ac523c81d" providerId="ADAL" clId="{1B480EE5-EA06-0143-8B7E-F5BD92386423}" dt="2020-06-14T07:05:44.812" v="521" actId="1036"/>
          <ac:spMkLst>
            <pc:docMk/>
            <pc:sldMk cId="2346870371" sldId="320"/>
            <ac:spMk id="5" creationId="{00000000-0000-0000-0000-000000000000}"/>
          </ac:spMkLst>
        </pc:spChg>
      </pc:sldChg>
      <pc:sldChg chg="addSp delSp modSp add">
        <pc:chgData name="Emily Avila" userId="939183f2-1b0e-483a-ae5d-627ac523c81d" providerId="ADAL" clId="{1B480EE5-EA06-0143-8B7E-F5BD92386423}" dt="2020-06-14T19:37:34.967" v="1628" actId="14100"/>
        <pc:sldMkLst>
          <pc:docMk/>
          <pc:sldMk cId="691958400" sldId="321"/>
        </pc:sldMkLst>
        <pc:spChg chg="add mod">
          <ac:chgData name="Emily Avila" userId="939183f2-1b0e-483a-ae5d-627ac523c81d" providerId="ADAL" clId="{1B480EE5-EA06-0143-8B7E-F5BD92386423}" dt="2020-06-14T19:36:56.689" v="1620" actId="1035"/>
          <ac:spMkLst>
            <pc:docMk/>
            <pc:sldMk cId="691958400" sldId="321"/>
            <ac:spMk id="2" creationId="{95665AB1-B913-F84C-9CB7-B31A66C7BAD3}"/>
          </ac:spMkLst>
        </pc:spChg>
        <pc:spChg chg="add mod">
          <ac:chgData name="Emily Avila" userId="939183f2-1b0e-483a-ae5d-627ac523c81d" providerId="ADAL" clId="{1B480EE5-EA06-0143-8B7E-F5BD92386423}" dt="2020-06-14T19:35:55.184" v="1602" actId="3062"/>
          <ac:spMkLst>
            <pc:docMk/>
            <pc:sldMk cId="691958400" sldId="321"/>
            <ac:spMk id="3" creationId="{719A3437-0739-9941-AB74-577970C189C9}"/>
          </ac:spMkLst>
        </pc:spChg>
        <pc:spChg chg="add del mod">
          <ac:chgData name="Emily Avila" userId="939183f2-1b0e-483a-ae5d-627ac523c81d" providerId="ADAL" clId="{1B480EE5-EA06-0143-8B7E-F5BD92386423}" dt="2020-06-14T07:07:07.048" v="641" actId="478"/>
          <ac:spMkLst>
            <pc:docMk/>
            <pc:sldMk cId="691958400" sldId="321"/>
            <ac:spMk id="3" creationId="{E288E806-53C2-D449-8712-40B2CCE7DB1E}"/>
          </ac:spMkLst>
        </pc:spChg>
        <pc:spChg chg="mod">
          <ac:chgData name="Emily Avila" userId="939183f2-1b0e-483a-ae5d-627ac523c81d" providerId="ADAL" clId="{1B480EE5-EA06-0143-8B7E-F5BD92386423}" dt="2020-06-14T07:06:48.088" v="626" actId="1036"/>
          <ac:spMkLst>
            <pc:docMk/>
            <pc:sldMk cId="691958400" sldId="321"/>
            <ac:spMk id="5" creationId="{00000000-0000-0000-0000-000000000000}"/>
          </ac:spMkLst>
        </pc:spChg>
        <pc:spChg chg="del">
          <ac:chgData name="Emily Avila" userId="939183f2-1b0e-483a-ae5d-627ac523c81d" providerId="ADAL" clId="{1B480EE5-EA06-0143-8B7E-F5BD92386423}" dt="2020-06-14T07:07:02.446" v="628" actId="478"/>
          <ac:spMkLst>
            <pc:docMk/>
            <pc:sldMk cId="691958400" sldId="321"/>
            <ac:spMk id="14" creationId="{00000000-0000-0000-0000-000000000000}"/>
          </ac:spMkLst>
        </pc:spChg>
        <pc:picChg chg="mod">
          <ac:chgData name="Emily Avila" userId="939183f2-1b0e-483a-ae5d-627ac523c81d" providerId="ADAL" clId="{1B480EE5-EA06-0143-8B7E-F5BD92386423}" dt="2020-06-14T07:06:35.412" v="572" actId="1076"/>
          <ac:picMkLst>
            <pc:docMk/>
            <pc:sldMk cId="691958400" sldId="321"/>
            <ac:picMk id="6" creationId="{C446FF3A-FA43-4192-8583-E65AFB30FB86}"/>
          </ac:picMkLst>
        </pc:picChg>
        <pc:picChg chg="mod">
          <ac:chgData name="Emily Avila" userId="939183f2-1b0e-483a-ae5d-627ac523c81d" providerId="ADAL" clId="{1B480EE5-EA06-0143-8B7E-F5BD92386423}" dt="2020-06-14T07:07:17.889" v="658" actId="14100"/>
          <ac:picMkLst>
            <pc:docMk/>
            <pc:sldMk cId="691958400" sldId="321"/>
            <ac:picMk id="8" creationId="{00000000-0000-0000-0000-000000000000}"/>
          </ac:picMkLst>
        </pc:picChg>
        <pc:cxnChg chg="add mod">
          <ac:chgData name="Emily Avila" userId="939183f2-1b0e-483a-ae5d-627ac523c81d" providerId="ADAL" clId="{1B480EE5-EA06-0143-8B7E-F5BD92386423}" dt="2020-06-14T19:37:34.967" v="1628" actId="14100"/>
          <ac:cxnSpMkLst>
            <pc:docMk/>
            <pc:sldMk cId="691958400" sldId="321"/>
            <ac:cxnSpMk id="4" creationId="{DF5E5265-A140-C347-9782-B9034ECE713F}"/>
          </ac:cxnSpMkLst>
        </pc:cxnChg>
        <pc:cxnChg chg="add mod">
          <ac:chgData name="Emily Avila" userId="939183f2-1b0e-483a-ae5d-627ac523c81d" providerId="ADAL" clId="{1B480EE5-EA06-0143-8B7E-F5BD92386423}" dt="2020-06-14T19:37:21.849" v="1627" actId="14100"/>
          <ac:cxnSpMkLst>
            <pc:docMk/>
            <pc:sldMk cId="691958400" sldId="321"/>
            <ac:cxnSpMk id="15" creationId="{77928AE4-CE8E-E049-A5F0-780D2411F243}"/>
          </ac:cxnSpMkLst>
        </pc:cxnChg>
      </pc:sldChg>
      <pc:sldChg chg="modSp add">
        <pc:chgData name="Emily Avila" userId="939183f2-1b0e-483a-ae5d-627ac523c81d" providerId="ADAL" clId="{1B480EE5-EA06-0143-8B7E-F5BD92386423}" dt="2020-06-14T07:17:27.191" v="1111" actId="1036"/>
        <pc:sldMkLst>
          <pc:docMk/>
          <pc:sldMk cId="2918358927" sldId="322"/>
        </pc:sldMkLst>
        <pc:spChg chg="mod">
          <ac:chgData name="Emily Avila" userId="939183f2-1b0e-483a-ae5d-627ac523c81d" providerId="ADAL" clId="{1B480EE5-EA06-0143-8B7E-F5BD92386423}" dt="2020-06-14T07:17:18.332" v="1075" actId="1036"/>
          <ac:spMkLst>
            <pc:docMk/>
            <pc:sldMk cId="2918358927" sldId="322"/>
            <ac:spMk id="5" creationId="{00000000-0000-0000-0000-000000000000}"/>
          </ac:spMkLst>
        </pc:spChg>
        <pc:spChg chg="mod">
          <ac:chgData name="Emily Avila" userId="939183f2-1b0e-483a-ae5d-627ac523c81d" providerId="ADAL" clId="{1B480EE5-EA06-0143-8B7E-F5BD92386423}" dt="2020-06-14T07:17:22.903" v="1093" actId="1036"/>
          <ac:spMkLst>
            <pc:docMk/>
            <pc:sldMk cId="2918358927" sldId="322"/>
            <ac:spMk id="7" creationId="{00000000-0000-0000-0000-000000000000}"/>
          </ac:spMkLst>
        </pc:spChg>
        <pc:picChg chg="mod">
          <ac:chgData name="Emily Avila" userId="939183f2-1b0e-483a-ae5d-627ac523c81d" providerId="ADAL" clId="{1B480EE5-EA06-0143-8B7E-F5BD92386423}" dt="2020-06-14T07:17:27.191" v="1111" actId="1036"/>
          <ac:picMkLst>
            <pc:docMk/>
            <pc:sldMk cId="2918358927" sldId="322"/>
            <ac:picMk id="4" creationId="{00000000-0000-0000-0000-000000000000}"/>
          </ac:picMkLst>
        </pc:picChg>
        <pc:picChg chg="mod">
          <ac:chgData name="Emily Avila" userId="939183f2-1b0e-483a-ae5d-627ac523c81d" providerId="ADAL" clId="{1B480EE5-EA06-0143-8B7E-F5BD92386423}" dt="2020-06-14T07:17:11.396" v="1058" actId="1076"/>
          <ac:picMkLst>
            <pc:docMk/>
            <pc:sldMk cId="2918358927" sldId="322"/>
            <ac:picMk id="6" creationId="{8FEB8DF4-21B2-487C-A6DA-D40B535186C9}"/>
          </ac:picMkLst>
        </pc:picChg>
      </pc:sldChg>
      <pc:sldChg chg="addSp delSp modSp add">
        <pc:chgData name="Emily Avila" userId="939183f2-1b0e-483a-ae5d-627ac523c81d" providerId="ADAL" clId="{1B480EE5-EA06-0143-8B7E-F5BD92386423}" dt="2020-06-14T07:13:12.639" v="852" actId="27636"/>
        <pc:sldMkLst>
          <pc:docMk/>
          <pc:sldMk cId="3940673455" sldId="323"/>
        </pc:sldMkLst>
        <pc:spChg chg="add del">
          <ac:chgData name="Emily Avila" userId="939183f2-1b0e-483a-ae5d-627ac523c81d" providerId="ADAL" clId="{1B480EE5-EA06-0143-8B7E-F5BD92386423}" dt="2020-06-14T07:10:56.534" v="790" actId="478"/>
          <ac:spMkLst>
            <pc:docMk/>
            <pc:sldMk cId="3940673455" sldId="323"/>
            <ac:spMk id="2" creationId="{A03575E5-3223-9849-ADCD-1261DC90025B}"/>
          </ac:spMkLst>
        </pc:spChg>
        <pc:spChg chg="mod">
          <ac:chgData name="Emily Avila" userId="939183f2-1b0e-483a-ae5d-627ac523c81d" providerId="ADAL" clId="{1B480EE5-EA06-0143-8B7E-F5BD92386423}" dt="2020-06-14T07:13:12.639" v="852" actId="27636"/>
          <ac:spMkLst>
            <pc:docMk/>
            <pc:sldMk cId="3940673455" sldId="323"/>
            <ac:spMk id="5" creationId="{00000000-0000-0000-0000-000000000000}"/>
          </ac:spMkLst>
        </pc:spChg>
        <pc:spChg chg="mod">
          <ac:chgData name="Emily Avila" userId="939183f2-1b0e-483a-ae5d-627ac523c81d" providerId="ADAL" clId="{1B480EE5-EA06-0143-8B7E-F5BD92386423}" dt="2020-06-14T07:11:18.868" v="845" actId="1036"/>
          <ac:spMkLst>
            <pc:docMk/>
            <pc:sldMk cId="3940673455" sldId="323"/>
            <ac:spMk id="7" creationId="{00000000-0000-0000-0000-000000000000}"/>
          </ac:spMkLst>
        </pc:spChg>
        <pc:spChg chg="add del mod">
          <ac:chgData name="Emily Avila" userId="939183f2-1b0e-483a-ae5d-627ac523c81d" providerId="ADAL" clId="{1B480EE5-EA06-0143-8B7E-F5BD92386423}" dt="2020-06-14T07:11:02.185" v="804" actId="478"/>
          <ac:spMkLst>
            <pc:docMk/>
            <pc:sldMk cId="3940673455" sldId="323"/>
            <ac:spMk id="10" creationId="{B9F14FC4-1A0F-C64D-8A7A-412A6FAAB738}"/>
          </ac:spMkLst>
        </pc:spChg>
        <pc:picChg chg="mod modCrop">
          <ac:chgData name="Emily Avila" userId="939183f2-1b0e-483a-ae5d-627ac523c81d" providerId="ADAL" clId="{1B480EE5-EA06-0143-8B7E-F5BD92386423}" dt="2020-06-14T07:11:34.742" v="849" actId="14100"/>
          <ac:picMkLst>
            <pc:docMk/>
            <pc:sldMk cId="3940673455" sldId="323"/>
            <ac:picMk id="4" creationId="{00000000-0000-0000-0000-000000000000}"/>
          </ac:picMkLst>
        </pc:picChg>
      </pc:sldChg>
      <pc:sldChg chg="addSp delSp modSp new del">
        <pc:chgData name="Emily Avila" userId="939183f2-1b0e-483a-ae5d-627ac523c81d" providerId="ADAL" clId="{1B480EE5-EA06-0143-8B7E-F5BD92386423}" dt="2020-06-14T19:37:40.623" v="1629" actId="2696"/>
        <pc:sldMkLst>
          <pc:docMk/>
          <pc:sldMk cId="1122742215" sldId="324"/>
        </pc:sldMkLst>
        <pc:spChg chg="mod">
          <ac:chgData name="Emily Avila" userId="939183f2-1b0e-483a-ae5d-627ac523c81d" providerId="ADAL" clId="{1B480EE5-EA06-0143-8B7E-F5BD92386423}" dt="2020-06-14T07:13:42.418" v="921" actId="20577"/>
          <ac:spMkLst>
            <pc:docMk/>
            <pc:sldMk cId="1122742215" sldId="324"/>
            <ac:spMk id="2" creationId="{BE1F6330-0CED-6B42-A235-B89E1D8DD14B}"/>
          </ac:spMkLst>
        </pc:spChg>
        <pc:spChg chg="del">
          <ac:chgData name="Emily Avila" userId="939183f2-1b0e-483a-ae5d-627ac523c81d" providerId="ADAL" clId="{1B480EE5-EA06-0143-8B7E-F5BD92386423}" dt="2020-06-14T07:13:50.278" v="922" actId="478"/>
          <ac:spMkLst>
            <pc:docMk/>
            <pc:sldMk cId="1122742215" sldId="324"/>
            <ac:spMk id="3" creationId="{AADE4579-A2A9-E044-ADEE-9EDD89F17C64}"/>
          </ac:spMkLst>
        </pc:spChg>
        <pc:spChg chg="add del mod">
          <ac:chgData name="Emily Avila" userId="939183f2-1b0e-483a-ae5d-627ac523c81d" providerId="ADAL" clId="{1B480EE5-EA06-0143-8B7E-F5BD92386423}" dt="2020-06-14T19:34:10.036" v="1591" actId="21"/>
          <ac:spMkLst>
            <pc:docMk/>
            <pc:sldMk cId="1122742215" sldId="324"/>
            <ac:spMk id="5" creationId="{0CF3EB4E-A07C-F346-8620-E0CC9C08EAE3}"/>
          </ac:spMkLst>
        </pc:spChg>
        <pc:spChg chg="add mod">
          <ac:chgData name="Emily Avila" userId="939183f2-1b0e-483a-ae5d-627ac523c81d" providerId="ADAL" clId="{1B480EE5-EA06-0143-8B7E-F5BD92386423}" dt="2020-06-14T07:15:12.237" v="1026" actId="1076"/>
          <ac:spMkLst>
            <pc:docMk/>
            <pc:sldMk cId="1122742215" sldId="324"/>
            <ac:spMk id="6" creationId="{DFB495C7-DDCC-384B-8749-4EC8C475F84D}"/>
          </ac:spMkLst>
        </pc:spChg>
        <pc:spChg chg="add del mod">
          <ac:chgData name="Emily Avila" userId="939183f2-1b0e-483a-ae5d-627ac523c81d" providerId="ADAL" clId="{1B480EE5-EA06-0143-8B7E-F5BD92386423}" dt="2020-06-14T19:34:48.484" v="1594" actId="21"/>
          <ac:spMkLst>
            <pc:docMk/>
            <pc:sldMk cId="1122742215" sldId="324"/>
            <ac:spMk id="7" creationId="{7EFAEE15-E232-404A-B6D7-10F098C2FEC3}"/>
          </ac:spMkLst>
        </pc:spChg>
      </pc:sldChg>
      <pc:sldChg chg="addSp delSp modSp add">
        <pc:chgData name="Emily Avila" userId="939183f2-1b0e-483a-ae5d-627ac523c81d" providerId="ADAL" clId="{1B480EE5-EA06-0143-8B7E-F5BD92386423}" dt="2020-06-14T07:29:12.411" v="1222" actId="478"/>
        <pc:sldMkLst>
          <pc:docMk/>
          <pc:sldMk cId="1299141754" sldId="325"/>
        </pc:sldMkLst>
        <pc:spChg chg="add del mod">
          <ac:chgData name="Emily Avila" userId="939183f2-1b0e-483a-ae5d-627ac523c81d" providerId="ADAL" clId="{1B480EE5-EA06-0143-8B7E-F5BD92386423}" dt="2020-06-14T07:29:12.411" v="1222" actId="478"/>
          <ac:spMkLst>
            <pc:docMk/>
            <pc:sldMk cId="1299141754" sldId="325"/>
            <ac:spMk id="2" creationId="{76277237-BF17-F245-B823-EE8DE8702BC8}"/>
          </ac:spMkLst>
        </pc:spChg>
        <pc:spChg chg="mod">
          <ac:chgData name="Emily Avila" userId="939183f2-1b0e-483a-ae5d-627ac523c81d" providerId="ADAL" clId="{1B480EE5-EA06-0143-8B7E-F5BD92386423}" dt="2020-06-14T07:18:22.373" v="1196" actId="1036"/>
          <ac:spMkLst>
            <pc:docMk/>
            <pc:sldMk cId="1299141754" sldId="325"/>
            <ac:spMk id="5" creationId="{00000000-0000-0000-0000-000000000000}"/>
          </ac:spMkLst>
        </pc:spChg>
        <pc:spChg chg="mod">
          <ac:chgData name="Emily Avila" userId="939183f2-1b0e-483a-ae5d-627ac523c81d" providerId="ADAL" clId="{1B480EE5-EA06-0143-8B7E-F5BD92386423}" dt="2020-06-14T07:18:27.205" v="1215" actId="1036"/>
          <ac:spMkLst>
            <pc:docMk/>
            <pc:sldMk cId="1299141754" sldId="325"/>
            <ac:spMk id="7" creationId="{00000000-0000-0000-0000-000000000000}"/>
          </ac:spMkLst>
        </pc:spChg>
        <pc:picChg chg="mod">
          <ac:chgData name="Emily Avila" userId="939183f2-1b0e-483a-ae5d-627ac523c81d" providerId="ADAL" clId="{1B480EE5-EA06-0143-8B7E-F5BD92386423}" dt="2020-06-14T07:18:31.752" v="1216" actId="1076"/>
          <ac:picMkLst>
            <pc:docMk/>
            <pc:sldMk cId="1299141754" sldId="325"/>
            <ac:picMk id="3" creationId="{00000000-0000-0000-0000-000000000000}"/>
          </ac:picMkLst>
        </pc:picChg>
      </pc:sldChg>
      <pc:sldChg chg="addSp modSp add">
        <pc:chgData name="Emily Avila" userId="939183f2-1b0e-483a-ae5d-627ac523c81d" providerId="ADAL" clId="{1B480EE5-EA06-0143-8B7E-F5BD92386423}" dt="2020-06-14T07:32:30.401" v="1372" actId="1076"/>
        <pc:sldMkLst>
          <pc:docMk/>
          <pc:sldMk cId="868144422" sldId="326"/>
        </pc:sldMkLst>
        <pc:spChg chg="add">
          <ac:chgData name="Emily Avila" userId="939183f2-1b0e-483a-ae5d-627ac523c81d" providerId="ADAL" clId="{1B480EE5-EA06-0143-8B7E-F5BD92386423}" dt="2020-06-14T07:31:14.060" v="1336" actId="139"/>
          <ac:spMkLst>
            <pc:docMk/>
            <pc:sldMk cId="868144422" sldId="326"/>
            <ac:spMk id="2" creationId="{839DFA8A-9E21-EA47-9490-B2CC9F63754D}"/>
          </ac:spMkLst>
        </pc:spChg>
        <pc:spChg chg="add mod">
          <ac:chgData name="Emily Avila" userId="939183f2-1b0e-483a-ae5d-627ac523c81d" providerId="ADAL" clId="{1B480EE5-EA06-0143-8B7E-F5BD92386423}" dt="2020-06-14T07:31:43.316" v="1364" actId="1076"/>
          <ac:spMkLst>
            <pc:docMk/>
            <pc:sldMk cId="868144422" sldId="326"/>
            <ac:spMk id="4" creationId="{5876F3C9-2987-D04C-B333-953032A31FBC}"/>
          </ac:spMkLst>
        </pc:spChg>
        <pc:spChg chg="mod">
          <ac:chgData name="Emily Avila" userId="939183f2-1b0e-483a-ae5d-627ac523c81d" providerId="ADAL" clId="{1B480EE5-EA06-0143-8B7E-F5BD92386423}" dt="2020-06-14T07:30:21.748" v="1329" actId="1036"/>
          <ac:spMkLst>
            <pc:docMk/>
            <pc:sldMk cId="868144422" sldId="326"/>
            <ac:spMk id="5" creationId="{00000000-0000-0000-0000-000000000000}"/>
          </ac:spMkLst>
        </pc:spChg>
        <pc:spChg chg="mod">
          <ac:chgData name="Emily Avila" userId="939183f2-1b0e-483a-ae5d-627ac523c81d" providerId="ADAL" clId="{1B480EE5-EA06-0143-8B7E-F5BD92386423}" dt="2020-06-14T07:31:04.637" v="1334" actId="1076"/>
          <ac:spMkLst>
            <pc:docMk/>
            <pc:sldMk cId="868144422" sldId="326"/>
            <ac:spMk id="7" creationId="{00000000-0000-0000-0000-000000000000}"/>
          </ac:spMkLst>
        </pc:spChg>
        <pc:spChg chg="add mod">
          <ac:chgData name="Emily Avila" userId="939183f2-1b0e-483a-ae5d-627ac523c81d" providerId="ADAL" clId="{1B480EE5-EA06-0143-8B7E-F5BD92386423}" dt="2020-06-14T07:31:59.852" v="1366" actId="1076"/>
          <ac:spMkLst>
            <pc:docMk/>
            <pc:sldMk cId="868144422" sldId="326"/>
            <ac:spMk id="8" creationId="{6DAD2979-1869-F047-9518-8620AAE14CAB}"/>
          </ac:spMkLst>
        </pc:spChg>
        <pc:picChg chg="mod modCrop">
          <ac:chgData name="Emily Avila" userId="939183f2-1b0e-483a-ae5d-627ac523c81d" providerId="ADAL" clId="{1B480EE5-EA06-0143-8B7E-F5BD92386423}" dt="2020-06-14T07:31:08.627" v="1335" actId="14100"/>
          <ac:picMkLst>
            <pc:docMk/>
            <pc:sldMk cId="868144422" sldId="326"/>
            <ac:picMk id="3" creationId="{00000000-0000-0000-0000-000000000000}"/>
          </ac:picMkLst>
        </pc:picChg>
        <pc:cxnChg chg="add mod">
          <ac:chgData name="Emily Avila" userId="939183f2-1b0e-483a-ae5d-627ac523c81d" providerId="ADAL" clId="{1B480EE5-EA06-0143-8B7E-F5BD92386423}" dt="2020-06-14T07:32:23.049" v="1370" actId="208"/>
          <ac:cxnSpMkLst>
            <pc:docMk/>
            <pc:sldMk cId="868144422" sldId="326"/>
            <ac:cxnSpMk id="11" creationId="{B27FA545-8654-0540-A069-C056D11CD706}"/>
          </ac:cxnSpMkLst>
        </pc:cxnChg>
        <pc:cxnChg chg="add mod">
          <ac:chgData name="Emily Avila" userId="939183f2-1b0e-483a-ae5d-627ac523c81d" providerId="ADAL" clId="{1B480EE5-EA06-0143-8B7E-F5BD92386423}" dt="2020-06-14T07:32:30.401" v="1372" actId="1076"/>
          <ac:cxnSpMkLst>
            <pc:docMk/>
            <pc:sldMk cId="868144422" sldId="326"/>
            <ac:cxnSpMk id="14" creationId="{49CFD431-7857-EF43-B108-37E3F2B31EA0}"/>
          </ac:cxnSpMkLst>
        </pc:cxnChg>
      </pc:sldChg>
      <pc:sldChg chg="modSp add">
        <pc:chgData name="Emily Avila" userId="939183f2-1b0e-483a-ae5d-627ac523c81d" providerId="ADAL" clId="{1B480EE5-EA06-0143-8B7E-F5BD92386423}" dt="2020-06-14T07:46:09.238" v="1427" actId="1076"/>
        <pc:sldMkLst>
          <pc:docMk/>
          <pc:sldMk cId="802518331" sldId="327"/>
        </pc:sldMkLst>
        <pc:spChg chg="mod">
          <ac:chgData name="Emily Avila" userId="939183f2-1b0e-483a-ae5d-627ac523c81d" providerId="ADAL" clId="{1B480EE5-EA06-0143-8B7E-F5BD92386423}" dt="2020-06-14T07:46:06.328" v="1426" actId="1076"/>
          <ac:spMkLst>
            <pc:docMk/>
            <pc:sldMk cId="802518331" sldId="327"/>
            <ac:spMk id="5" creationId="{00000000-0000-0000-0000-000000000000}"/>
          </ac:spMkLst>
        </pc:spChg>
        <pc:spChg chg="mod">
          <ac:chgData name="Emily Avila" userId="939183f2-1b0e-483a-ae5d-627ac523c81d" providerId="ADAL" clId="{1B480EE5-EA06-0143-8B7E-F5BD92386423}" dt="2020-06-14T07:45:58.491" v="1424" actId="1076"/>
          <ac:spMkLst>
            <pc:docMk/>
            <pc:sldMk cId="802518331" sldId="327"/>
            <ac:spMk id="7" creationId="{00000000-0000-0000-0000-000000000000}"/>
          </ac:spMkLst>
        </pc:spChg>
        <pc:picChg chg="mod">
          <ac:chgData name="Emily Avila" userId="939183f2-1b0e-483a-ae5d-627ac523c81d" providerId="ADAL" clId="{1B480EE5-EA06-0143-8B7E-F5BD92386423}" dt="2020-06-14T07:46:02.556" v="1425" actId="1076"/>
          <ac:picMkLst>
            <pc:docMk/>
            <pc:sldMk cId="802518331" sldId="327"/>
            <ac:picMk id="4" creationId="{00000000-0000-0000-0000-000000000000}"/>
          </ac:picMkLst>
        </pc:picChg>
        <pc:picChg chg="mod">
          <ac:chgData name="Emily Avila" userId="939183f2-1b0e-483a-ae5d-627ac523c81d" providerId="ADAL" clId="{1B480EE5-EA06-0143-8B7E-F5BD92386423}" dt="2020-06-14T07:46:09.238" v="1427" actId="1076"/>
          <ac:picMkLst>
            <pc:docMk/>
            <pc:sldMk cId="802518331" sldId="327"/>
            <ac:picMk id="6" creationId="{0397505A-B73C-4E86-AF2E-8C3372EB5437}"/>
          </ac:picMkLst>
        </pc:picChg>
      </pc:sldChg>
      <pc:sldChg chg="addSp delSp modSp new">
        <pc:chgData name="Emily Avila" userId="939183f2-1b0e-483a-ae5d-627ac523c81d" providerId="ADAL" clId="{1B480EE5-EA06-0143-8B7E-F5BD92386423}" dt="2020-06-14T07:52:38.855" v="1585" actId="14100"/>
        <pc:sldMkLst>
          <pc:docMk/>
          <pc:sldMk cId="1558872972" sldId="328"/>
        </pc:sldMkLst>
        <pc:spChg chg="mod">
          <ac:chgData name="Emily Avila" userId="939183f2-1b0e-483a-ae5d-627ac523c81d" providerId="ADAL" clId="{1B480EE5-EA06-0143-8B7E-F5BD92386423}" dt="2020-06-14T07:52:38.855" v="1585" actId="14100"/>
          <ac:spMkLst>
            <pc:docMk/>
            <pc:sldMk cId="1558872972" sldId="328"/>
            <ac:spMk id="2" creationId="{CD6E78E1-2C59-994E-B3BF-A2D622261374}"/>
          </ac:spMkLst>
        </pc:spChg>
        <pc:spChg chg="del">
          <ac:chgData name="Emily Avila" userId="939183f2-1b0e-483a-ae5d-627ac523c81d" providerId="ADAL" clId="{1B480EE5-EA06-0143-8B7E-F5BD92386423}" dt="2020-06-14T07:47:50.038" v="1520" actId="478"/>
          <ac:spMkLst>
            <pc:docMk/>
            <pc:sldMk cId="1558872972" sldId="328"/>
            <ac:spMk id="3" creationId="{571F3305-38C3-FF43-9EFB-E27B89394E06}"/>
          </ac:spMkLst>
        </pc:spChg>
        <pc:spChg chg="del">
          <ac:chgData name="Emily Avila" userId="939183f2-1b0e-483a-ae5d-627ac523c81d" providerId="ADAL" clId="{1B480EE5-EA06-0143-8B7E-F5BD92386423}" dt="2020-06-14T07:50:35.107" v="1534" actId="478"/>
          <ac:spMkLst>
            <pc:docMk/>
            <pc:sldMk cId="1558872972" sldId="328"/>
            <ac:spMk id="4" creationId="{8090E4CB-429E-F840-8530-F83A75D8246F}"/>
          </ac:spMkLst>
        </pc:spChg>
        <pc:spChg chg="add mod">
          <ac:chgData name="Emily Avila" userId="939183f2-1b0e-483a-ae5d-627ac523c81d" providerId="ADAL" clId="{1B480EE5-EA06-0143-8B7E-F5BD92386423}" dt="2020-06-14T07:50:27.304" v="1532" actId="1076"/>
          <ac:spMkLst>
            <pc:docMk/>
            <pc:sldMk cId="1558872972" sldId="328"/>
            <ac:spMk id="8" creationId="{E7B8F8B8-D142-AF4C-A801-11B7ECEBA689}"/>
          </ac:spMkLst>
        </pc:spChg>
        <pc:spChg chg="add mod">
          <ac:chgData name="Emily Avila" userId="939183f2-1b0e-483a-ae5d-627ac523c81d" providerId="ADAL" clId="{1B480EE5-EA06-0143-8B7E-F5BD92386423}" dt="2020-06-14T07:51:11.247" v="1564" actId="1076"/>
          <ac:spMkLst>
            <pc:docMk/>
            <pc:sldMk cId="1558872972" sldId="328"/>
            <ac:spMk id="9" creationId="{CED3EFAA-F677-5C4C-AF84-BCF8E57EBFAD}"/>
          </ac:spMkLst>
        </pc:spChg>
        <pc:picChg chg="add mod">
          <ac:chgData name="Emily Avila" userId="939183f2-1b0e-483a-ae5d-627ac523c81d" providerId="ADAL" clId="{1B480EE5-EA06-0143-8B7E-F5BD92386423}" dt="2020-06-14T07:50:38.089" v="1535" actId="1076"/>
          <ac:picMkLst>
            <pc:docMk/>
            <pc:sldMk cId="1558872972" sldId="328"/>
            <ac:picMk id="7" creationId="{68FCE13F-2143-C54E-9D78-CCB80B7008D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6/14/20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June 14,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June 14,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June 14,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June 14,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June 14,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g"/></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56492F5A-7D8F-40A4-BDB2-C8B659D7BA2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pic>
        <p:nvPicPr>
          <p:cNvPr id="6" name="Figure" descr="Concepts of Biology">
            <a:extLst>
              <a:ext uri="{FF2B5EF4-FFF2-40B4-BE49-F238E27FC236}">
                <a16:creationId xmlns:a16="http://schemas.microsoft.com/office/drawing/2014/main" id="{C609E59C-A477-400C-8272-E7EE6CA0489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4622"/>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5 PHOTOSYNTHESIS</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4907743A-5C38-41BB-B930-ED0CC846DD37}"/>
              </a:ext>
            </a:extLst>
          </p:cNvPr>
          <p:cNvSpPr>
            <a:spLocks noGrp="1"/>
          </p:cNvSpPr>
          <p:nvPr>
            <p:ph type="title" idx="4294967295"/>
          </p:nvPr>
        </p:nvSpPr>
        <p:spPr>
          <a:xfrm>
            <a:off x="0" y="775252"/>
            <a:ext cx="9144000" cy="649675"/>
          </a:xfrm>
        </p:spPr>
        <p:txBody>
          <a:bodyPr>
            <a:normAutofit/>
          </a:bodyPr>
          <a:lstStyle/>
          <a:p>
            <a:pPr algn="ctr"/>
            <a:r>
              <a:rPr lang="en-US" sz="3600" dirty="0"/>
              <a:t>Concepts of</a:t>
            </a:r>
            <a:r>
              <a:rPr lang="en-US" sz="3600" baseline="0" dirty="0"/>
              <a:t> Biology</a:t>
            </a:r>
            <a:endParaRPr lang="en-US" sz="3600"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A19DD24-85ED-41BE-8564-C30703DF639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623361"/>
            <a:ext cx="8062912" cy="882881"/>
          </a:xfrm>
        </p:spPr>
        <p:txBody>
          <a:bodyPr>
            <a:normAutofit/>
          </a:bodyPr>
          <a:lstStyle/>
          <a:p>
            <a:r>
              <a:rPr lang="en-US" sz="1550" dirty="0"/>
              <a:t>The Calvin cycle has three stages. In stage 1, the enzyme </a:t>
            </a:r>
            <a:r>
              <a:rPr lang="en-US" sz="1550" dirty="0" err="1"/>
              <a:t>RuBisCO</a:t>
            </a:r>
            <a:r>
              <a:rPr lang="en-US" sz="1550" dirty="0"/>
              <a:t> incorporates carbon dioxide into an organic molecule. In stage 2, the organic molecule is reduced. In stage 3, </a:t>
            </a:r>
            <a:r>
              <a:rPr lang="en-US" sz="1550" dirty="0" err="1"/>
              <a:t>RuBP</a:t>
            </a:r>
            <a:r>
              <a:rPr lang="en-US" sz="1550" dirty="0"/>
              <a:t>, the molecule that starts the cycle, is regenerated so that the cycle can continue.</a:t>
            </a:r>
          </a:p>
        </p:txBody>
      </p:sp>
      <p:pic>
        <p:nvPicPr>
          <p:cNvPr id="3" name="Figure" descr="This illustration shows a circular cycle with three stages. Three molecules of carbon dioxide enter the cycle. In the first stage, the enzyme RuBisCO incorporates the carbon dioxide into an organic molecule. Six ATP molecules are converted into six ADP molecules. In the second stage, the organic molecule is reduced. Six NADPH molecules are converted into six NADP+ ions and one hydrogen ion. Sugar is produced. In stage three, RuBP is regenerated, and three ATP molecules are converted into three ADP molecules. RuBP then starts the cycle again."/>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851" r="-3011"/>
          <a:stretch/>
        </p:blipFill>
        <p:spPr>
          <a:xfrm>
            <a:off x="2353947" y="1389252"/>
            <a:ext cx="5192121" cy="4168009"/>
          </a:xfrm>
        </p:spPr>
      </p:pic>
      <p:pic>
        <p:nvPicPr>
          <p:cNvPr id="6" name="OpenStaxLogo" descr="openstax college logo">
            <a:extLst>
              <a:ext uri="{FF2B5EF4-FFF2-40B4-BE49-F238E27FC236}">
                <a16:creationId xmlns:a16="http://schemas.microsoft.com/office/drawing/2014/main" id="{6A272C30-297E-4B29-8F85-A6336CE7609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613429"/>
            <a:ext cx="8062912" cy="659535"/>
          </a:xfrm>
        </p:spPr>
        <p:txBody>
          <a:bodyPr/>
          <a:lstStyle/>
          <a:p>
            <a:r>
              <a:rPr lang="en-US" dirty="0"/>
              <a:t>The Calvin Cycle: Sugar Synthesis</a:t>
            </a:r>
          </a:p>
        </p:txBody>
      </p:sp>
      <p:sp>
        <p:nvSpPr>
          <p:cNvPr id="2" name="TextBox 1">
            <a:extLst>
              <a:ext uri="{FF2B5EF4-FFF2-40B4-BE49-F238E27FC236}">
                <a16:creationId xmlns:a16="http://schemas.microsoft.com/office/drawing/2014/main" id="{839DFA8A-9E21-EA47-9490-B2CC9F63754D}"/>
              </a:ext>
            </a:extLst>
          </p:cNvPr>
          <p:cNvSpPr txBox="1"/>
          <p:nvPr/>
        </p:nvSpPr>
        <p:spPr>
          <a:xfrm>
            <a:off x="3655982" y="2515409"/>
            <a:ext cx="1828800" cy="1828800"/>
          </a:xfrm>
          <a:prstGeom prst="rect">
            <a:avLst/>
          </a:prstGeom>
          <a:noFill/>
        </p:spPr>
        <p:txBody>
          <a:bodyPr wrap="square" rtlCol="0">
            <a:spAutoFit/>
          </a:bodyPr>
          <a:lstStyle/>
          <a:p>
            <a:pPr algn="l"/>
            <a:endParaRPr lang="en-US" dirty="0"/>
          </a:p>
        </p:txBody>
      </p:sp>
      <p:sp>
        <p:nvSpPr>
          <p:cNvPr id="4" name="TextBox 3">
            <a:extLst>
              <a:ext uri="{FF2B5EF4-FFF2-40B4-BE49-F238E27FC236}">
                <a16:creationId xmlns:a16="http://schemas.microsoft.com/office/drawing/2014/main" id="{5876F3C9-2987-D04C-B333-953032A31FBC}"/>
              </a:ext>
            </a:extLst>
          </p:cNvPr>
          <p:cNvSpPr txBox="1"/>
          <p:nvPr/>
        </p:nvSpPr>
        <p:spPr>
          <a:xfrm>
            <a:off x="7019303" y="2478666"/>
            <a:ext cx="1828800" cy="646331"/>
          </a:xfrm>
          <a:prstGeom prst="rect">
            <a:avLst/>
          </a:prstGeom>
          <a:noFill/>
        </p:spPr>
        <p:txBody>
          <a:bodyPr wrap="square" rtlCol="0">
            <a:spAutoFit/>
          </a:bodyPr>
          <a:lstStyle/>
          <a:p>
            <a:pPr algn="l"/>
            <a:r>
              <a:rPr lang="en-US" dirty="0"/>
              <a:t>From the Light Reactions</a:t>
            </a:r>
          </a:p>
        </p:txBody>
      </p:sp>
      <p:sp>
        <p:nvSpPr>
          <p:cNvPr id="8" name="TextBox 7">
            <a:extLst>
              <a:ext uri="{FF2B5EF4-FFF2-40B4-BE49-F238E27FC236}">
                <a16:creationId xmlns:a16="http://schemas.microsoft.com/office/drawing/2014/main" id="{6DAD2979-1869-F047-9518-8620AAE14CAB}"/>
              </a:ext>
            </a:extLst>
          </p:cNvPr>
          <p:cNvSpPr txBox="1"/>
          <p:nvPr/>
        </p:nvSpPr>
        <p:spPr>
          <a:xfrm>
            <a:off x="7229743" y="4535589"/>
            <a:ext cx="1828800" cy="646331"/>
          </a:xfrm>
          <a:prstGeom prst="rect">
            <a:avLst/>
          </a:prstGeom>
          <a:noFill/>
        </p:spPr>
        <p:txBody>
          <a:bodyPr wrap="square" rtlCol="0">
            <a:spAutoFit/>
          </a:bodyPr>
          <a:lstStyle/>
          <a:p>
            <a:pPr algn="l"/>
            <a:r>
              <a:rPr lang="en-US" dirty="0"/>
              <a:t>From the Light Reactions</a:t>
            </a:r>
          </a:p>
        </p:txBody>
      </p:sp>
      <p:cxnSp>
        <p:nvCxnSpPr>
          <p:cNvPr id="11" name="Straight Arrow Connector 10">
            <a:extLst>
              <a:ext uri="{FF2B5EF4-FFF2-40B4-BE49-F238E27FC236}">
                <a16:creationId xmlns:a16="http://schemas.microsoft.com/office/drawing/2014/main" id="{B27FA545-8654-0540-A069-C056D11CD706}"/>
              </a:ext>
            </a:extLst>
          </p:cNvPr>
          <p:cNvCxnSpPr>
            <a:cxnSpLocks/>
          </p:cNvCxnSpPr>
          <p:nvPr/>
        </p:nvCxnSpPr>
        <p:spPr>
          <a:xfrm flipH="1">
            <a:off x="6949935" y="3210431"/>
            <a:ext cx="1645504" cy="0"/>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9CFD431-7857-EF43-B108-37E3F2B31EA0}"/>
              </a:ext>
            </a:extLst>
          </p:cNvPr>
          <p:cNvCxnSpPr>
            <a:cxnSpLocks/>
          </p:cNvCxnSpPr>
          <p:nvPr/>
        </p:nvCxnSpPr>
        <p:spPr>
          <a:xfrm flipH="1">
            <a:off x="7019303" y="4414423"/>
            <a:ext cx="1645504" cy="0"/>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14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4460A5E0-CFCE-442E-BA9B-109C687C498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511133"/>
            <a:ext cx="8062912" cy="891632"/>
          </a:xfrm>
        </p:spPr>
        <p:txBody>
          <a:bodyPr>
            <a:normAutofit/>
          </a:bodyPr>
          <a:lstStyle/>
          <a:p>
            <a:r>
              <a:rPr lang="en-US" sz="1600" dirty="0"/>
              <a:t>Light-dependent reactions harness energy from the sun to produce ATP and NADPH. These energy-carrying molecules travel into the </a:t>
            </a:r>
            <a:r>
              <a:rPr lang="en-US" sz="1600" dirty="0" err="1"/>
              <a:t>stroma</a:t>
            </a:r>
            <a:r>
              <a:rPr lang="en-US" sz="1600" dirty="0"/>
              <a:t> where the Calvin cycle reactions take place</a:t>
            </a:r>
            <a:r>
              <a:rPr lang="en-US" sz="1400" dirty="0"/>
              <a:t>.</a:t>
            </a:r>
            <a:endParaRPr lang="en-US" sz="1600" dirty="0"/>
          </a:p>
        </p:txBody>
      </p:sp>
      <p:pic>
        <p:nvPicPr>
          <p:cNvPr id="4" name="Figure" descr="This illustration shows that ATP and NADPH produced in the light reactions are used in the Calvin cycle to make suga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5392" r="-55392"/>
          <a:stretch>
            <a:fillRect/>
          </a:stretch>
        </p:blipFill>
        <p:spPr>
          <a:xfrm>
            <a:off x="540543" y="1907585"/>
            <a:ext cx="8062913" cy="3500071"/>
          </a:xfrm>
        </p:spPr>
      </p:pic>
      <p:pic>
        <p:nvPicPr>
          <p:cNvPr id="6" name="OpenStaxLogo" descr="openstax college logo">
            <a:extLst>
              <a:ext uri="{FF2B5EF4-FFF2-40B4-BE49-F238E27FC236}">
                <a16:creationId xmlns:a16="http://schemas.microsoft.com/office/drawing/2014/main" id="{0397505A-B73C-4E86-AF2E-8C3372EB543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77589" y="87036"/>
            <a:ext cx="1051734" cy="751709"/>
          </a:xfrm>
          <a:prstGeom prst="rect">
            <a:avLst/>
          </a:prstGeom>
        </p:spPr>
      </p:pic>
      <p:sp>
        <p:nvSpPr>
          <p:cNvPr id="5" name="Figure Number"/>
          <p:cNvSpPr>
            <a:spLocks noGrp="1"/>
          </p:cNvSpPr>
          <p:nvPr>
            <p:ph type="title"/>
          </p:nvPr>
        </p:nvSpPr>
        <p:spPr>
          <a:xfrm>
            <a:off x="457200" y="757600"/>
            <a:ext cx="8062912" cy="659535"/>
          </a:xfrm>
        </p:spPr>
        <p:txBody>
          <a:bodyPr/>
          <a:lstStyle/>
          <a:p>
            <a:r>
              <a:rPr lang="en-US" dirty="0"/>
              <a:t>Summary of the Photosynthesis Process</a:t>
            </a:r>
          </a:p>
        </p:txBody>
      </p:sp>
    </p:spTree>
    <p:extLst>
      <p:ext uri="{BB962C8B-B14F-4D97-AF65-F5344CB8AC3E}">
        <p14:creationId xmlns:p14="http://schemas.microsoft.com/office/powerpoint/2010/main" val="802518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B359D15-1089-499B-A9C3-FBBB1A3A2A1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540544" y="5503517"/>
            <a:ext cx="8062912" cy="814752"/>
          </a:xfrm>
        </p:spPr>
        <p:txBody>
          <a:bodyPr>
            <a:normAutofit fontScale="77500" lnSpcReduction="20000"/>
          </a:bodyPr>
          <a:lstStyle/>
          <a:p>
            <a:r>
              <a:rPr lang="en-US" sz="1600" dirty="0"/>
              <a:t>(credit: modification of work by Dave Menke, U.S. Fish and Wildlife Service)</a:t>
            </a:r>
          </a:p>
          <a:p>
            <a:r>
              <a:rPr lang="en-US" sz="1600" dirty="0"/>
              <a:t>(credit: Steve VanRiper, U.S. Fish and Wildlife Service)</a:t>
            </a:r>
          </a:p>
          <a:p>
            <a:r>
              <a:rPr lang="pt-BR" sz="1600" dirty="0"/>
              <a:t>(credit: Associação Brasileira de Supermercados)</a:t>
            </a:r>
            <a:endParaRPr lang="en-US" sz="1600" dirty="0"/>
          </a:p>
        </p:txBody>
      </p:sp>
      <p:pic>
        <p:nvPicPr>
          <p:cNvPr id="4" name="Figure" descr="This photo shows a sage thrasher eating a berry."/>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23788" r="7964"/>
          <a:stretch/>
        </p:blipFill>
        <p:spPr>
          <a:xfrm>
            <a:off x="457201" y="1837566"/>
            <a:ext cx="2855934" cy="2028700"/>
          </a:xfrm>
        </p:spPr>
      </p:pic>
      <p:pic>
        <p:nvPicPr>
          <p:cNvPr id="6" name="OpenStaxLogo" descr="openstax college logo">
            <a:extLst>
              <a:ext uri="{FF2B5EF4-FFF2-40B4-BE49-F238E27FC236}">
                <a16:creationId xmlns:a16="http://schemas.microsoft.com/office/drawing/2014/main" id="{782D9D95-174E-4717-A3D5-35217DDA60E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2266" y="95927"/>
            <a:ext cx="1051734" cy="751709"/>
          </a:xfrm>
          <a:prstGeom prst="rect">
            <a:avLst/>
          </a:prstGeom>
        </p:spPr>
      </p:pic>
      <p:sp>
        <p:nvSpPr>
          <p:cNvPr id="5" name="Figure Number"/>
          <p:cNvSpPr>
            <a:spLocks noGrp="1"/>
          </p:cNvSpPr>
          <p:nvPr>
            <p:ph type="title"/>
          </p:nvPr>
        </p:nvSpPr>
        <p:spPr>
          <a:xfrm>
            <a:off x="457200" y="675378"/>
            <a:ext cx="8062912" cy="659535"/>
          </a:xfrm>
        </p:spPr>
        <p:txBody>
          <a:bodyPr>
            <a:normAutofit fontScale="90000"/>
          </a:bodyPr>
          <a:lstStyle/>
          <a:p>
            <a:r>
              <a:rPr lang="en-US" dirty="0"/>
              <a:t>Learning objective: explain the relevance of photosynthesis to other living things</a:t>
            </a:r>
          </a:p>
        </p:txBody>
      </p:sp>
      <p:pic>
        <p:nvPicPr>
          <p:cNvPr id="2" name="Figure" descr="This photo shows deer running through tall grass at the edge of a forest.">
            <a:extLst>
              <a:ext uri="{FF2B5EF4-FFF2-40B4-BE49-F238E27FC236}">
                <a16:creationId xmlns:a16="http://schemas.microsoft.com/office/drawing/2014/main" id="{F5E86400-5D64-6842-95D4-D7005AD3AE69}"/>
              </a:ext>
            </a:extLst>
          </p:cNvPr>
          <p:cNvPicPr>
            <a:picLocks noChangeAspect="1"/>
          </p:cNvPicPr>
          <p:nvPr/>
        </p:nvPicPr>
        <p:blipFill rotWithShape="1">
          <a:blip r:embed="rId4">
            <a:extLst>
              <a:ext uri="{28A0092B-C50C-407E-A947-70E740481C1C}">
                <a14:useLocalDpi xmlns:a14="http://schemas.microsoft.com/office/drawing/2010/main" val="0"/>
              </a:ext>
            </a:extLst>
          </a:blip>
          <a:srcRect l="14689" r="3939"/>
          <a:stretch/>
        </p:blipFill>
        <p:spPr>
          <a:xfrm>
            <a:off x="2067416" y="3342931"/>
            <a:ext cx="2671825" cy="2191007"/>
          </a:xfrm>
          <a:prstGeom prst="rect">
            <a:avLst/>
          </a:prstGeom>
        </p:spPr>
      </p:pic>
      <p:pic>
        <p:nvPicPr>
          <p:cNvPr id="3" name="Figure" descr="This photo shows people shopping in a grocery store">
            <a:extLst>
              <a:ext uri="{FF2B5EF4-FFF2-40B4-BE49-F238E27FC236}">
                <a16:creationId xmlns:a16="http://schemas.microsoft.com/office/drawing/2014/main" id="{FBDE61CE-2757-B449-8683-33E3627EA5FD}"/>
              </a:ext>
            </a:extLst>
          </p:cNvPr>
          <p:cNvPicPr>
            <a:picLocks noChangeAspect="1"/>
          </p:cNvPicPr>
          <p:nvPr/>
        </p:nvPicPr>
        <p:blipFill rotWithShape="1">
          <a:blip r:embed="rId5">
            <a:extLst>
              <a:ext uri="{28A0092B-C50C-407E-A947-70E740481C1C}">
                <a14:useLocalDpi xmlns:a14="http://schemas.microsoft.com/office/drawing/2010/main" val="0"/>
              </a:ext>
            </a:extLst>
          </a:blip>
          <a:srcRect l="157" r="-7"/>
          <a:stretch/>
        </p:blipFill>
        <p:spPr>
          <a:xfrm>
            <a:off x="4481583" y="1666910"/>
            <a:ext cx="4190817" cy="2637077"/>
          </a:xfrm>
          <a:prstGeom prst="rect">
            <a:avLst/>
          </a:prstGeom>
        </p:spPr>
      </p:pic>
    </p:spTree>
    <p:extLst>
      <p:ext uri="{BB962C8B-B14F-4D97-AF65-F5344CB8AC3E}">
        <p14:creationId xmlns:p14="http://schemas.microsoft.com/office/powerpoint/2010/main" val="1039996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E78E1-2C59-994E-B3BF-A2D622261374}"/>
              </a:ext>
            </a:extLst>
          </p:cNvPr>
          <p:cNvSpPr>
            <a:spLocks noGrp="1"/>
          </p:cNvSpPr>
          <p:nvPr>
            <p:ph type="title"/>
          </p:nvPr>
        </p:nvSpPr>
        <p:spPr>
          <a:xfrm>
            <a:off x="457200" y="281080"/>
            <a:ext cx="8062912" cy="1037757"/>
          </a:xfrm>
        </p:spPr>
        <p:txBody>
          <a:bodyPr>
            <a:normAutofit fontScale="90000"/>
          </a:bodyPr>
          <a:lstStyle/>
          <a:p>
            <a:r>
              <a:rPr lang="en-US" dirty="0"/>
              <a:t>Photosynthesis &amp; the energy cycle &amp; The carbon cycle</a:t>
            </a:r>
          </a:p>
        </p:txBody>
      </p:sp>
      <p:pic>
        <p:nvPicPr>
          <p:cNvPr id="7" name="Picture 6">
            <a:extLst>
              <a:ext uri="{FF2B5EF4-FFF2-40B4-BE49-F238E27FC236}">
                <a16:creationId xmlns:a16="http://schemas.microsoft.com/office/drawing/2014/main" id="{68FCE13F-2143-C54E-9D78-CCB80B7008DF}"/>
              </a:ext>
            </a:extLst>
          </p:cNvPr>
          <p:cNvPicPr>
            <a:picLocks noChangeAspect="1"/>
          </p:cNvPicPr>
          <p:nvPr/>
        </p:nvPicPr>
        <p:blipFill>
          <a:blip r:embed="rId2"/>
          <a:stretch>
            <a:fillRect/>
          </a:stretch>
        </p:blipFill>
        <p:spPr>
          <a:xfrm>
            <a:off x="1034085" y="1796480"/>
            <a:ext cx="7075829" cy="3995122"/>
          </a:xfrm>
          <a:prstGeom prst="rect">
            <a:avLst/>
          </a:prstGeom>
        </p:spPr>
      </p:pic>
      <p:sp>
        <p:nvSpPr>
          <p:cNvPr id="8" name="TextBox 7">
            <a:extLst>
              <a:ext uri="{FF2B5EF4-FFF2-40B4-BE49-F238E27FC236}">
                <a16:creationId xmlns:a16="http://schemas.microsoft.com/office/drawing/2014/main" id="{E7B8F8B8-D142-AF4C-A801-11B7ECEBA689}"/>
              </a:ext>
            </a:extLst>
          </p:cNvPr>
          <p:cNvSpPr txBox="1"/>
          <p:nvPr/>
        </p:nvSpPr>
        <p:spPr>
          <a:xfrm>
            <a:off x="1093164" y="6195188"/>
            <a:ext cx="7668227" cy="276999"/>
          </a:xfrm>
          <a:prstGeom prst="rect">
            <a:avLst/>
          </a:prstGeom>
          <a:noFill/>
        </p:spPr>
        <p:txBody>
          <a:bodyPr wrap="square" rtlCol="0">
            <a:spAutoFit/>
          </a:bodyPr>
          <a:lstStyle/>
          <a:p>
            <a:pPr algn="l"/>
            <a:r>
              <a:rPr lang="en-US" sz="1200" dirty="0"/>
              <a:t>From http://</a:t>
            </a:r>
            <a:r>
              <a:rPr lang="en-US" sz="1200" dirty="0" err="1"/>
              <a:t>mrszeches.weebly.com</a:t>
            </a:r>
            <a:r>
              <a:rPr lang="en-US" sz="1200" dirty="0"/>
              <a:t>/cellular-energy-and-nutrients.html</a:t>
            </a:r>
          </a:p>
        </p:txBody>
      </p:sp>
      <p:sp>
        <p:nvSpPr>
          <p:cNvPr id="9" name="TextBox 8">
            <a:extLst>
              <a:ext uri="{FF2B5EF4-FFF2-40B4-BE49-F238E27FC236}">
                <a16:creationId xmlns:a16="http://schemas.microsoft.com/office/drawing/2014/main" id="{CED3EFAA-F677-5C4C-AF84-BCF8E57EBFAD}"/>
              </a:ext>
            </a:extLst>
          </p:cNvPr>
          <p:cNvSpPr txBox="1"/>
          <p:nvPr/>
        </p:nvSpPr>
        <p:spPr>
          <a:xfrm>
            <a:off x="7396864" y="3904365"/>
            <a:ext cx="1364527" cy="371837"/>
          </a:xfrm>
          <a:prstGeom prst="rect">
            <a:avLst/>
          </a:prstGeom>
          <a:noFill/>
        </p:spPr>
        <p:txBody>
          <a:bodyPr wrap="square" rtlCol="0">
            <a:spAutoFit/>
          </a:bodyPr>
          <a:lstStyle/>
          <a:p>
            <a:pPr algn="l"/>
            <a:r>
              <a:rPr lang="en-US" dirty="0"/>
              <a:t>Cytoplasm</a:t>
            </a:r>
          </a:p>
        </p:txBody>
      </p:sp>
    </p:spTree>
    <p:extLst>
      <p:ext uri="{BB962C8B-B14F-4D97-AF65-F5344CB8AC3E}">
        <p14:creationId xmlns:p14="http://schemas.microsoft.com/office/powerpoint/2010/main" val="155887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9F95A-C327-4B4F-A2E2-9A8048ABFB13}"/>
              </a:ext>
            </a:extLst>
          </p:cNvPr>
          <p:cNvSpPr>
            <a:spLocks noGrp="1"/>
          </p:cNvSpPr>
          <p:nvPr>
            <p:ph type="title"/>
          </p:nvPr>
        </p:nvSpPr>
        <p:spPr/>
        <p:txBody>
          <a:bodyPr/>
          <a:lstStyle/>
          <a:p>
            <a:r>
              <a:rPr lang="en-US"/>
              <a:t>Learning objectives</a:t>
            </a:r>
          </a:p>
        </p:txBody>
      </p:sp>
      <p:sp>
        <p:nvSpPr>
          <p:cNvPr id="4" name="Text Placeholder 3">
            <a:extLst>
              <a:ext uri="{FF2B5EF4-FFF2-40B4-BE49-F238E27FC236}">
                <a16:creationId xmlns:a16="http://schemas.microsoft.com/office/drawing/2014/main" id="{C9ADEF00-5908-664B-B7E6-18D8B8BA27E1}"/>
              </a:ext>
            </a:extLst>
          </p:cNvPr>
          <p:cNvSpPr>
            <a:spLocks noGrp="1"/>
          </p:cNvSpPr>
          <p:nvPr>
            <p:ph type="body" sz="quarter" idx="14"/>
          </p:nvPr>
        </p:nvSpPr>
        <p:spPr>
          <a:xfrm>
            <a:off x="457200" y="1310190"/>
            <a:ext cx="8062912" cy="4700174"/>
          </a:xfrm>
        </p:spPr>
        <p:txBody>
          <a:bodyPr>
            <a:normAutofit/>
          </a:bodyPr>
          <a:lstStyle/>
          <a:p>
            <a:r>
              <a:rPr lang="en-US" sz="2400" b="1" dirty="0">
                <a:solidFill>
                  <a:srgbClr val="000000"/>
                </a:solidFill>
                <a:latin typeface="TimesNewRomanPS-BoldMT"/>
              </a:rPr>
              <a:t>After successfully completing this learning module, students will be able to:</a:t>
            </a:r>
          </a:p>
          <a:p>
            <a:pPr marL="285750" indent="-285750">
              <a:buFont typeface="Arial" panose="020B0604020202020204" pitchFamily="34" charset="0"/>
              <a:buChar char="•"/>
            </a:pPr>
            <a:r>
              <a:rPr lang="en-US" sz="1800" b="1" dirty="0">
                <a:solidFill>
                  <a:srgbClr val="000000"/>
                </a:solidFill>
                <a:latin typeface="TimesNewRomanPS-BoldMT"/>
              </a:rPr>
              <a:t>Summarize the process of photosynthesis.</a:t>
            </a:r>
          </a:p>
          <a:p>
            <a:pPr marL="285750" indent="-285750">
              <a:buFont typeface="Arial" panose="020B0604020202020204" pitchFamily="34" charset="0"/>
              <a:buChar char="•"/>
            </a:pPr>
            <a:r>
              <a:rPr lang="en-US" sz="1800" b="1" dirty="0">
                <a:solidFill>
                  <a:srgbClr val="000000"/>
                </a:solidFill>
                <a:latin typeface="TimesNewRomanPS-BoldMT"/>
              </a:rPr>
              <a:t>Describe the main structures involved in photosynthesis.</a:t>
            </a:r>
          </a:p>
          <a:p>
            <a:pPr marL="285750" indent="-285750">
              <a:buFont typeface="Arial" panose="020B0604020202020204" pitchFamily="34" charset="0"/>
              <a:buChar char="•"/>
            </a:pPr>
            <a:r>
              <a:rPr lang="en-US" sz="2000" b="1" dirty="0">
                <a:solidFill>
                  <a:srgbClr val="000000"/>
                </a:solidFill>
                <a:latin typeface="TimesNewRomanPS-BoldMT"/>
              </a:rPr>
              <a:t>Explain the relevance of photosynthesis to other living things.</a:t>
            </a:r>
            <a:endParaRPr lang="en-US" dirty="0"/>
          </a:p>
        </p:txBody>
      </p:sp>
    </p:spTree>
    <p:extLst>
      <p:ext uri="{BB962C8B-B14F-4D97-AF65-F5344CB8AC3E}">
        <p14:creationId xmlns:p14="http://schemas.microsoft.com/office/powerpoint/2010/main" val="59697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5558A57-78E8-4757-BC38-1256B7185E3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3954971"/>
            <a:ext cx="8062912" cy="2055393"/>
          </a:xfrm>
        </p:spPr>
        <p:txBody>
          <a:bodyPr>
            <a:normAutofit fontScale="85000" lnSpcReduction="20000"/>
          </a:bodyPr>
          <a:lstStyle/>
          <a:p>
            <a:r>
              <a:rPr lang="en-US" sz="1900" dirty="0">
                <a:solidFill>
                  <a:schemeClr val="tx1"/>
                </a:solidFill>
              </a:rPr>
              <a:t>What does photosynthesis?</a:t>
            </a:r>
          </a:p>
          <a:p>
            <a:pPr marL="285750" indent="-285750">
              <a:buFont typeface="Arial" panose="020B0604020202020204" pitchFamily="34" charset="0"/>
              <a:buChar char="•"/>
            </a:pPr>
            <a:r>
              <a:rPr lang="en-US" sz="1900" dirty="0">
                <a:solidFill>
                  <a:schemeClr val="tx1"/>
                </a:solidFill>
              </a:rPr>
              <a:t>Organisms with chloroplasts or at least chlorophyll</a:t>
            </a:r>
          </a:p>
          <a:p>
            <a:pPr marL="285750" indent="-285750">
              <a:buFont typeface="Arial" panose="020B0604020202020204" pitchFamily="34" charset="0"/>
              <a:buChar char="•"/>
            </a:pPr>
            <a:r>
              <a:rPr lang="en-US" sz="1900" dirty="0">
                <a:solidFill>
                  <a:schemeClr val="tx1"/>
                </a:solidFill>
              </a:rPr>
              <a:t>Autotrophs = self-feeders</a:t>
            </a:r>
          </a:p>
          <a:p>
            <a:pPr marL="285750" indent="-285750">
              <a:buFont typeface="Arial" panose="020B0604020202020204" pitchFamily="34" charset="0"/>
              <a:buChar char="•"/>
            </a:pPr>
            <a:endParaRPr lang="en-US" sz="1900" dirty="0">
              <a:solidFill>
                <a:schemeClr val="tx1"/>
              </a:solidFill>
            </a:endParaRPr>
          </a:p>
          <a:p>
            <a:pPr marL="285750" indent="-285750">
              <a:buFont typeface="Arial" panose="020B0604020202020204" pitchFamily="34" charset="0"/>
              <a:buChar char="•"/>
            </a:pPr>
            <a:endParaRPr lang="en-US" sz="1900" dirty="0">
              <a:solidFill>
                <a:schemeClr val="tx1"/>
              </a:solidFill>
            </a:endParaRPr>
          </a:p>
          <a:p>
            <a:r>
              <a:rPr lang="en-US" sz="1600" dirty="0"/>
              <a:t> (</a:t>
            </a:r>
            <a:r>
              <a:rPr lang="en-US" sz="1300" dirty="0"/>
              <a:t>credit a: Steve </a:t>
            </a:r>
            <a:r>
              <a:rPr lang="en-US" sz="1300" dirty="0" err="1"/>
              <a:t>Hillebrand</a:t>
            </a:r>
            <a:r>
              <a:rPr lang="en-US" sz="1300" dirty="0"/>
              <a:t>, U.S. Fish and Wildlife Service; credit b: “</a:t>
            </a:r>
            <a:r>
              <a:rPr lang="en-US" sz="1300" dirty="0" err="1"/>
              <a:t>eutrophication&amp;hypoxia</a:t>
            </a:r>
            <a:r>
              <a:rPr lang="en-US" sz="1300" dirty="0"/>
              <a:t>”/Flickr; credit c: NASA; scale-bar data from Matt Russell)</a:t>
            </a:r>
          </a:p>
        </p:txBody>
      </p:sp>
      <p:pic>
        <p:nvPicPr>
          <p:cNvPr id="4" name="Figure" descr="Photo a shows a green fern leaf. Photo b shows a pier protruding into a large body of still water; the water near the pier is colored green with visible algae. Photo c is a micrograph of cyanobacteri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a:stretch>
            <a:fillRect/>
          </a:stretch>
        </p:blipFill>
        <p:spPr>
          <a:xfrm>
            <a:off x="457199" y="1844725"/>
            <a:ext cx="8062913" cy="2055393"/>
          </a:xfrm>
        </p:spPr>
      </p:pic>
      <p:pic>
        <p:nvPicPr>
          <p:cNvPr id="6" name="OpenStaxLogo" descr="openstax college logo">
            <a:extLst>
              <a:ext uri="{FF2B5EF4-FFF2-40B4-BE49-F238E27FC236}">
                <a16:creationId xmlns:a16="http://schemas.microsoft.com/office/drawing/2014/main" id="{CECD1F9E-15B1-4333-828B-27006B7E7F9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21865" y="63384"/>
            <a:ext cx="1051734" cy="751709"/>
          </a:xfrm>
          <a:prstGeom prst="rect">
            <a:avLst/>
          </a:prstGeom>
        </p:spPr>
      </p:pic>
      <p:sp>
        <p:nvSpPr>
          <p:cNvPr id="5" name="Figure Number"/>
          <p:cNvSpPr>
            <a:spLocks noGrp="1"/>
          </p:cNvSpPr>
          <p:nvPr>
            <p:ph type="title"/>
          </p:nvPr>
        </p:nvSpPr>
        <p:spPr>
          <a:xfrm>
            <a:off x="457200" y="241326"/>
            <a:ext cx="8062912" cy="1107521"/>
          </a:xfrm>
        </p:spPr>
        <p:txBody>
          <a:bodyPr>
            <a:normAutofit/>
          </a:bodyPr>
          <a:lstStyle/>
          <a:p>
            <a:r>
              <a:rPr lang="en-US" dirty="0"/>
              <a:t>Learning objective: summarize the process of photosynthesis</a:t>
            </a:r>
          </a:p>
        </p:txBody>
      </p:sp>
    </p:spTree>
    <p:extLst>
      <p:ext uri="{BB962C8B-B14F-4D97-AF65-F5344CB8AC3E}">
        <p14:creationId xmlns:p14="http://schemas.microsoft.com/office/powerpoint/2010/main" val="30145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F2D5F793-C42F-43FA-A382-D63CC3C27BE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Photosynthesis uses solar energy, carbon dioxide, and water to release oxygen and to </a:t>
            </a:r>
            <a:r>
              <a:rPr lang="hu-HU" sz="1600" dirty="0">
                <a:solidFill>
                  <a:schemeClr val="tx1"/>
                </a:solidFill>
              </a:rPr>
              <a:t>produce energy-storing sugar molecules.</a:t>
            </a:r>
            <a:endParaRPr lang="en-US" sz="1600" b="0" dirty="0">
              <a:solidFill>
                <a:schemeClr val="tx1"/>
              </a:solidFill>
            </a:endParaRPr>
          </a:p>
        </p:txBody>
      </p:sp>
      <p:pic>
        <p:nvPicPr>
          <p:cNvPr id="2" name="Figure" descr="This photo shows a tree. Arrows indicate that the tree uses carbon dioxide, water, and sunlight to make sugars and release oxyge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tretch>
            <a:fillRect/>
          </a:stretch>
        </p:blipFill>
        <p:spPr>
          <a:xfrm>
            <a:off x="585120" y="1219731"/>
            <a:ext cx="3776410" cy="5032900"/>
          </a:xfrm>
        </p:spPr>
      </p:pic>
      <p:pic>
        <p:nvPicPr>
          <p:cNvPr id="6" name="OpenStaxLogo" descr="openstax college logo">
            <a:extLst>
              <a:ext uri="{FF2B5EF4-FFF2-40B4-BE49-F238E27FC236}">
                <a16:creationId xmlns:a16="http://schemas.microsoft.com/office/drawing/2014/main" id="{15D3EE83-4EB7-4431-9C95-7A9DA76541F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5.5</a:t>
            </a:r>
          </a:p>
        </p:txBody>
      </p:sp>
    </p:spTree>
    <p:extLst>
      <p:ext uri="{BB962C8B-B14F-4D97-AF65-F5344CB8AC3E}">
        <p14:creationId xmlns:p14="http://schemas.microsoft.com/office/powerpoint/2010/main" val="204666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6A4A33D9-4AFD-40AB-BFD9-571A911B08E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process of photosynthesis can be represented by an equation, wherein carbon dioxide and water produce sugar and oxygen using energy from sunlight.</a:t>
            </a:r>
          </a:p>
        </p:txBody>
      </p:sp>
      <p:pic>
        <p:nvPicPr>
          <p:cNvPr id="4" name="Figure" descr="The photosynthesis equation is shown. According to this equation, six carbon dioxide molecules and six water molecules produce one sugar molecule and one oxygen molecule. The sugar molecule is made of 6 carbons, 12 hydrogens, and 6 oxygens. Sunlight is used as an energy source."/>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3814" b="-33814"/>
          <a:stretch>
            <a:fillRect/>
          </a:stretch>
        </p:blipFill>
        <p:spPr/>
      </p:pic>
      <p:pic>
        <p:nvPicPr>
          <p:cNvPr id="6" name="OpenStaxLogo" descr="openstax college logo">
            <a:extLst>
              <a:ext uri="{FF2B5EF4-FFF2-40B4-BE49-F238E27FC236}">
                <a16:creationId xmlns:a16="http://schemas.microsoft.com/office/drawing/2014/main" id="{31D70F16-D8F1-4523-B2A6-095D8B905CF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87452" y="675378"/>
            <a:ext cx="8062912" cy="659535"/>
          </a:xfrm>
        </p:spPr>
        <p:txBody>
          <a:bodyPr>
            <a:normAutofit fontScale="90000"/>
          </a:bodyPr>
          <a:lstStyle/>
          <a:p>
            <a:r>
              <a:rPr lang="en-US" dirty="0"/>
              <a:t>The summary equation of photosynthesis</a:t>
            </a:r>
          </a:p>
        </p:txBody>
      </p:sp>
    </p:spTree>
    <p:extLst>
      <p:ext uri="{BB962C8B-B14F-4D97-AF65-F5344CB8AC3E}">
        <p14:creationId xmlns:p14="http://schemas.microsoft.com/office/powerpoint/2010/main" val="2346870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420D3149-C3D5-48A4-AC1A-EDA99B1ED24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8" name="Figure" descr="The upper part of this illustration shows a leaf cross-section. In the cross-section, the mesophyll is sandwiched between an upper epidermis and a lower epidermis. The mesophyll has an upper part with rectangular cells aligned in a row, and a lower part with oval-shaped cells. An opening called a stomata exists in the lower epidermis. The middle part of this illustration shows a plant cell with a prominent central vacuole, a nucleus, ribosomes, mitochondria, and chloroplasts. The lower part of this illustration shows the chloroplast, which has pancake-like stacks of membranes insid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630" r="-1630"/>
          <a:stretch>
            <a:fillRect/>
          </a:stretch>
        </p:blipFill>
        <p:spPr>
          <a:xfrm>
            <a:off x="2588228" y="1346743"/>
            <a:ext cx="3804496" cy="4961279"/>
          </a:xfrm>
        </p:spPr>
      </p:pic>
      <p:sp>
        <p:nvSpPr>
          <p:cNvPr id="5" name="Figure Number"/>
          <p:cNvSpPr>
            <a:spLocks noGrp="1"/>
          </p:cNvSpPr>
          <p:nvPr>
            <p:ph type="title"/>
          </p:nvPr>
        </p:nvSpPr>
        <p:spPr>
          <a:xfrm>
            <a:off x="987708" y="683416"/>
            <a:ext cx="8062912" cy="659535"/>
          </a:xfrm>
        </p:spPr>
        <p:txBody>
          <a:bodyPr>
            <a:normAutofit/>
          </a:bodyPr>
          <a:lstStyle/>
          <a:p>
            <a:pPr algn="r"/>
            <a:r>
              <a:rPr lang="en-US" dirty="0"/>
              <a:t>Where does photosynthesis take place?</a:t>
            </a:r>
            <a:endParaRPr lang="en-US" sz="2400" dirty="0">
              <a:solidFill>
                <a:srgbClr val="6CB255"/>
              </a:solidFill>
            </a:endParaRPr>
          </a:p>
        </p:txBody>
      </p:sp>
      <p:pic>
        <p:nvPicPr>
          <p:cNvPr id="6" name="OpenStaxLogo" descr="openstax college logo">
            <a:extLst>
              <a:ext uri="{FF2B5EF4-FFF2-40B4-BE49-F238E27FC236}">
                <a16:creationId xmlns:a16="http://schemas.microsoft.com/office/drawing/2014/main" id="{C446FF3A-FA43-4192-8583-E65AFB30FB8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8021" y="149152"/>
            <a:ext cx="1051734" cy="751709"/>
          </a:xfrm>
          <a:prstGeom prst="rect">
            <a:avLst/>
          </a:prstGeom>
        </p:spPr>
      </p:pic>
      <p:sp>
        <p:nvSpPr>
          <p:cNvPr id="2" name="TextBox 1">
            <a:extLst>
              <a:ext uri="{FF2B5EF4-FFF2-40B4-BE49-F238E27FC236}">
                <a16:creationId xmlns:a16="http://schemas.microsoft.com/office/drawing/2014/main" id="{95665AB1-B913-F84C-9CB7-B31A66C7BAD3}"/>
              </a:ext>
            </a:extLst>
          </p:cNvPr>
          <p:cNvSpPr txBox="1"/>
          <p:nvPr/>
        </p:nvSpPr>
        <p:spPr>
          <a:xfrm>
            <a:off x="5796643" y="5258617"/>
            <a:ext cx="318496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l"/>
            <a:r>
              <a:rPr lang="en-US" sz="2400" b="1" dirty="0">
                <a:ln/>
                <a:solidFill>
                  <a:schemeClr val="accent3"/>
                </a:solidFill>
              </a:rPr>
              <a:t>Photo = light</a:t>
            </a:r>
          </a:p>
          <a:p>
            <a:pPr algn="l"/>
            <a:r>
              <a:rPr lang="en-US" sz="2400" b="1" dirty="0">
                <a:ln/>
                <a:solidFill>
                  <a:schemeClr val="accent3"/>
                </a:solidFill>
              </a:rPr>
              <a:t>The Light Reactions</a:t>
            </a:r>
          </a:p>
        </p:txBody>
      </p:sp>
      <p:sp>
        <p:nvSpPr>
          <p:cNvPr id="3" name="TextBox 2">
            <a:extLst>
              <a:ext uri="{FF2B5EF4-FFF2-40B4-BE49-F238E27FC236}">
                <a16:creationId xmlns:a16="http://schemas.microsoft.com/office/drawing/2014/main" id="{719A3437-0739-9941-AB74-577970C189C9}"/>
              </a:ext>
            </a:extLst>
          </p:cNvPr>
          <p:cNvSpPr txBox="1"/>
          <p:nvPr/>
        </p:nvSpPr>
        <p:spPr>
          <a:xfrm>
            <a:off x="162389" y="5417821"/>
            <a:ext cx="2490250"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l"/>
            <a:r>
              <a:rPr lang="en-US" b="1" dirty="0">
                <a:ln/>
                <a:solidFill>
                  <a:schemeClr val="accent3"/>
                </a:solidFill>
              </a:rPr>
              <a:t>Synthesis = to make</a:t>
            </a:r>
          </a:p>
          <a:p>
            <a:pPr algn="l"/>
            <a:r>
              <a:rPr lang="en-US" b="1" dirty="0">
                <a:ln/>
                <a:solidFill>
                  <a:schemeClr val="accent3"/>
                </a:solidFill>
              </a:rPr>
              <a:t>The Calvin Cycle</a:t>
            </a:r>
          </a:p>
        </p:txBody>
      </p:sp>
      <p:cxnSp>
        <p:nvCxnSpPr>
          <p:cNvPr id="4" name="Straight Arrow Connector 3">
            <a:extLst>
              <a:ext uri="{FF2B5EF4-FFF2-40B4-BE49-F238E27FC236}">
                <a16:creationId xmlns:a16="http://schemas.microsoft.com/office/drawing/2014/main" id="{DF5E5265-A140-C347-9782-B9034ECE713F}"/>
              </a:ext>
            </a:extLst>
          </p:cNvPr>
          <p:cNvCxnSpPr>
            <a:cxnSpLocks/>
          </p:cNvCxnSpPr>
          <p:nvPr/>
        </p:nvCxnSpPr>
        <p:spPr>
          <a:xfrm>
            <a:off x="313521" y="6064153"/>
            <a:ext cx="2339118" cy="25461"/>
          </a:xfrm>
          <a:prstGeom prst="straightConnector1">
            <a:avLst/>
          </a:prstGeom>
          <a:ln>
            <a:solidFill>
              <a:srgbClr val="72A51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7928AE4-CE8E-E049-A5F0-780D2411F243}"/>
              </a:ext>
            </a:extLst>
          </p:cNvPr>
          <p:cNvCxnSpPr>
            <a:cxnSpLocks/>
          </p:cNvCxnSpPr>
          <p:nvPr/>
        </p:nvCxnSpPr>
        <p:spPr>
          <a:xfrm flipH="1">
            <a:off x="5019167" y="6002166"/>
            <a:ext cx="3709050" cy="61986"/>
          </a:xfrm>
          <a:prstGeom prst="straightConnector1">
            <a:avLst/>
          </a:prstGeom>
          <a:ln>
            <a:solidFill>
              <a:srgbClr val="72A51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958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3EBC368E-939F-47AA-8CD5-6BDA6FF0997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310186"/>
            <a:ext cx="8062912" cy="1166382"/>
          </a:xfrm>
        </p:spPr>
        <p:txBody>
          <a:bodyPr>
            <a:normAutofit/>
          </a:bodyPr>
          <a:lstStyle/>
          <a:p>
            <a:r>
              <a:rPr lang="en-US" sz="1600" dirty="0"/>
              <a:t>The sun emits energy in the form of electromagnetic radiation. This radiation exists in different wavelengths, each of which has its own characteristic energy. Visible light is one type of energy emitted from the sun.</a:t>
            </a:r>
          </a:p>
        </p:txBody>
      </p:sp>
      <p:pic>
        <p:nvPicPr>
          <p:cNvPr id="4" name="Figure" descr="This illustration lists the types of electromagnetic radiation in order of decreasing wavelength. These are gamma rays, X-rays, ultraviolet, visible, infrared, and radio"/>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890" r="-5890"/>
          <a:stretch>
            <a:fillRect/>
          </a:stretch>
        </p:blipFill>
        <p:spPr>
          <a:xfrm>
            <a:off x="457199" y="1588590"/>
            <a:ext cx="8062913" cy="3500071"/>
          </a:xfrm>
        </p:spPr>
      </p:pic>
      <p:pic>
        <p:nvPicPr>
          <p:cNvPr id="6" name="OpenStaxLogo" descr="openstax college logo">
            <a:extLst>
              <a:ext uri="{FF2B5EF4-FFF2-40B4-BE49-F238E27FC236}">
                <a16:creationId xmlns:a16="http://schemas.microsoft.com/office/drawing/2014/main" id="{8FEB8DF4-21B2-487C-A6DA-D40B535186C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2266" y="67913"/>
            <a:ext cx="1051734" cy="751709"/>
          </a:xfrm>
          <a:prstGeom prst="rect">
            <a:avLst/>
          </a:prstGeom>
        </p:spPr>
      </p:pic>
      <p:sp>
        <p:nvSpPr>
          <p:cNvPr id="5" name="Figure Number"/>
          <p:cNvSpPr>
            <a:spLocks noGrp="1"/>
          </p:cNvSpPr>
          <p:nvPr>
            <p:ph type="title"/>
          </p:nvPr>
        </p:nvSpPr>
        <p:spPr>
          <a:xfrm>
            <a:off x="457200" y="659302"/>
            <a:ext cx="8062912" cy="659535"/>
          </a:xfrm>
        </p:spPr>
        <p:txBody>
          <a:bodyPr>
            <a:normAutofit fontScale="90000"/>
          </a:bodyPr>
          <a:lstStyle/>
          <a:p>
            <a:r>
              <a:rPr lang="en-US" dirty="0"/>
              <a:t>The Light Reactions: What is light energy?</a:t>
            </a:r>
          </a:p>
        </p:txBody>
      </p:sp>
    </p:spTree>
    <p:extLst>
      <p:ext uri="{BB962C8B-B14F-4D97-AF65-F5344CB8AC3E}">
        <p14:creationId xmlns:p14="http://schemas.microsoft.com/office/powerpoint/2010/main" val="291835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906ACB4F-97EE-4FBE-80D6-9112E82CE90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278034"/>
            <a:ext cx="8062912" cy="1166382"/>
          </a:xfrm>
        </p:spPr>
        <p:txBody>
          <a:bodyPr>
            <a:normAutofit fontScale="92500"/>
          </a:bodyPr>
          <a:lstStyle/>
          <a:p>
            <a:r>
              <a:rPr lang="en-US" sz="1420" dirty="0"/>
              <a:t>Light energy is absorbed by a chlorophyll molecule and is passed along a pathway to other chlorophyll molecules. The energy culminates in a molecule of chlorophyll found in the reaction center. The energy “excites” one of its electrons enough to leave the molecule and be transferred to a nearby primary electron acceptor. A molecule of water splits to release an electron, which is needed to replace the one donated. Oxygen and hydrogen ions are also formed from the splitting of </a:t>
            </a:r>
            <a:r>
              <a:rPr lang="nl-NL" sz="1420" dirty="0"/>
              <a:t>water.</a:t>
            </a:r>
            <a:endParaRPr lang="en-US" sz="1420" dirty="0"/>
          </a:p>
        </p:txBody>
      </p:sp>
      <p:pic>
        <p:nvPicPr>
          <p:cNvPr id="4" name="Figure" descr="This illustration shows photosystem II, which has a light-harvesting complex surrounding the reaction center. Chlorophyll molecules&amp;nbsp;are found in the light-harvesting complex. In the reaction center, an excited electron is passed to the primary electron acceptor. A molecule of water is split, releasing one oxygen, two protons, and an electron. The electron replaces the one donated to the primary electron acceptor."/>
          <p:cNvPicPr>
            <a:picLocks noGrp="1" noChangeAspect="1"/>
          </p:cNvPicPr>
          <p:nvPr>
            <p:ph type="pic" sz="quarter" idx="13"/>
          </p:nvPr>
        </p:nvPicPr>
        <p:blipFill rotWithShape="1">
          <a:blip r:embed="rId2" cstate="email">
            <a:extLst>
              <a:ext uri="{28A0092B-C50C-407E-A947-70E740481C1C}">
                <a14:useLocalDpi xmlns:a14="http://schemas.microsoft.com/office/drawing/2010/main" val="0"/>
              </a:ext>
            </a:extLst>
          </a:blip>
          <a:srcRect l="-1121" r="-2506"/>
          <a:stretch/>
        </p:blipFill>
        <p:spPr>
          <a:xfrm>
            <a:off x="2371203" y="1122386"/>
            <a:ext cx="4887087" cy="3985099"/>
          </a:xfrm>
        </p:spPr>
      </p:pic>
      <p:pic>
        <p:nvPicPr>
          <p:cNvPr id="6" name="OpenStaxLogo" descr="openstax college logo">
            <a:extLst>
              <a:ext uri="{FF2B5EF4-FFF2-40B4-BE49-F238E27FC236}">
                <a16:creationId xmlns:a16="http://schemas.microsoft.com/office/drawing/2014/main" id="{9B778E44-2090-442A-9C45-036B6D643F9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409938"/>
            <a:ext cx="8062912" cy="900861"/>
          </a:xfrm>
        </p:spPr>
        <p:txBody>
          <a:bodyPr>
            <a:normAutofit/>
          </a:bodyPr>
          <a:lstStyle/>
          <a:p>
            <a:r>
              <a:rPr lang="en-US" dirty="0"/>
              <a:t>How is light energy captured by chlorophyll?</a:t>
            </a:r>
          </a:p>
        </p:txBody>
      </p:sp>
    </p:spTree>
    <p:extLst>
      <p:ext uri="{BB962C8B-B14F-4D97-AF65-F5344CB8AC3E}">
        <p14:creationId xmlns:p14="http://schemas.microsoft.com/office/powerpoint/2010/main" val="394067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E990E388-2F85-4A25-8AD3-164B6FF8D09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358414"/>
            <a:ext cx="8062912" cy="1166382"/>
          </a:xfrm>
        </p:spPr>
        <p:txBody>
          <a:bodyPr>
            <a:normAutofit/>
          </a:bodyPr>
          <a:lstStyle/>
          <a:p>
            <a:r>
              <a:rPr lang="en-US" sz="1600" dirty="0"/>
              <a:t>From photosystem II, the excited electron travels along a series of proteins. This electron transport system uses the energy from the electron to pump hydrogen ions into the interior of the thylakoid. A pigment molecule in photosystem I accepts the electron.</a:t>
            </a:r>
          </a:p>
        </p:txBody>
      </p:sp>
      <p:pic>
        <p:nvPicPr>
          <p:cNvPr id="3" name="Figure" descr="This illustration shows the components involved in the light reactions. Photosystem II uses light to excite an electron, which is passed on to the chloroplast electron transport chain. The electron is then passed on to photosystem I and to NADP+ reductase, which makes NADPH. This process forms an electrochemical gradient that is used by ATP synthase enzyme to make ATP."/>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8965" r="-18965"/>
          <a:stretch>
            <a:fillRect/>
          </a:stretch>
        </p:blipFill>
        <p:spPr>
          <a:xfrm>
            <a:off x="457199" y="1407335"/>
            <a:ext cx="8062913" cy="3500071"/>
          </a:xfrm>
        </p:spPr>
      </p:pic>
      <p:pic>
        <p:nvPicPr>
          <p:cNvPr id="6" name="OpenStaxLogo" descr="openstax college logo">
            <a:extLst>
              <a:ext uri="{FF2B5EF4-FFF2-40B4-BE49-F238E27FC236}">
                <a16:creationId xmlns:a16="http://schemas.microsoft.com/office/drawing/2014/main" id="{D06514B6-CFDD-4A19-A02A-3DF5DB2D4EF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417976"/>
            <a:ext cx="8062912" cy="900861"/>
          </a:xfrm>
        </p:spPr>
        <p:txBody>
          <a:bodyPr>
            <a:normAutofit fontScale="90000"/>
          </a:bodyPr>
          <a:lstStyle/>
          <a:p>
            <a:r>
              <a:rPr lang="en-US" dirty="0"/>
              <a:t>The light reactions: More oxidative phosphorylation</a:t>
            </a:r>
          </a:p>
        </p:txBody>
      </p:sp>
    </p:spTree>
    <p:extLst>
      <p:ext uri="{BB962C8B-B14F-4D97-AF65-F5344CB8AC3E}">
        <p14:creationId xmlns:p14="http://schemas.microsoft.com/office/powerpoint/2010/main" val="1299141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451</TotalTime>
  <Words>1821</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Concepts of Biology</vt:lpstr>
      <vt:lpstr>Learning objectives</vt:lpstr>
      <vt:lpstr>Learning objective: summarize the process of photosynthesis</vt:lpstr>
      <vt:lpstr>Figure 5.5</vt:lpstr>
      <vt:lpstr>The summary equation of photosynthesis</vt:lpstr>
      <vt:lpstr>Where does photosynthesis take place?</vt:lpstr>
      <vt:lpstr>The Light Reactions: What is light energy?</vt:lpstr>
      <vt:lpstr>How is light energy captured by chlorophyll?</vt:lpstr>
      <vt:lpstr>The light reactions: More oxidative phosphorylation</vt:lpstr>
      <vt:lpstr>The Calvin Cycle: Sugar Synthesis</vt:lpstr>
      <vt:lpstr>Summary of the Photosynthesis Process</vt:lpstr>
      <vt:lpstr>Learning objective: explain the relevance of photosynthesis to other living things</vt:lpstr>
      <vt:lpstr>Photosynthesis &amp; the energy cycle &amp; The carbon cycle</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5 - PHOTOSYNTHESIS</dc:title>
  <dc:creator>Spuddy McSpare</dc:creator>
  <cp:lastModifiedBy>Emily Avila</cp:lastModifiedBy>
  <cp:revision>125</cp:revision>
  <dcterms:created xsi:type="dcterms:W3CDTF">2012-06-04T02:13:36Z</dcterms:created>
  <dcterms:modified xsi:type="dcterms:W3CDTF">2020-06-14T19:37:45Z</dcterms:modified>
</cp:coreProperties>
</file>