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12" r:id="rId1"/>
  </p:sldMasterIdLst>
  <p:handoutMasterIdLst>
    <p:handoutMasterId r:id="rId13"/>
  </p:handoutMasterIdLst>
  <p:sldIdLst>
    <p:sldId id="256" r:id="rId2"/>
    <p:sldId id="321" r:id="rId3"/>
    <p:sldId id="277" r:id="rId4"/>
    <p:sldId id="322" r:id="rId5"/>
    <p:sldId id="283" r:id="rId6"/>
    <p:sldId id="284" r:id="rId7"/>
    <p:sldId id="285" r:id="rId8"/>
    <p:sldId id="318" r:id="rId9"/>
    <p:sldId id="319" r:id="rId10"/>
    <p:sldId id="323" r:id="rId11"/>
    <p:sldId id="320"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2" frameSlides="1"/>
  <p:clrMru>
    <a:srgbClr val="E5D419"/>
    <a:srgbClr val="6CB255"/>
    <a:srgbClr val="212F62"/>
    <a:srgbClr val="72A510"/>
    <a:srgbClr val="A4EC1A"/>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1" autoAdjust="0"/>
    <p:restoredTop sz="94712" autoAdjust="0"/>
  </p:normalViewPr>
  <p:slideViewPr>
    <p:cSldViewPr snapToGrid="0" snapToObjects="1">
      <p:cViewPr varScale="1">
        <p:scale>
          <a:sx n="105" d="100"/>
          <a:sy n="105" d="100"/>
        </p:scale>
        <p:origin x="1794" y="11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18"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mily Avila" userId="939183f2-1b0e-483a-ae5d-627ac523c81d" providerId="ADAL" clId="{895AE52A-9790-0643-B168-502A4B9A8B8D}"/>
    <pc:docChg chg="custSel addSld delSld modSld">
      <pc:chgData name="Emily Avila" userId="939183f2-1b0e-483a-ae5d-627ac523c81d" providerId="ADAL" clId="{895AE52A-9790-0643-B168-502A4B9A8B8D}" dt="2020-06-17T20:51:22.727" v="1780" actId="2696"/>
      <pc:docMkLst>
        <pc:docMk/>
      </pc:docMkLst>
      <pc:sldChg chg="modSp">
        <pc:chgData name="Emily Avila" userId="939183f2-1b0e-483a-ae5d-627ac523c81d" providerId="ADAL" clId="{895AE52A-9790-0643-B168-502A4B9A8B8D}" dt="2020-06-17T19:16:20.116" v="174" actId="1036"/>
        <pc:sldMkLst>
          <pc:docMk/>
          <pc:sldMk cId="1039996947" sldId="277"/>
        </pc:sldMkLst>
        <pc:spChg chg="mod">
          <ac:chgData name="Emily Avila" userId="939183f2-1b0e-483a-ae5d-627ac523c81d" providerId="ADAL" clId="{895AE52A-9790-0643-B168-502A4B9A8B8D}" dt="2020-06-17T19:16:20.116" v="174" actId="1036"/>
          <ac:spMkLst>
            <pc:docMk/>
            <pc:sldMk cId="1039996947" sldId="277"/>
            <ac:spMk id="5" creationId="{00000000-0000-0000-0000-000000000000}"/>
          </ac:spMkLst>
        </pc:spChg>
      </pc:sldChg>
      <pc:sldChg chg="addSp modSp">
        <pc:chgData name="Emily Avila" userId="939183f2-1b0e-483a-ae5d-627ac523c81d" providerId="ADAL" clId="{895AE52A-9790-0643-B168-502A4B9A8B8D}" dt="2020-06-17T19:48:25.495" v="409" actId="20577"/>
        <pc:sldMkLst>
          <pc:docMk/>
          <pc:sldMk cId="301453763" sldId="283"/>
        </pc:sldMkLst>
        <pc:spChg chg="add mod">
          <ac:chgData name="Emily Avila" userId="939183f2-1b0e-483a-ae5d-627ac523c81d" providerId="ADAL" clId="{895AE52A-9790-0643-B168-502A4B9A8B8D}" dt="2020-06-17T19:48:25.495" v="409" actId="20577"/>
          <ac:spMkLst>
            <pc:docMk/>
            <pc:sldMk cId="301453763" sldId="283"/>
            <ac:spMk id="2" creationId="{502464A9-9657-D947-B6DA-259BD598A87F}"/>
          </ac:spMkLst>
        </pc:spChg>
        <pc:spChg chg="mod">
          <ac:chgData name="Emily Avila" userId="939183f2-1b0e-483a-ae5d-627ac523c81d" providerId="ADAL" clId="{895AE52A-9790-0643-B168-502A4B9A8B8D}" dt="2020-06-17T19:46:48.886" v="310" actId="20577"/>
          <ac:spMkLst>
            <pc:docMk/>
            <pc:sldMk cId="301453763" sldId="283"/>
            <ac:spMk id="5" creationId="{00000000-0000-0000-0000-000000000000}"/>
          </ac:spMkLst>
        </pc:spChg>
        <pc:picChg chg="mod modCrop">
          <ac:chgData name="Emily Avila" userId="939183f2-1b0e-483a-ae5d-627ac523c81d" providerId="ADAL" clId="{895AE52A-9790-0643-B168-502A4B9A8B8D}" dt="2020-06-17T19:47:09.024" v="313" actId="1076"/>
          <ac:picMkLst>
            <pc:docMk/>
            <pc:sldMk cId="301453763" sldId="283"/>
            <ac:picMk id="6" creationId="{00000000-0000-0000-0000-000000000000}"/>
          </ac:picMkLst>
        </pc:picChg>
      </pc:sldChg>
      <pc:sldChg chg="addSp delSp modSp">
        <pc:chgData name="Emily Avila" userId="939183f2-1b0e-483a-ae5d-627ac523c81d" providerId="ADAL" clId="{895AE52A-9790-0643-B168-502A4B9A8B8D}" dt="2020-06-17T19:53:47.346" v="844" actId="1036"/>
        <pc:sldMkLst>
          <pc:docMk/>
          <pc:sldMk cId="4043117880" sldId="284"/>
        </pc:sldMkLst>
        <pc:spChg chg="add mod">
          <ac:chgData name="Emily Avila" userId="939183f2-1b0e-483a-ae5d-627ac523c81d" providerId="ADAL" clId="{895AE52A-9790-0643-B168-502A4B9A8B8D}" dt="2020-06-17T19:53:47.346" v="844" actId="1036"/>
          <ac:spMkLst>
            <pc:docMk/>
            <pc:sldMk cId="4043117880" sldId="284"/>
            <ac:spMk id="2" creationId="{FDD6B207-86A1-E241-8D14-4CE7E550F9E8}"/>
          </ac:spMkLst>
        </pc:spChg>
        <pc:spChg chg="add del mod">
          <ac:chgData name="Emily Avila" userId="939183f2-1b0e-483a-ae5d-627ac523c81d" providerId="ADAL" clId="{895AE52A-9790-0643-B168-502A4B9A8B8D}" dt="2020-06-17T19:53:36.522" v="813" actId="478"/>
          <ac:spMkLst>
            <pc:docMk/>
            <pc:sldMk cId="4043117880" sldId="284"/>
            <ac:spMk id="4" creationId="{BC2F2EAE-DDCB-204F-B2CC-509D6589E329}"/>
          </ac:spMkLst>
        </pc:spChg>
        <pc:spChg chg="mod">
          <ac:chgData name="Emily Avila" userId="939183f2-1b0e-483a-ae5d-627ac523c81d" providerId="ADAL" clId="{895AE52A-9790-0643-B168-502A4B9A8B8D}" dt="2020-06-17T19:49:34.780" v="497" actId="1036"/>
          <ac:spMkLst>
            <pc:docMk/>
            <pc:sldMk cId="4043117880" sldId="284"/>
            <ac:spMk id="5" creationId="{00000000-0000-0000-0000-000000000000}"/>
          </ac:spMkLst>
        </pc:spChg>
        <pc:spChg chg="del mod">
          <ac:chgData name="Emily Avila" userId="939183f2-1b0e-483a-ae5d-627ac523c81d" providerId="ADAL" clId="{895AE52A-9790-0643-B168-502A4B9A8B8D}" dt="2020-06-17T19:53:33.820" v="812" actId="478"/>
          <ac:spMkLst>
            <pc:docMk/>
            <pc:sldMk cId="4043117880" sldId="284"/>
            <ac:spMk id="7" creationId="{00000000-0000-0000-0000-000000000000}"/>
          </ac:spMkLst>
        </pc:spChg>
        <pc:picChg chg="mod modCrop">
          <ac:chgData name="Emily Avila" userId="939183f2-1b0e-483a-ae5d-627ac523c81d" providerId="ADAL" clId="{895AE52A-9790-0643-B168-502A4B9A8B8D}" dt="2020-06-17T19:50:13.046" v="573" actId="1037"/>
          <ac:picMkLst>
            <pc:docMk/>
            <pc:sldMk cId="4043117880" sldId="284"/>
            <ac:picMk id="9" creationId="{00000000-0000-0000-0000-000000000000}"/>
          </ac:picMkLst>
        </pc:picChg>
      </pc:sldChg>
      <pc:sldChg chg="modSp">
        <pc:chgData name="Emily Avila" userId="939183f2-1b0e-483a-ae5d-627ac523c81d" providerId="ADAL" clId="{895AE52A-9790-0643-B168-502A4B9A8B8D}" dt="2020-06-17T19:56:52.699" v="992" actId="1036"/>
        <pc:sldMkLst>
          <pc:docMk/>
          <pc:sldMk cId="2023719035" sldId="285"/>
        </pc:sldMkLst>
        <pc:spChg chg="mod">
          <ac:chgData name="Emily Avila" userId="939183f2-1b0e-483a-ae5d-627ac523c81d" providerId="ADAL" clId="{895AE52A-9790-0643-B168-502A4B9A8B8D}" dt="2020-06-17T19:56:52.699" v="992" actId="1036"/>
          <ac:spMkLst>
            <pc:docMk/>
            <pc:sldMk cId="2023719035" sldId="285"/>
            <ac:spMk id="5" creationId="{00000000-0000-0000-0000-000000000000}"/>
          </ac:spMkLst>
        </pc:spChg>
        <pc:spChg chg="mod">
          <ac:chgData name="Emily Avila" userId="939183f2-1b0e-483a-ae5d-627ac523c81d" providerId="ADAL" clId="{895AE52A-9790-0643-B168-502A4B9A8B8D}" dt="2020-06-17T19:56:25.161" v="961" actId="1076"/>
          <ac:spMkLst>
            <pc:docMk/>
            <pc:sldMk cId="2023719035" sldId="285"/>
            <ac:spMk id="7" creationId="{00000000-0000-0000-0000-000000000000}"/>
          </ac:spMkLst>
        </pc:spChg>
        <pc:picChg chg="mod modCrop">
          <ac:chgData name="Emily Avila" userId="939183f2-1b0e-483a-ae5d-627ac523c81d" providerId="ADAL" clId="{895AE52A-9790-0643-B168-502A4B9A8B8D}" dt="2020-06-17T19:56:46.221" v="976" actId="1076"/>
          <ac:picMkLst>
            <pc:docMk/>
            <pc:sldMk cId="2023719035" sldId="285"/>
            <ac:picMk id="9" creationId="{00000000-0000-0000-0000-000000000000}"/>
          </ac:picMkLst>
        </pc:picChg>
      </pc:sldChg>
      <pc:sldChg chg="del">
        <pc:chgData name="Emily Avila" userId="939183f2-1b0e-483a-ae5d-627ac523c81d" providerId="ADAL" clId="{895AE52A-9790-0643-B168-502A4B9A8B8D}" dt="2020-06-17T20:51:22.727" v="1780" actId="2696"/>
        <pc:sldMkLst>
          <pc:docMk/>
          <pc:sldMk cId="2046663299" sldId="306"/>
        </pc:sldMkLst>
      </pc:sldChg>
      <pc:sldChg chg="del">
        <pc:chgData name="Emily Avila" userId="939183f2-1b0e-483a-ae5d-627ac523c81d" providerId="ADAL" clId="{895AE52A-9790-0643-B168-502A4B9A8B8D}" dt="2020-06-17T20:32:20.726" v="993" actId="2696"/>
        <pc:sldMkLst>
          <pc:docMk/>
          <pc:sldMk cId="747424042" sldId="317"/>
        </pc:sldMkLst>
      </pc:sldChg>
      <pc:sldChg chg="modSp">
        <pc:chgData name="Emily Avila" userId="939183f2-1b0e-483a-ae5d-627ac523c81d" providerId="ADAL" clId="{895AE52A-9790-0643-B168-502A4B9A8B8D}" dt="2020-06-17T20:33:34.714" v="1068" actId="20577"/>
        <pc:sldMkLst>
          <pc:docMk/>
          <pc:sldMk cId="2251966114" sldId="318"/>
        </pc:sldMkLst>
        <pc:spChg chg="mod">
          <ac:chgData name="Emily Avila" userId="939183f2-1b0e-483a-ae5d-627ac523c81d" providerId="ADAL" clId="{895AE52A-9790-0643-B168-502A4B9A8B8D}" dt="2020-06-17T20:32:56.508" v="1020" actId="20577"/>
          <ac:spMkLst>
            <pc:docMk/>
            <pc:sldMk cId="2251966114" sldId="318"/>
            <ac:spMk id="5" creationId="{00000000-0000-0000-0000-000000000000}"/>
          </ac:spMkLst>
        </pc:spChg>
        <pc:spChg chg="mod">
          <ac:chgData name="Emily Avila" userId="939183f2-1b0e-483a-ae5d-627ac523c81d" providerId="ADAL" clId="{895AE52A-9790-0643-B168-502A4B9A8B8D}" dt="2020-06-17T20:33:34.714" v="1068" actId="20577"/>
          <ac:spMkLst>
            <pc:docMk/>
            <pc:sldMk cId="2251966114" sldId="318"/>
            <ac:spMk id="7" creationId="{00000000-0000-0000-0000-000000000000}"/>
          </ac:spMkLst>
        </pc:spChg>
      </pc:sldChg>
      <pc:sldChg chg="modSp">
        <pc:chgData name="Emily Avila" userId="939183f2-1b0e-483a-ae5d-627ac523c81d" providerId="ADAL" clId="{895AE52A-9790-0643-B168-502A4B9A8B8D}" dt="2020-06-17T20:45:50.964" v="1197" actId="27636"/>
        <pc:sldMkLst>
          <pc:docMk/>
          <pc:sldMk cId="636485810" sldId="319"/>
        </pc:sldMkLst>
        <pc:spChg chg="mod">
          <ac:chgData name="Emily Avila" userId="939183f2-1b0e-483a-ae5d-627ac523c81d" providerId="ADAL" clId="{895AE52A-9790-0643-B168-502A4B9A8B8D}" dt="2020-06-17T20:45:50.964" v="1197" actId="27636"/>
          <ac:spMkLst>
            <pc:docMk/>
            <pc:sldMk cId="636485810" sldId="319"/>
            <ac:spMk id="5" creationId="{00000000-0000-0000-0000-000000000000}"/>
          </ac:spMkLst>
        </pc:spChg>
        <pc:spChg chg="mod">
          <ac:chgData name="Emily Avila" userId="939183f2-1b0e-483a-ae5d-627ac523c81d" providerId="ADAL" clId="{895AE52A-9790-0643-B168-502A4B9A8B8D}" dt="2020-06-17T20:43:03.514" v="1149" actId="1036"/>
          <ac:spMkLst>
            <pc:docMk/>
            <pc:sldMk cId="636485810" sldId="319"/>
            <ac:spMk id="7" creationId="{00000000-0000-0000-0000-000000000000}"/>
          </ac:spMkLst>
        </pc:spChg>
        <pc:picChg chg="mod">
          <ac:chgData name="Emily Avila" userId="939183f2-1b0e-483a-ae5d-627ac523c81d" providerId="ADAL" clId="{895AE52A-9790-0643-B168-502A4B9A8B8D}" dt="2020-06-17T20:43:08.516" v="1175" actId="1036"/>
          <ac:picMkLst>
            <pc:docMk/>
            <pc:sldMk cId="636485810" sldId="319"/>
            <ac:picMk id="3" creationId="{00000000-0000-0000-0000-000000000000}"/>
          </ac:picMkLst>
        </pc:picChg>
      </pc:sldChg>
      <pc:sldChg chg="modSp">
        <pc:chgData name="Emily Avila" userId="939183f2-1b0e-483a-ae5d-627ac523c81d" providerId="ADAL" clId="{895AE52A-9790-0643-B168-502A4B9A8B8D}" dt="2020-06-17T20:51:00.907" v="1779" actId="1036"/>
        <pc:sldMkLst>
          <pc:docMk/>
          <pc:sldMk cId="2794438297" sldId="320"/>
        </pc:sldMkLst>
        <pc:spChg chg="mod">
          <ac:chgData name="Emily Avila" userId="939183f2-1b0e-483a-ae5d-627ac523c81d" providerId="ADAL" clId="{895AE52A-9790-0643-B168-502A4B9A8B8D}" dt="2020-06-17T20:51:00.907" v="1779" actId="1036"/>
          <ac:spMkLst>
            <pc:docMk/>
            <pc:sldMk cId="2794438297" sldId="320"/>
            <ac:spMk id="5" creationId="{00000000-0000-0000-0000-000000000000}"/>
          </ac:spMkLst>
        </pc:spChg>
        <pc:spChg chg="mod">
          <ac:chgData name="Emily Avila" userId="939183f2-1b0e-483a-ae5d-627ac523c81d" providerId="ADAL" clId="{895AE52A-9790-0643-B168-502A4B9A8B8D}" dt="2020-06-17T20:50:23.388" v="1710" actId="27636"/>
          <ac:spMkLst>
            <pc:docMk/>
            <pc:sldMk cId="2794438297" sldId="320"/>
            <ac:spMk id="7" creationId="{00000000-0000-0000-0000-000000000000}"/>
          </ac:spMkLst>
        </pc:spChg>
        <pc:picChg chg="mod">
          <ac:chgData name="Emily Avila" userId="939183f2-1b0e-483a-ae5d-627ac523c81d" providerId="ADAL" clId="{895AE52A-9790-0643-B168-502A4B9A8B8D}" dt="2020-06-17T20:50:28.474" v="1722" actId="1036"/>
          <ac:picMkLst>
            <pc:docMk/>
            <pc:sldMk cId="2794438297" sldId="320"/>
            <ac:picMk id="4" creationId="{00000000-0000-0000-0000-000000000000}"/>
          </ac:picMkLst>
        </pc:picChg>
      </pc:sldChg>
      <pc:sldChg chg="addSp delSp modSp new mod modClrScheme chgLayout">
        <pc:chgData name="Emily Avila" userId="939183f2-1b0e-483a-ae5d-627ac523c81d" providerId="ADAL" clId="{895AE52A-9790-0643-B168-502A4B9A8B8D}" dt="2020-06-17T19:15:03.442" v="78" actId="12"/>
        <pc:sldMkLst>
          <pc:docMk/>
          <pc:sldMk cId="3939364254" sldId="321"/>
        </pc:sldMkLst>
        <pc:spChg chg="add mod">
          <ac:chgData name="Emily Avila" userId="939183f2-1b0e-483a-ae5d-627ac523c81d" providerId="ADAL" clId="{895AE52A-9790-0643-B168-502A4B9A8B8D}" dt="2020-06-16T06:58:55.654" v="22" actId="20577"/>
          <ac:spMkLst>
            <pc:docMk/>
            <pc:sldMk cId="3939364254" sldId="321"/>
            <ac:spMk id="2" creationId="{BA8A62AA-7EB6-0E47-9CAA-8EB957244EBF}"/>
          </ac:spMkLst>
        </pc:spChg>
        <pc:spChg chg="add del mod">
          <ac:chgData name="Emily Avila" userId="939183f2-1b0e-483a-ae5d-627ac523c81d" providerId="ADAL" clId="{895AE52A-9790-0643-B168-502A4B9A8B8D}" dt="2020-06-16T06:58:58.328" v="23" actId="478"/>
          <ac:spMkLst>
            <pc:docMk/>
            <pc:sldMk cId="3939364254" sldId="321"/>
            <ac:spMk id="3" creationId="{85C2CEA2-815E-4A4C-ACBC-898EB58F2ABB}"/>
          </ac:spMkLst>
        </pc:spChg>
        <pc:spChg chg="add mod">
          <ac:chgData name="Emily Avila" userId="939183f2-1b0e-483a-ae5d-627ac523c81d" providerId="ADAL" clId="{895AE52A-9790-0643-B168-502A4B9A8B8D}" dt="2020-06-17T19:15:03.442" v="78" actId="12"/>
          <ac:spMkLst>
            <pc:docMk/>
            <pc:sldMk cId="3939364254" sldId="321"/>
            <ac:spMk id="4" creationId="{6E483969-19C9-D147-BA15-BE6858BFF042}"/>
          </ac:spMkLst>
        </pc:spChg>
      </pc:sldChg>
      <pc:sldChg chg="addSp delSp modSp new">
        <pc:chgData name="Emily Avila" userId="939183f2-1b0e-483a-ae5d-627ac523c81d" providerId="ADAL" clId="{895AE52A-9790-0643-B168-502A4B9A8B8D}" dt="2020-06-17T19:54:29.243" v="892" actId="1036"/>
        <pc:sldMkLst>
          <pc:docMk/>
          <pc:sldMk cId="3070292919" sldId="322"/>
        </pc:sldMkLst>
        <pc:spChg chg="mod">
          <ac:chgData name="Emily Avila" userId="939183f2-1b0e-483a-ae5d-627ac523c81d" providerId="ADAL" clId="{895AE52A-9790-0643-B168-502A4B9A8B8D}" dt="2020-06-17T19:54:29.243" v="892" actId="1036"/>
          <ac:spMkLst>
            <pc:docMk/>
            <pc:sldMk cId="3070292919" sldId="322"/>
            <ac:spMk id="2" creationId="{5F88E155-FFEF-274C-8D45-9FA9C5958C39}"/>
          </ac:spMkLst>
        </pc:spChg>
        <pc:spChg chg="del">
          <ac:chgData name="Emily Avila" userId="939183f2-1b0e-483a-ae5d-627ac523c81d" providerId="ADAL" clId="{895AE52A-9790-0643-B168-502A4B9A8B8D}" dt="2020-06-17T19:45:27.507" v="230" actId="478"/>
          <ac:spMkLst>
            <pc:docMk/>
            <pc:sldMk cId="3070292919" sldId="322"/>
            <ac:spMk id="3" creationId="{76B4C96D-A8F6-3842-ACD1-A45977D8F4EB}"/>
          </ac:spMkLst>
        </pc:spChg>
        <pc:spChg chg="mod">
          <ac:chgData name="Emily Avila" userId="939183f2-1b0e-483a-ae5d-627ac523c81d" providerId="ADAL" clId="{895AE52A-9790-0643-B168-502A4B9A8B8D}" dt="2020-06-17T19:54:22.994" v="875" actId="1036"/>
          <ac:spMkLst>
            <pc:docMk/>
            <pc:sldMk cId="3070292919" sldId="322"/>
            <ac:spMk id="4" creationId="{515C9C96-5709-5E4E-A888-576AF8FDCFD1}"/>
          </ac:spMkLst>
        </pc:spChg>
        <pc:spChg chg="add mod">
          <ac:chgData name="Emily Avila" userId="939183f2-1b0e-483a-ae5d-627ac523c81d" providerId="ADAL" clId="{895AE52A-9790-0643-B168-502A4B9A8B8D}" dt="2020-06-17T19:46:25.196" v="282" actId="1076"/>
          <ac:spMkLst>
            <pc:docMk/>
            <pc:sldMk cId="3070292919" sldId="322"/>
            <ac:spMk id="8" creationId="{06AC3F60-428D-214E-9461-61F7EAF3036B}"/>
          </ac:spMkLst>
        </pc:spChg>
        <pc:picChg chg="add mod modCrop">
          <ac:chgData name="Emily Avila" userId="939183f2-1b0e-483a-ae5d-627ac523c81d" providerId="ADAL" clId="{895AE52A-9790-0643-B168-502A4B9A8B8D}" dt="2020-06-17T19:54:04.554" v="845" actId="1076"/>
          <ac:picMkLst>
            <pc:docMk/>
            <pc:sldMk cId="3070292919" sldId="322"/>
            <ac:picMk id="7" creationId="{AF108168-A2A5-7542-874C-17BA4E060881}"/>
          </ac:picMkLst>
        </pc:picChg>
      </pc:sldChg>
      <pc:sldChg chg="addSp delSp modSp new">
        <pc:chgData name="Emily Avila" userId="939183f2-1b0e-483a-ae5d-627ac523c81d" providerId="ADAL" clId="{895AE52A-9790-0643-B168-502A4B9A8B8D}" dt="2020-06-17T20:47:45.458" v="1339" actId="27636"/>
        <pc:sldMkLst>
          <pc:docMk/>
          <pc:sldMk cId="3151344420" sldId="323"/>
        </pc:sldMkLst>
        <pc:spChg chg="mod">
          <ac:chgData name="Emily Avila" userId="939183f2-1b0e-483a-ae5d-627ac523c81d" providerId="ADAL" clId="{895AE52A-9790-0643-B168-502A4B9A8B8D}" dt="2020-06-17T20:47:45.458" v="1339" actId="27636"/>
          <ac:spMkLst>
            <pc:docMk/>
            <pc:sldMk cId="3151344420" sldId="323"/>
            <ac:spMk id="2" creationId="{E4DBA8E2-B54B-5B45-938D-36A3AF0CA906}"/>
          </ac:spMkLst>
        </pc:spChg>
        <pc:spChg chg="del">
          <ac:chgData name="Emily Avila" userId="939183f2-1b0e-483a-ae5d-627ac523c81d" providerId="ADAL" clId="{895AE52A-9790-0643-B168-502A4B9A8B8D}" dt="2020-06-17T20:46:05.549" v="1250" actId="478"/>
          <ac:spMkLst>
            <pc:docMk/>
            <pc:sldMk cId="3151344420" sldId="323"/>
            <ac:spMk id="3" creationId="{AB46EFD9-33BF-D349-ACBE-3C2BC59ED895}"/>
          </ac:spMkLst>
        </pc:spChg>
        <pc:spChg chg="mod">
          <ac:chgData name="Emily Avila" userId="939183f2-1b0e-483a-ae5d-627ac523c81d" providerId="ADAL" clId="{895AE52A-9790-0643-B168-502A4B9A8B8D}" dt="2020-06-17T20:47:17.407" v="1314" actId="1036"/>
          <ac:spMkLst>
            <pc:docMk/>
            <pc:sldMk cId="3151344420" sldId="323"/>
            <ac:spMk id="4" creationId="{ACA76D01-4891-5642-83CF-4F7FC6361417}"/>
          </ac:spMkLst>
        </pc:spChg>
        <pc:picChg chg="add mod modCrop">
          <ac:chgData name="Emily Avila" userId="939183f2-1b0e-483a-ae5d-627ac523c81d" providerId="ADAL" clId="{895AE52A-9790-0643-B168-502A4B9A8B8D}" dt="2020-06-17T20:47:20.744" v="1332" actId="1036"/>
          <ac:picMkLst>
            <pc:docMk/>
            <pc:sldMk cId="3151344420" sldId="323"/>
            <ac:picMk id="7" creationId="{92EEF3A0-3CC8-1D4E-9624-DEA1AC2307AC}"/>
          </ac:picMkLst>
        </pc:pic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48D041A-73BB-E643-A8C7-50D88C2F22F5}" type="datetimeFigureOut">
              <a:rPr lang="en-US" smtClean="0"/>
              <a:t>6/17/20</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36EFEC5-3018-A548-B247-453C6EC1EC1A}" type="slidenum">
              <a:rPr lang="en-US" smtClean="0"/>
              <a:t>‹#›</a:t>
            </a:fld>
            <a:endParaRPr lang="en-US"/>
          </a:p>
        </p:txBody>
      </p:sp>
    </p:spTree>
    <p:extLst>
      <p:ext uri="{BB962C8B-B14F-4D97-AF65-F5344CB8AC3E}">
        <p14:creationId xmlns:p14="http://schemas.microsoft.com/office/powerpoint/2010/main" val="1330057210"/>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41326"/>
            <a:ext cx="8062912" cy="659535"/>
          </a:xfrm>
        </p:spPr>
        <p:txBody>
          <a:bodyPr/>
          <a:lstStyle/>
          <a:p>
            <a:r>
              <a:rPr lang="en-US" dirty="0"/>
              <a:t>Click to edit</a:t>
            </a:r>
          </a:p>
        </p:txBody>
      </p:sp>
      <p:sp>
        <p:nvSpPr>
          <p:cNvPr id="5" name="Date Placeholder 4"/>
          <p:cNvSpPr>
            <a:spLocks noGrp="1"/>
          </p:cNvSpPr>
          <p:nvPr>
            <p:ph type="dt" sz="half" idx="10"/>
          </p:nvPr>
        </p:nvSpPr>
        <p:spPr/>
        <p:txBody>
          <a:bodyPr/>
          <a:lstStyle/>
          <a:p>
            <a:fld id="{79B19C71-EC74-44AF-B27E-FC7DC3C3A61D}" type="datetime4">
              <a:rPr lang="en-US" smtClean="0"/>
              <a:pPr/>
              <a:t>June 17, 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8DF745-7D3F-47F4-83A3-874385CFAA69}" type="slidenum">
              <a:rPr lang="en-US" smtClean="0"/>
              <a:pPr/>
              <a:t>‹#›</a:t>
            </a:fld>
            <a:endParaRPr lang="en-US"/>
          </a:p>
        </p:txBody>
      </p:sp>
      <p:sp>
        <p:nvSpPr>
          <p:cNvPr id="9" name="Picture Placeholder 8"/>
          <p:cNvSpPr>
            <a:spLocks noGrp="1"/>
          </p:cNvSpPr>
          <p:nvPr>
            <p:ph type="pic" sz="quarter" idx="13"/>
          </p:nvPr>
        </p:nvSpPr>
        <p:spPr>
          <a:xfrm>
            <a:off x="457199" y="1107618"/>
            <a:ext cx="4031619" cy="4607689"/>
          </a:xfrm>
        </p:spPr>
        <p:txBody>
          <a:bodyPr/>
          <a:lstStyle/>
          <a:p>
            <a:endParaRPr lang="en-US" dirty="0"/>
          </a:p>
        </p:txBody>
      </p:sp>
      <p:sp>
        <p:nvSpPr>
          <p:cNvPr id="11" name="Text Placeholder 10"/>
          <p:cNvSpPr>
            <a:spLocks noGrp="1"/>
          </p:cNvSpPr>
          <p:nvPr>
            <p:ph type="body" sz="quarter" idx="14"/>
          </p:nvPr>
        </p:nvSpPr>
        <p:spPr>
          <a:xfrm>
            <a:off x="4606925" y="1107618"/>
            <a:ext cx="3913188" cy="4607382"/>
          </a:xfrm>
        </p:spPr>
        <p:txBody>
          <a:bodyPr/>
          <a:lstStyle>
            <a:lvl1pPr>
              <a:buClr>
                <a:srgbClr val="6CB255"/>
              </a:buClr>
              <a:defRPr>
                <a:solidFill>
                  <a:srgbClr val="212F62"/>
                </a:solidFill>
              </a:defRPr>
            </a:lvl1pPr>
            <a:lvl2pPr marL="731520" indent="-457200">
              <a:buClr>
                <a:srgbClr val="6CB255"/>
              </a:buClr>
              <a:buFont typeface="+mj-lt"/>
              <a:buAutoNum type="alphaLcParenR"/>
              <a:defRPr>
                <a:solidFill>
                  <a:schemeClr val="tx1"/>
                </a:solidFill>
              </a:defRPr>
            </a:lvl2pPr>
            <a:lvl3pPr marL="1257300" indent="-342900">
              <a:buClr>
                <a:srgbClr val="6CB255"/>
              </a:buClr>
              <a:buFont typeface="+mj-lt"/>
              <a:buAutoNum type="alphaLcParenR"/>
              <a:defRPr>
                <a:solidFill>
                  <a:schemeClr val="tx1"/>
                </a:solidFill>
              </a:defRPr>
            </a:lvl3pPr>
            <a:lvl4pPr marL="1714500" indent="-342900">
              <a:buClr>
                <a:srgbClr val="6CB255"/>
              </a:buClr>
              <a:buFont typeface="+mj-lt"/>
              <a:buAutoNum type="alphaLcParenR"/>
              <a:defRPr>
                <a:solidFill>
                  <a:schemeClr val="tx1"/>
                </a:solidFill>
              </a:defRPr>
            </a:lvl4pPr>
            <a:lvl5pPr marL="2171700" indent="-342900">
              <a:buClr>
                <a:srgbClr val="6CB255"/>
              </a:buClr>
              <a:buFont typeface="+mj-lt"/>
              <a:buAutoNum type="alphaLcParen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93333F43-3E86-47E4-BFBB-2476D384E1C6}" type="datetime4">
              <a:rPr lang="en-US" smtClean="0"/>
              <a:pPr/>
              <a:t>June 17, 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8DF745-7D3F-47F4-83A3-874385CFAA69}" type="slidenum">
              <a:rPr lang="en-US" smtClean="0"/>
              <a:pPr/>
              <a:t>‹#›</a:t>
            </a:fld>
            <a:endParaRPr lang="en-US"/>
          </a:p>
        </p:txBody>
      </p:sp>
      <p:sp>
        <p:nvSpPr>
          <p:cNvPr id="7" name="Title 1"/>
          <p:cNvSpPr>
            <a:spLocks noGrp="1"/>
          </p:cNvSpPr>
          <p:nvPr>
            <p:ph type="title"/>
          </p:nvPr>
        </p:nvSpPr>
        <p:spPr>
          <a:xfrm>
            <a:off x="457200" y="241326"/>
            <a:ext cx="8062912" cy="659535"/>
          </a:xfrm>
        </p:spPr>
        <p:txBody>
          <a:bodyPr/>
          <a:lstStyle/>
          <a:p>
            <a:r>
              <a:rPr lang="en-US" dirty="0"/>
              <a:t>Click to edit</a:t>
            </a:r>
          </a:p>
        </p:txBody>
      </p:sp>
      <p:sp>
        <p:nvSpPr>
          <p:cNvPr id="8" name="Picture Placeholder 8"/>
          <p:cNvSpPr>
            <a:spLocks noGrp="1"/>
          </p:cNvSpPr>
          <p:nvPr>
            <p:ph type="pic" sz="quarter" idx="13"/>
          </p:nvPr>
        </p:nvSpPr>
        <p:spPr>
          <a:xfrm>
            <a:off x="457199" y="1122386"/>
            <a:ext cx="8062913" cy="3500071"/>
          </a:xfrm>
        </p:spPr>
        <p:txBody>
          <a:bodyPr/>
          <a:lstStyle/>
          <a:p>
            <a:endParaRPr lang="en-US" dirty="0"/>
          </a:p>
        </p:txBody>
      </p:sp>
      <p:sp>
        <p:nvSpPr>
          <p:cNvPr id="9" name="Text Placeholder 10"/>
          <p:cNvSpPr>
            <a:spLocks noGrp="1"/>
          </p:cNvSpPr>
          <p:nvPr>
            <p:ph type="body" sz="quarter" idx="14"/>
          </p:nvPr>
        </p:nvSpPr>
        <p:spPr>
          <a:xfrm>
            <a:off x="457200" y="4843982"/>
            <a:ext cx="8062912" cy="1166382"/>
          </a:xfrm>
        </p:spPr>
        <p:txBody>
          <a:bodyPr/>
          <a:lstStyle>
            <a:lvl1pPr>
              <a:buClr>
                <a:srgbClr val="6CB255"/>
              </a:buClr>
              <a:defRPr>
                <a:solidFill>
                  <a:srgbClr val="000000"/>
                </a:solidFill>
              </a:defRPr>
            </a:lvl1pPr>
            <a:lvl2pPr marL="731520" indent="-457200">
              <a:buClr>
                <a:srgbClr val="6CB255"/>
              </a:buClr>
              <a:buFont typeface="+mj-lt"/>
              <a:buAutoNum type="alphaLcParenR"/>
              <a:defRPr>
                <a:solidFill>
                  <a:schemeClr val="tx1"/>
                </a:solidFill>
              </a:defRPr>
            </a:lvl2pPr>
            <a:lvl3pPr marL="1257300" indent="-342900">
              <a:buClr>
                <a:srgbClr val="6CB255"/>
              </a:buClr>
              <a:buFont typeface="+mj-lt"/>
              <a:buAutoNum type="alphaLcParenR"/>
              <a:defRPr>
                <a:solidFill>
                  <a:schemeClr val="tx1"/>
                </a:solidFill>
              </a:defRPr>
            </a:lvl3pPr>
            <a:lvl4pPr marL="1714500" indent="-342900">
              <a:buClr>
                <a:srgbClr val="6CB255"/>
              </a:buClr>
              <a:buFont typeface="+mj-lt"/>
              <a:buAutoNum type="alphaLcParenR"/>
              <a:defRPr>
                <a:solidFill>
                  <a:schemeClr val="tx1"/>
                </a:solidFill>
              </a:defRPr>
            </a:lvl4pPr>
            <a:lvl5pPr marL="2171700" indent="-342900">
              <a:buClr>
                <a:srgbClr val="6CB255"/>
              </a:buClr>
              <a:buFont typeface="+mj-lt"/>
              <a:buAutoNum type="alphaLcParen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600200"/>
            <a:ext cx="5111750" cy="4480560"/>
          </a:xfrm>
        </p:spPr>
        <p:txBody>
          <a:bodyPr/>
          <a:lstStyle>
            <a:lvl1pPr>
              <a:defRPr sz="3200"/>
            </a:lvl1pPr>
            <a:lvl2pPr marL="788670" indent="-514350">
              <a:buFont typeface="+mj-lt"/>
              <a:buAutoNum type="alphaLcParenR"/>
              <a:defRPr sz="2800"/>
            </a:lvl2pPr>
            <a:lvl3pPr marL="1371600" indent="-457200">
              <a:buFont typeface="+mj-lt"/>
              <a:buAutoNum type="alphaLcParenR"/>
              <a:defRPr sz="2400"/>
            </a:lvl3pPr>
            <a:lvl4pPr marL="1828800" indent="-457200">
              <a:buFont typeface="+mj-lt"/>
              <a:buAutoNum type="alphaLcParenR"/>
              <a:defRPr sz="2000"/>
            </a:lvl4pPr>
            <a:lvl5pPr marL="2286000" indent="-457200">
              <a:buFont typeface="+mj-lt"/>
              <a:buAutoNum type="alphaLcParen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457200" y="1600200"/>
            <a:ext cx="3008313" cy="448056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6EAD5615-7F4F-4584-84D5-CC95918C321F}" type="datetime4">
              <a:rPr lang="en-US" smtClean="0"/>
              <a:pPr/>
              <a:t>June 17, 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8DF745-7D3F-47F4-83A3-874385CFAA69}" type="slidenum">
              <a:rPr lang="en-US" smtClean="0"/>
              <a:pPr/>
              <a:t>‹#›</a:t>
            </a:fld>
            <a:endParaRPr lang="en-US"/>
          </a:p>
        </p:txBody>
      </p:sp>
      <p:sp>
        <p:nvSpPr>
          <p:cNvPr id="9" name="Title 1"/>
          <p:cNvSpPr>
            <a:spLocks noGrp="1"/>
          </p:cNvSpPr>
          <p:nvPr>
            <p:ph type="title"/>
          </p:nvPr>
        </p:nvSpPr>
        <p:spPr>
          <a:xfrm>
            <a:off x="457200" y="241326"/>
            <a:ext cx="8062912" cy="659535"/>
          </a:xfrm>
        </p:spPr>
        <p:txBody>
          <a:bodyPr/>
          <a:lstStyle/>
          <a:p>
            <a:r>
              <a:rPr lang="en-US" dirty="0"/>
              <a:t>Click to edit</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451DEABC-D766-4322-8E78-B830FAE35C72}" type="datetime4">
              <a:rPr lang="en-US" smtClean="0"/>
              <a:pPr/>
              <a:t>June 17, 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Title 1"/>
          <p:cNvSpPr txBox="1">
            <a:spLocks/>
          </p:cNvSpPr>
          <p:nvPr userDrawn="1"/>
        </p:nvSpPr>
        <p:spPr>
          <a:xfrm>
            <a:off x="0" y="789677"/>
            <a:ext cx="9144000" cy="709154"/>
          </a:xfrm>
          <a:prstGeom prst="rect">
            <a:avLst/>
          </a:prstGeom>
        </p:spPr>
        <p:txBody>
          <a:bodyPr/>
          <a:lstStyle>
            <a:lvl1pPr algn="l" defTabSz="914400" rtl="0" eaLnBrk="1" latinLnBrk="0" hangingPunct="1">
              <a:spcBef>
                <a:spcPct val="0"/>
              </a:spcBef>
              <a:buNone/>
              <a:defRPr sz="3600" kern="1200" cap="all" spc="-60" baseline="0">
                <a:solidFill>
                  <a:srgbClr val="6CB255"/>
                </a:solidFill>
                <a:latin typeface="+mj-lt"/>
                <a:ea typeface="+mj-ea"/>
                <a:cs typeface="+mj-cs"/>
              </a:defRPr>
            </a:lvl1pPr>
          </a:lstStyle>
          <a:p>
            <a:pPr algn="ctr"/>
            <a:r>
              <a:rPr lang="en-US" sz="3500" dirty="0"/>
              <a:t>College Physics</a:t>
            </a:r>
          </a:p>
          <a:p>
            <a:pPr algn="ctr"/>
            <a:endParaRPr lang="en-US" sz="1800" cap="none" dirty="0">
              <a:solidFill>
                <a:schemeClr val="accent3">
                  <a:lumMod val="20000"/>
                  <a:lumOff val="80000"/>
                </a:schemeClr>
              </a:solidFill>
              <a:latin typeface="+mn-lt"/>
            </a:endParaRPr>
          </a:p>
          <a:p>
            <a:pPr algn="ctr"/>
            <a:r>
              <a:rPr lang="en-US" sz="2000" b="1" cap="none" dirty="0">
                <a:solidFill>
                  <a:srgbClr val="212F62"/>
                </a:solidFill>
                <a:latin typeface="+mn-lt"/>
              </a:rPr>
              <a:t>Chapter # Chapter Title</a:t>
            </a:r>
          </a:p>
          <a:p>
            <a:pPr algn="ctr"/>
            <a:r>
              <a:rPr lang="en-US" sz="1600" cap="none" dirty="0">
                <a:solidFill>
                  <a:schemeClr val="tx1"/>
                </a:solidFill>
                <a:latin typeface="+mn-lt"/>
              </a:rPr>
              <a:t>PowerPoint Image Slideshow</a:t>
            </a:r>
          </a:p>
        </p:txBody>
      </p:sp>
      <p:pic>
        <p:nvPicPr>
          <p:cNvPr id="9" name="Picture 8" descr="medium_covers_Page_2.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562758" y="2517424"/>
            <a:ext cx="2010682" cy="2603836"/>
          </a:xfrm>
          <a:prstGeom prst="rect">
            <a:avLst/>
          </a:prstGeom>
          <a:effectLst>
            <a:reflection blurRad="6350" stA="52000" endA="300" endPos="35000" dir="5400000" sy="-100000" algn="bl" rotWithShape="0"/>
          </a:effectLst>
          <a:scene3d>
            <a:camera prst="obliqueTopLeft"/>
            <a:lightRig rig="threePt" dir="t"/>
          </a:scene3d>
        </p:spPr>
      </p:pic>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jp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6"/>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52718"/>
            <a:ext cx="5791200" cy="1371600"/>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p:cNvSpPr>
            <a:spLocks noGrp="1"/>
          </p:cNvSpPr>
          <p:nvPr>
            <p:ph type="body" idx="1"/>
          </p:nvPr>
        </p:nvSpPr>
        <p:spPr>
          <a:xfrm>
            <a:off x="457200" y="1752600"/>
            <a:ext cx="7620000" cy="43735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6172201"/>
            <a:ext cx="3429000" cy="304800"/>
          </a:xfrm>
          <a:prstGeom prst="rect">
            <a:avLst/>
          </a:prstGeom>
        </p:spPr>
        <p:txBody>
          <a:bodyPr vert="horz" lIns="91440" tIns="45720" rIns="91440" bIns="0" rtlCol="0" anchor="b"/>
          <a:lstStyle>
            <a:lvl1pPr algn="l">
              <a:defRPr sz="1000">
                <a:solidFill>
                  <a:schemeClr val="tx1"/>
                </a:solidFill>
              </a:defRPr>
            </a:lvl1pPr>
          </a:lstStyle>
          <a:p>
            <a:fld id="{17D0EFEE-2756-4A20-BF2A-63F0A94F99AC}" type="datetime4">
              <a:rPr lang="en-US" smtClean="0"/>
              <a:pPr/>
              <a:t>June 17, 2020</a:t>
            </a:fld>
            <a:endParaRPr lang="en-US" dirty="0"/>
          </a:p>
        </p:txBody>
      </p:sp>
      <p:sp>
        <p:nvSpPr>
          <p:cNvPr id="5" name="Footer Placeholder 4"/>
          <p:cNvSpPr>
            <a:spLocks noGrp="1"/>
          </p:cNvSpPr>
          <p:nvPr>
            <p:ph type="ftr" sz="quarter" idx="3"/>
          </p:nvPr>
        </p:nvSpPr>
        <p:spPr>
          <a:xfrm>
            <a:off x="457200" y="6492875"/>
            <a:ext cx="3429000" cy="283845"/>
          </a:xfrm>
          <a:prstGeom prst="rect">
            <a:avLst/>
          </a:prstGeom>
        </p:spPr>
        <p:txBody>
          <a:bodyPr vert="horz" lIns="91440" tIns="45720" rIns="91440" bIns="45720" rtlCol="0" anchor="t"/>
          <a:lstStyle>
            <a:lvl1pPr algn="l">
              <a:defRPr sz="1000">
                <a:solidFill>
                  <a:schemeClr val="tx1"/>
                </a:solidFill>
              </a:defRPr>
            </a:lvl1pPr>
          </a:lstStyle>
          <a:p>
            <a:endParaRPr lang="en-US" dirty="0"/>
          </a:p>
        </p:txBody>
      </p:sp>
      <p:sp>
        <p:nvSpPr>
          <p:cNvPr id="6" name="Slide Number Placeholder 5"/>
          <p:cNvSpPr>
            <a:spLocks noGrp="1"/>
          </p:cNvSpPr>
          <p:nvPr>
            <p:ph type="sldNum" sz="quarter" idx="4"/>
          </p:nvPr>
        </p:nvSpPr>
        <p:spPr>
          <a:xfrm rot="16200000">
            <a:off x="8044814" y="683895"/>
            <a:ext cx="1315721" cy="365125"/>
          </a:xfrm>
          <a:prstGeom prst="rect">
            <a:avLst/>
          </a:prstGeom>
        </p:spPr>
        <p:txBody>
          <a:bodyPr vert="horz" lIns="91440" tIns="45720" rIns="91440" bIns="45720" rtlCol="0" anchor="ctr"/>
          <a:lstStyle>
            <a:lvl1pPr algn="r">
              <a:defRPr sz="2400" b="1">
                <a:solidFill>
                  <a:srgbClr val="FFFFFF"/>
                </a:solidFill>
              </a:defRPr>
            </a:lvl1pPr>
          </a:lstStyle>
          <a:p>
            <a:fld id="{F38DF745-7D3F-47F4-83A3-874385CFAA69}"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916" r:id="rId1"/>
    <p:sldLayoutId id="2147483914" r:id="rId2"/>
    <p:sldLayoutId id="2147483920" r:id="rId3"/>
    <p:sldLayoutId id="2147483913" r:id="rId4"/>
  </p:sldLayoutIdLst>
  <p:hf sldNum="0" hdr="0" ftr="0" dt="0"/>
  <p:txStyles>
    <p:titleStyle>
      <a:lvl1pPr algn="l" defTabSz="914400" rtl="0" eaLnBrk="1" latinLnBrk="0" hangingPunct="1">
        <a:spcBef>
          <a:spcPct val="0"/>
        </a:spcBef>
        <a:buNone/>
        <a:defRPr sz="2400" kern="1200" cap="all" spc="-60" baseline="0">
          <a:solidFill>
            <a:srgbClr val="6CB255"/>
          </a:solidFill>
          <a:latin typeface="+mj-lt"/>
          <a:ea typeface="+mj-ea"/>
          <a:cs typeface="+mj-cs"/>
        </a:defRPr>
      </a:lvl1pPr>
    </p:titleStyle>
    <p:bodyStyle>
      <a:lvl1pPr marL="0" indent="0" algn="l" defTabSz="914400" rtl="0" eaLnBrk="1" latinLnBrk="0" hangingPunct="1">
        <a:spcBef>
          <a:spcPct val="20000"/>
        </a:spcBef>
        <a:spcAft>
          <a:spcPts val="600"/>
        </a:spcAft>
        <a:buClr>
          <a:srgbClr val="6CB255"/>
        </a:buClr>
        <a:buFont typeface="Arial" pitchFamily="34" charset="0"/>
        <a:buNone/>
        <a:defRPr sz="2000" b="0" kern="1200">
          <a:solidFill>
            <a:schemeClr val="tx1"/>
          </a:solidFill>
          <a:latin typeface="+mn-lt"/>
          <a:ea typeface="+mn-ea"/>
          <a:cs typeface="+mn-cs"/>
        </a:defRPr>
      </a:lvl1pPr>
      <a:lvl2pPr marL="457200" indent="-182880" algn="l" defTabSz="914400" rtl="0" eaLnBrk="1" latinLnBrk="0" hangingPunct="1">
        <a:spcBef>
          <a:spcPct val="20000"/>
        </a:spcBef>
        <a:buClr>
          <a:srgbClr val="6CB255"/>
        </a:buClr>
        <a:buFont typeface="Arial" pitchFamily="34" charset="0"/>
        <a:buChar char="•"/>
        <a:defRPr sz="2000" kern="1200">
          <a:solidFill>
            <a:srgbClr val="000000"/>
          </a:solidFill>
          <a:latin typeface="+mn-lt"/>
          <a:ea typeface="+mn-ea"/>
          <a:cs typeface="+mn-cs"/>
        </a:defRPr>
      </a:lvl2pPr>
      <a:lvl3pPr marL="1143000" indent="-228600" algn="l" defTabSz="914400" rtl="0" eaLnBrk="1" latinLnBrk="0" hangingPunct="1">
        <a:spcBef>
          <a:spcPct val="20000"/>
        </a:spcBef>
        <a:buClr>
          <a:srgbClr val="6CB255"/>
        </a:buClr>
        <a:buFont typeface="Arial" pitchFamily="34" charset="0"/>
        <a:buChar char="•"/>
        <a:defRPr sz="1800" kern="1200">
          <a:solidFill>
            <a:srgbClr val="000000"/>
          </a:solidFill>
          <a:latin typeface="+mn-lt"/>
          <a:ea typeface="+mn-ea"/>
          <a:cs typeface="+mn-cs"/>
        </a:defRPr>
      </a:lvl3pPr>
      <a:lvl4pPr marL="1600200" indent="-228600" algn="l" defTabSz="914400" rtl="0" eaLnBrk="1" latinLnBrk="0" hangingPunct="1">
        <a:spcBef>
          <a:spcPct val="20000"/>
        </a:spcBef>
        <a:buClr>
          <a:srgbClr val="6CB255"/>
        </a:buClr>
        <a:buFont typeface="Arial" pitchFamily="34" charset="0"/>
        <a:buChar char="•"/>
        <a:defRPr sz="1800" kern="1200">
          <a:solidFill>
            <a:srgbClr val="000000"/>
          </a:solidFill>
          <a:latin typeface="+mn-lt"/>
          <a:ea typeface="+mn-ea"/>
          <a:cs typeface="+mn-cs"/>
        </a:defRPr>
      </a:lvl4pPr>
      <a:lvl5pPr marL="2057400" indent="-228600" algn="l" defTabSz="914400" rtl="0" eaLnBrk="1" latinLnBrk="0" hangingPunct="1">
        <a:spcBef>
          <a:spcPct val="20000"/>
        </a:spcBef>
        <a:buClr>
          <a:srgbClr val="6CB255"/>
        </a:buClr>
        <a:buFont typeface="Arial" pitchFamily="34" charset="0"/>
        <a:buChar char="•"/>
        <a:defRPr sz="1800" kern="1200" baseline="0">
          <a:solidFill>
            <a:srgbClr val="000000"/>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7" name="OpenStaxLogo" descr="openstax college logo">
            <a:extLst>
              <a:ext uri="{FF2B5EF4-FFF2-40B4-BE49-F238E27FC236}">
                <a16:creationId xmlns:a16="http://schemas.microsoft.com/office/drawing/2014/main" id="{DE54C978-1DFC-4601-AD3A-A152C3BFDB3C}"/>
              </a:ext>
            </a:extLst>
          </p:cNvPr>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317311" y="5498091"/>
            <a:ext cx="1507110" cy="1077181"/>
          </a:xfrm>
          <a:prstGeom prst="rect">
            <a:avLst/>
          </a:prstGeom>
        </p:spPr>
      </p:pic>
      <p:pic>
        <p:nvPicPr>
          <p:cNvPr id="6" name="Figure" descr="Concepts of Biology">
            <a:extLst>
              <a:ext uri="{FF2B5EF4-FFF2-40B4-BE49-F238E27FC236}">
                <a16:creationId xmlns:a16="http://schemas.microsoft.com/office/drawing/2014/main" id="{43FBCC1D-9690-43B8-93D0-7E3F6037AF03}"/>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3562758" y="2518312"/>
            <a:ext cx="2010681" cy="2602059"/>
          </a:xfrm>
          <a:prstGeom prst="rect">
            <a:avLst/>
          </a:prstGeom>
          <a:effectLst>
            <a:reflection blurRad="6350" stA="52000" endA="300" endPos="35000" dir="5400000" sy="-100000" algn="bl" rotWithShape="0"/>
          </a:effectLst>
          <a:scene3d>
            <a:camera prst="obliqueTopLeft"/>
            <a:lightRig rig="threePt" dir="t"/>
          </a:scene3d>
        </p:spPr>
      </p:pic>
      <p:sp>
        <p:nvSpPr>
          <p:cNvPr id="5" name="Chapter Title"/>
          <p:cNvSpPr txBox="1">
            <a:spLocks/>
          </p:cNvSpPr>
          <p:nvPr/>
        </p:nvSpPr>
        <p:spPr>
          <a:xfrm>
            <a:off x="0" y="1612637"/>
            <a:ext cx="9144000" cy="709154"/>
          </a:xfrm>
          <a:prstGeom prst="rect">
            <a:avLst/>
          </a:prstGeom>
        </p:spPr>
        <p:txBody>
          <a:bodyPr/>
          <a:lstStyle>
            <a:lvl1pPr algn="l" defTabSz="914400" rtl="0" eaLnBrk="1" latinLnBrk="0" hangingPunct="1">
              <a:spcBef>
                <a:spcPct val="0"/>
              </a:spcBef>
              <a:buNone/>
              <a:defRPr sz="3600" kern="1200" cap="all" spc="-60" baseline="0">
                <a:solidFill>
                  <a:srgbClr val="6CB255"/>
                </a:solidFill>
                <a:latin typeface="+mj-lt"/>
                <a:ea typeface="+mj-ea"/>
                <a:cs typeface="+mj-cs"/>
              </a:defRPr>
            </a:lvl1pPr>
          </a:lstStyle>
          <a:p>
            <a:pPr algn="ctr"/>
            <a:r>
              <a:rPr lang="en-US" sz="2000" b="1" cap="none" dirty="0">
                <a:solidFill>
                  <a:srgbClr val="212F62"/>
                </a:solidFill>
                <a:latin typeface="+mn-lt"/>
              </a:rPr>
              <a:t>Chapter 6 REPRODUCTION AT THE CELLULAR LEVEL</a:t>
            </a:r>
          </a:p>
          <a:p>
            <a:pPr algn="ctr"/>
            <a:r>
              <a:rPr lang="en-US" sz="1600" cap="none" dirty="0">
                <a:solidFill>
                  <a:schemeClr val="tx1"/>
                </a:solidFill>
                <a:latin typeface="+mn-lt"/>
              </a:rPr>
              <a:t>PowerPoint Image Slideshow</a:t>
            </a:r>
          </a:p>
        </p:txBody>
      </p:sp>
      <p:sp>
        <p:nvSpPr>
          <p:cNvPr id="9" name="Title">
            <a:extLst>
              <a:ext uri="{FF2B5EF4-FFF2-40B4-BE49-F238E27FC236}">
                <a16:creationId xmlns:a16="http://schemas.microsoft.com/office/drawing/2014/main" id="{511EDF82-B60B-4C77-B16B-44F8F022F7A7}"/>
              </a:ext>
            </a:extLst>
          </p:cNvPr>
          <p:cNvSpPr>
            <a:spLocks noGrp="1"/>
          </p:cNvSpPr>
          <p:nvPr>
            <p:ph type="title" idx="4294967295"/>
          </p:nvPr>
        </p:nvSpPr>
        <p:spPr>
          <a:xfrm>
            <a:off x="0" y="690286"/>
            <a:ext cx="9144000" cy="734641"/>
          </a:xfrm>
        </p:spPr>
        <p:txBody>
          <a:bodyPr>
            <a:normAutofit/>
          </a:bodyPr>
          <a:lstStyle/>
          <a:p>
            <a:pPr algn="ctr"/>
            <a:r>
              <a:rPr lang="en-US" sz="3600" dirty="0"/>
              <a:t>Concepts of Biology</a:t>
            </a:r>
          </a:p>
        </p:txBody>
      </p:sp>
    </p:spTree>
    <p:extLst>
      <p:ext uri="{BB962C8B-B14F-4D97-AF65-F5344CB8AC3E}">
        <p14:creationId xmlns:p14="http://schemas.microsoft.com/office/powerpoint/2010/main" val="13224431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DBA8E2-B54B-5B45-938D-36A3AF0CA906}"/>
              </a:ext>
            </a:extLst>
          </p:cNvPr>
          <p:cNvSpPr>
            <a:spLocks noGrp="1"/>
          </p:cNvSpPr>
          <p:nvPr>
            <p:ph type="title"/>
          </p:nvPr>
        </p:nvSpPr>
        <p:spPr>
          <a:xfrm>
            <a:off x="376820" y="377786"/>
            <a:ext cx="8062912" cy="908900"/>
          </a:xfrm>
        </p:spPr>
        <p:txBody>
          <a:bodyPr>
            <a:normAutofit/>
          </a:bodyPr>
          <a:lstStyle/>
          <a:p>
            <a:r>
              <a:rPr lang="en-US" dirty="0"/>
              <a:t>Cancer is the result of uncontrolled cell division</a:t>
            </a:r>
          </a:p>
        </p:txBody>
      </p:sp>
      <p:sp>
        <p:nvSpPr>
          <p:cNvPr id="4" name="Text Placeholder 3">
            <a:extLst>
              <a:ext uri="{FF2B5EF4-FFF2-40B4-BE49-F238E27FC236}">
                <a16:creationId xmlns:a16="http://schemas.microsoft.com/office/drawing/2014/main" id="{ACA76D01-4891-5642-83CF-4F7FC6361417}"/>
              </a:ext>
            </a:extLst>
          </p:cNvPr>
          <p:cNvSpPr>
            <a:spLocks noGrp="1"/>
          </p:cNvSpPr>
          <p:nvPr>
            <p:ph type="body" sz="quarter" idx="14"/>
          </p:nvPr>
        </p:nvSpPr>
        <p:spPr>
          <a:xfrm>
            <a:off x="457200" y="6076710"/>
            <a:ext cx="8062912" cy="560617"/>
          </a:xfrm>
        </p:spPr>
        <p:txBody>
          <a:bodyPr/>
          <a:lstStyle/>
          <a:p>
            <a:r>
              <a:rPr lang="en-US" dirty="0"/>
              <a:t>Image from http://</a:t>
            </a:r>
            <a:r>
              <a:rPr lang="en-US" dirty="0" err="1"/>
              <a:t>bio1100.nicerweb.com</a:t>
            </a:r>
            <a:r>
              <a:rPr lang="en-US" dirty="0"/>
              <a:t>/Locked/src/</a:t>
            </a:r>
            <a:r>
              <a:rPr lang="en-US" dirty="0" err="1"/>
              <a:t>chap08.htm</a:t>
            </a:r>
            <a:endParaRPr lang="en-US" dirty="0"/>
          </a:p>
        </p:txBody>
      </p:sp>
      <p:pic>
        <p:nvPicPr>
          <p:cNvPr id="7" name="Picture 6">
            <a:extLst>
              <a:ext uri="{FF2B5EF4-FFF2-40B4-BE49-F238E27FC236}">
                <a16:creationId xmlns:a16="http://schemas.microsoft.com/office/drawing/2014/main" id="{92EEF3A0-3CC8-1D4E-9624-DEA1AC2307AC}"/>
              </a:ext>
            </a:extLst>
          </p:cNvPr>
          <p:cNvPicPr>
            <a:picLocks noChangeAspect="1"/>
          </p:cNvPicPr>
          <p:nvPr/>
        </p:nvPicPr>
        <p:blipFill rotWithShape="1">
          <a:blip r:embed="rId2"/>
          <a:srcRect t="9563"/>
          <a:stretch/>
        </p:blipFill>
        <p:spPr>
          <a:xfrm>
            <a:off x="1391996" y="1704050"/>
            <a:ext cx="6193319" cy="4171710"/>
          </a:xfrm>
          <a:prstGeom prst="rect">
            <a:avLst/>
          </a:prstGeom>
        </p:spPr>
      </p:pic>
    </p:spTree>
    <p:extLst>
      <p:ext uri="{BB962C8B-B14F-4D97-AF65-F5344CB8AC3E}">
        <p14:creationId xmlns:p14="http://schemas.microsoft.com/office/powerpoint/2010/main" val="31513444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Disclaimer">
            <a:extLst>
              <a:ext uri="{FF2B5EF4-FFF2-40B4-BE49-F238E27FC236}">
                <a16:creationId xmlns:a16="http://schemas.microsoft.com/office/drawing/2014/main" id="{540CD30E-ACE3-4465-94C4-D722F1DE6596}"/>
              </a:ext>
            </a:extLst>
          </p:cNvPr>
          <p:cNvSpPr txBox="1">
            <a:spLocks/>
          </p:cNvSpPr>
          <p:nvPr/>
        </p:nvSpPr>
        <p:spPr>
          <a:xfrm>
            <a:off x="457201" y="6506242"/>
            <a:ext cx="7686942" cy="283845"/>
          </a:xfrm>
          <a:prstGeom prst="rect">
            <a:avLst/>
          </a:prstGeom>
        </p:spPr>
        <p:txBody>
          <a:bodyPr/>
          <a:lstStyle>
            <a:defPPr>
              <a:defRPr lang="en-US"/>
            </a:defPPr>
            <a:lvl1pPr marL="0" algn="l"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This </a:t>
            </a:r>
            <a:r>
              <a:rPr lang="en-US" dirty="0" err="1"/>
              <a:t>OpenStax</a:t>
            </a:r>
            <a:r>
              <a:rPr lang="en-US" dirty="0"/>
              <a:t> ancillary resource is © Rice University under a CC-BY 4.0 International license; it may be reproduced or modified but must be attributed to </a:t>
            </a:r>
            <a:r>
              <a:rPr lang="en-US" dirty="0" err="1"/>
              <a:t>OpenStax</a:t>
            </a:r>
            <a:r>
              <a:rPr lang="en-US" dirty="0"/>
              <a:t>, Rice University and any changes must be noted. Any images credited to other sources are similarly available for reproduction, but must be attributed to their sources.</a:t>
            </a:r>
          </a:p>
        </p:txBody>
      </p:sp>
      <p:sp>
        <p:nvSpPr>
          <p:cNvPr id="7" name="Figure Legend"/>
          <p:cNvSpPr>
            <a:spLocks noGrp="1"/>
          </p:cNvSpPr>
          <p:nvPr>
            <p:ph type="body" sz="quarter" idx="14"/>
          </p:nvPr>
        </p:nvSpPr>
        <p:spPr>
          <a:xfrm>
            <a:off x="457200" y="4843982"/>
            <a:ext cx="8062912" cy="1562284"/>
          </a:xfrm>
        </p:spPr>
        <p:txBody>
          <a:bodyPr>
            <a:normAutofit/>
          </a:bodyPr>
          <a:lstStyle/>
          <a:p>
            <a:pPr marL="342900" indent="-342900">
              <a:buAutoNum type="alphaLcParenBoth"/>
            </a:pPr>
            <a:r>
              <a:rPr lang="en-US" sz="1400" dirty="0" err="1"/>
              <a:t>Protooncogenes</a:t>
            </a:r>
            <a:r>
              <a:rPr lang="en-US" sz="1400" dirty="0"/>
              <a:t> &amp; tumor suppressors control the checkpoints.</a:t>
            </a:r>
          </a:p>
          <a:p>
            <a:pPr marL="342900" indent="-342900">
              <a:buAutoNum type="alphaLcParenBoth"/>
            </a:pPr>
            <a:r>
              <a:rPr lang="en-US" sz="1400" dirty="0"/>
              <a:t>If DNA mutations occur in the genetic instructions for these proteins, then regulation of the cell cycle is lost</a:t>
            </a:r>
          </a:p>
          <a:p>
            <a:pPr marL="342900" indent="-342900">
              <a:buAutoNum type="alphaLcParenBoth"/>
            </a:pPr>
            <a:r>
              <a:rPr lang="en-US" sz="1400" dirty="0"/>
              <a:t>One example of these genes is p53.</a:t>
            </a:r>
          </a:p>
          <a:p>
            <a:pPr marL="342900" indent="-342900">
              <a:buAutoNum type="alphaLcParenBoth"/>
            </a:pPr>
            <a:r>
              <a:rPr lang="en-US" sz="1400" dirty="0"/>
              <a:t>(credit: modification of work by Thierry </a:t>
            </a:r>
            <a:r>
              <a:rPr lang="en-US" sz="1400" dirty="0" err="1"/>
              <a:t>Soussi</a:t>
            </a:r>
            <a:r>
              <a:rPr lang="en-US" sz="1400" dirty="0"/>
              <a:t>)</a:t>
            </a:r>
            <a:endParaRPr lang="en-US" sz="1400" dirty="0">
              <a:solidFill>
                <a:schemeClr val="tx1"/>
              </a:solidFill>
            </a:endParaRPr>
          </a:p>
        </p:txBody>
      </p:sp>
      <p:pic>
        <p:nvPicPr>
          <p:cNvPr id="4" name="Figure" descr="This illustration shows cell cycle regulation by p53. The p53 protein normally arrests the cell cycle in response to DNA damage, cell cycle abnormalities, or hypoxia. Once the damage is repaired, the cell cycle restarts. If the damage cannot be repaired, apoptosis (programmed cell death) occurs. Mutated p53 does not arrest the cell cycle in response to cellular damage. As a result, the cell cycle continues and the cell may become cancerous."/>
          <p:cNvPicPr>
            <a:picLocks noGrp="1" noChangeAspect="1"/>
          </p:cNvPicPr>
          <p:nvPr>
            <p:ph type="pic" sz="quarter" idx="13"/>
          </p:nvPr>
        </p:nvPicPr>
        <p:blipFill>
          <a:blip r:embed="rId2" cstate="email">
            <a:extLst>
              <a:ext uri="{28A0092B-C50C-407E-A947-70E740481C1C}">
                <a14:useLocalDpi xmlns:a14="http://schemas.microsoft.com/office/drawing/2010/main" val="0"/>
              </a:ext>
            </a:extLst>
          </a:blip>
          <a:srcRect l="-36099" r="-36099"/>
          <a:stretch>
            <a:fillRect/>
          </a:stretch>
        </p:blipFill>
        <p:spPr>
          <a:xfrm>
            <a:off x="457199" y="1339412"/>
            <a:ext cx="8062913" cy="3500071"/>
          </a:xfrm>
        </p:spPr>
      </p:pic>
      <p:pic>
        <p:nvPicPr>
          <p:cNvPr id="6" name="OpenStaxLogo" descr="openstax college logo">
            <a:extLst>
              <a:ext uri="{FF2B5EF4-FFF2-40B4-BE49-F238E27FC236}">
                <a16:creationId xmlns:a16="http://schemas.microsoft.com/office/drawing/2014/main" id="{58B2D3BD-2401-4AA0-92C0-A4B88BE76186}"/>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772687" y="232182"/>
            <a:ext cx="1051734" cy="751709"/>
          </a:xfrm>
          <a:prstGeom prst="rect">
            <a:avLst/>
          </a:prstGeom>
        </p:spPr>
      </p:pic>
      <p:sp>
        <p:nvSpPr>
          <p:cNvPr id="5" name="Figure Number"/>
          <p:cNvSpPr>
            <a:spLocks noGrp="1"/>
          </p:cNvSpPr>
          <p:nvPr>
            <p:ph type="title"/>
          </p:nvPr>
        </p:nvSpPr>
        <p:spPr>
          <a:xfrm>
            <a:off x="457200" y="675378"/>
            <a:ext cx="8062912" cy="659535"/>
          </a:xfrm>
        </p:spPr>
        <p:txBody>
          <a:bodyPr>
            <a:normAutofit/>
          </a:bodyPr>
          <a:lstStyle/>
          <a:p>
            <a:r>
              <a:rPr lang="en-US" dirty="0" err="1"/>
              <a:t>Proto-oncogenes</a:t>
            </a:r>
            <a:r>
              <a:rPr lang="en-US" dirty="0"/>
              <a:t> &amp; tumor suppressors</a:t>
            </a:r>
          </a:p>
        </p:txBody>
      </p:sp>
    </p:spTree>
    <p:extLst>
      <p:ext uri="{BB962C8B-B14F-4D97-AF65-F5344CB8AC3E}">
        <p14:creationId xmlns:p14="http://schemas.microsoft.com/office/powerpoint/2010/main" val="27944382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8A62AA-7EB6-0E47-9CAA-8EB957244EBF}"/>
              </a:ext>
            </a:extLst>
          </p:cNvPr>
          <p:cNvSpPr>
            <a:spLocks noGrp="1"/>
          </p:cNvSpPr>
          <p:nvPr>
            <p:ph type="title"/>
          </p:nvPr>
        </p:nvSpPr>
        <p:spPr/>
        <p:txBody>
          <a:bodyPr/>
          <a:lstStyle/>
          <a:p>
            <a:r>
              <a:rPr lang="en-US" dirty="0"/>
              <a:t>Learning objectives</a:t>
            </a:r>
          </a:p>
        </p:txBody>
      </p:sp>
      <p:sp>
        <p:nvSpPr>
          <p:cNvPr id="4" name="Text Placeholder 3">
            <a:extLst>
              <a:ext uri="{FF2B5EF4-FFF2-40B4-BE49-F238E27FC236}">
                <a16:creationId xmlns:a16="http://schemas.microsoft.com/office/drawing/2014/main" id="{6E483969-19C9-D147-BA15-BE6858BFF042}"/>
              </a:ext>
            </a:extLst>
          </p:cNvPr>
          <p:cNvSpPr>
            <a:spLocks noGrp="1"/>
          </p:cNvSpPr>
          <p:nvPr>
            <p:ph type="body" sz="quarter" idx="14"/>
          </p:nvPr>
        </p:nvSpPr>
        <p:spPr>
          <a:xfrm>
            <a:off x="457200" y="1374494"/>
            <a:ext cx="8062912" cy="4635870"/>
          </a:xfrm>
        </p:spPr>
        <p:txBody>
          <a:bodyPr/>
          <a:lstStyle/>
          <a:p>
            <a:r>
              <a:rPr lang="en-US" b="1" i="0" u="none" strike="noStrike" dirty="0">
                <a:solidFill>
                  <a:srgbClr val="000000"/>
                </a:solidFill>
                <a:effectLst/>
              </a:rPr>
              <a:t>After successfully completing this learning module, students will be able to:</a:t>
            </a:r>
            <a:endParaRPr lang="en-US" b="0" i="0" u="none" strike="noStrike" dirty="0">
              <a:solidFill>
                <a:srgbClr val="000000"/>
              </a:solidFill>
              <a:effectLst/>
            </a:endParaRPr>
          </a:p>
          <a:p>
            <a:pPr marL="342900" indent="-342900">
              <a:buFont typeface="Arial" panose="020B0604020202020204" pitchFamily="34" charset="0"/>
              <a:buChar char="•"/>
            </a:pPr>
            <a:r>
              <a:rPr lang="en-US" b="1" i="0" u="none" strike="noStrike" dirty="0">
                <a:solidFill>
                  <a:srgbClr val="000000"/>
                </a:solidFill>
                <a:effectLst/>
              </a:rPr>
              <a:t>Describe the prokaryotic and eukaryotic genome.</a:t>
            </a:r>
            <a:endParaRPr lang="en-US" b="0" i="0" u="none" strike="noStrike" dirty="0">
              <a:solidFill>
                <a:srgbClr val="000000"/>
              </a:solidFill>
              <a:effectLst/>
            </a:endParaRPr>
          </a:p>
          <a:p>
            <a:pPr marL="342900" indent="-342900">
              <a:buFont typeface="Arial" panose="020B0604020202020204" pitchFamily="34" charset="0"/>
              <a:buChar char="•"/>
            </a:pPr>
            <a:r>
              <a:rPr lang="en-US" b="1" i="0" u="none" strike="noStrike" dirty="0">
                <a:solidFill>
                  <a:srgbClr val="000000"/>
                </a:solidFill>
                <a:effectLst/>
              </a:rPr>
              <a:t>Describe the key events in each phase of the cell cycle.</a:t>
            </a:r>
            <a:endParaRPr lang="en-US" b="0" i="0" u="none" strike="noStrike" dirty="0">
              <a:solidFill>
                <a:srgbClr val="000000"/>
              </a:solidFill>
              <a:effectLst/>
            </a:endParaRPr>
          </a:p>
          <a:p>
            <a:pPr marL="342900" indent="-342900">
              <a:buFont typeface="Arial" panose="020B0604020202020204" pitchFamily="34" charset="0"/>
              <a:buChar char="•"/>
            </a:pPr>
            <a:r>
              <a:rPr lang="en-US" b="1" i="0" u="none" strike="noStrike" dirty="0">
                <a:solidFill>
                  <a:srgbClr val="000000"/>
                </a:solidFill>
                <a:effectLst/>
              </a:rPr>
              <a:t>Define the quiescent G</a:t>
            </a:r>
            <a:r>
              <a:rPr lang="en-US" b="1" i="0" u="none" strike="noStrike" baseline="-25000" dirty="0">
                <a:solidFill>
                  <a:srgbClr val="000000"/>
                </a:solidFill>
                <a:effectLst/>
              </a:rPr>
              <a:t>0</a:t>
            </a:r>
            <a:r>
              <a:rPr lang="en-US" b="1" i="0" u="none" strike="noStrike" dirty="0">
                <a:solidFill>
                  <a:srgbClr val="000000"/>
                </a:solidFill>
                <a:effectLst/>
              </a:rPr>
              <a:t> phase.</a:t>
            </a:r>
            <a:endParaRPr lang="en-US" b="0" i="0" u="none" strike="noStrike" dirty="0">
              <a:solidFill>
                <a:srgbClr val="000000"/>
              </a:solidFill>
              <a:effectLst/>
            </a:endParaRPr>
          </a:p>
          <a:p>
            <a:pPr marL="342900" indent="-342900">
              <a:buFont typeface="Arial" panose="020B0604020202020204" pitchFamily="34" charset="0"/>
              <a:buChar char="•"/>
            </a:pPr>
            <a:r>
              <a:rPr lang="en-US" b="1" i="0" u="none" strike="noStrike" dirty="0">
                <a:solidFill>
                  <a:srgbClr val="000000"/>
                </a:solidFill>
                <a:effectLst/>
              </a:rPr>
              <a:t>Explain how cancer is caused by uncontrolled cell division.</a:t>
            </a:r>
            <a:endParaRPr lang="en-US" b="0" i="0" u="none" strike="noStrike" dirty="0">
              <a:solidFill>
                <a:srgbClr val="000000"/>
              </a:solidFill>
              <a:effectLst/>
            </a:endParaRPr>
          </a:p>
          <a:p>
            <a:pPr marL="342900" indent="-342900">
              <a:buFont typeface="Arial" panose="020B0604020202020204" pitchFamily="34" charset="0"/>
              <a:buChar char="•"/>
            </a:pPr>
            <a:r>
              <a:rPr lang="en-US" b="1" i="0" u="none" strike="noStrike" dirty="0">
                <a:solidFill>
                  <a:srgbClr val="000000"/>
                </a:solidFill>
                <a:effectLst/>
              </a:rPr>
              <a:t>Describe the role of </a:t>
            </a:r>
            <a:r>
              <a:rPr lang="en-US" b="1" i="0" u="none" strike="noStrike" dirty="0" err="1">
                <a:solidFill>
                  <a:srgbClr val="000000"/>
                </a:solidFill>
                <a:effectLst/>
              </a:rPr>
              <a:t>proto-oncogenes</a:t>
            </a:r>
            <a:r>
              <a:rPr lang="en-US" b="1" i="0" u="none" strike="noStrike" dirty="0">
                <a:solidFill>
                  <a:srgbClr val="000000"/>
                </a:solidFill>
                <a:effectLst/>
              </a:rPr>
              <a:t> and tumor suppressors in the development of cancer.</a:t>
            </a:r>
            <a:endParaRPr lang="en-US" b="0" i="0" u="none" strike="noStrike" dirty="0">
              <a:solidFill>
                <a:srgbClr val="000000"/>
              </a:solidFill>
              <a:effectLst/>
            </a:endParaRPr>
          </a:p>
          <a:p>
            <a:endParaRPr lang="en-US" dirty="0"/>
          </a:p>
        </p:txBody>
      </p:sp>
    </p:spTree>
    <p:extLst>
      <p:ext uri="{BB962C8B-B14F-4D97-AF65-F5344CB8AC3E}">
        <p14:creationId xmlns:p14="http://schemas.microsoft.com/office/powerpoint/2010/main" val="39393642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Disclaimer">
            <a:extLst>
              <a:ext uri="{FF2B5EF4-FFF2-40B4-BE49-F238E27FC236}">
                <a16:creationId xmlns:a16="http://schemas.microsoft.com/office/drawing/2014/main" id="{EEE7A892-CDAC-43B0-B75B-00ACC7863B85}"/>
              </a:ext>
            </a:extLst>
          </p:cNvPr>
          <p:cNvSpPr txBox="1">
            <a:spLocks/>
          </p:cNvSpPr>
          <p:nvPr/>
        </p:nvSpPr>
        <p:spPr>
          <a:xfrm>
            <a:off x="457201" y="6506242"/>
            <a:ext cx="7686942" cy="283845"/>
          </a:xfrm>
          <a:prstGeom prst="rect">
            <a:avLst/>
          </a:prstGeom>
        </p:spPr>
        <p:txBody>
          <a:bodyPr/>
          <a:lstStyle>
            <a:defPPr>
              <a:defRPr lang="en-US"/>
            </a:defPPr>
            <a:lvl1pPr marL="0" algn="l"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This </a:t>
            </a:r>
            <a:r>
              <a:rPr lang="en-US" dirty="0" err="1"/>
              <a:t>OpenStax</a:t>
            </a:r>
            <a:r>
              <a:rPr lang="en-US" dirty="0"/>
              <a:t> ancillary resource is © Rice University under a CC-BY 4.0 International license; it may be reproduced or modified but must be attributed to </a:t>
            </a:r>
            <a:r>
              <a:rPr lang="en-US" dirty="0" err="1"/>
              <a:t>OpenStax</a:t>
            </a:r>
            <a:r>
              <a:rPr lang="en-US" dirty="0"/>
              <a:t>, Rice University and any changes must be noted. Any images credited to other sources are similarly available for reproduction, but must be attributed to their sources.</a:t>
            </a:r>
          </a:p>
        </p:txBody>
      </p:sp>
      <p:sp>
        <p:nvSpPr>
          <p:cNvPr id="7" name="Figure Legend"/>
          <p:cNvSpPr>
            <a:spLocks noGrp="1"/>
          </p:cNvSpPr>
          <p:nvPr>
            <p:ph type="body" sz="quarter" idx="14"/>
          </p:nvPr>
        </p:nvSpPr>
        <p:spPr/>
        <p:txBody>
          <a:bodyPr>
            <a:normAutofit fontScale="85000" lnSpcReduction="20000"/>
          </a:bodyPr>
          <a:lstStyle/>
          <a:p>
            <a:r>
              <a:rPr lang="en-US" sz="1600" dirty="0"/>
              <a:t>A sea urchin begins life as a single cell that </a:t>
            </a:r>
            <a:r>
              <a:rPr lang="en-US" sz="1600" dirty="0">
                <a:solidFill>
                  <a:srgbClr val="6CB255"/>
                </a:solidFill>
              </a:rPr>
              <a:t>(a) </a:t>
            </a:r>
            <a:r>
              <a:rPr lang="en-US" sz="1600" dirty="0"/>
              <a:t>divides to form two cells, visible by scanning electron microscopy. After four rounds of cell division, </a:t>
            </a:r>
            <a:r>
              <a:rPr lang="en-US" sz="1600" dirty="0">
                <a:solidFill>
                  <a:srgbClr val="6CB255"/>
                </a:solidFill>
              </a:rPr>
              <a:t>(b) </a:t>
            </a:r>
            <a:r>
              <a:rPr lang="en-US" sz="1600" dirty="0"/>
              <a:t>there are 16 cells, as seen in this SEM image. After many rounds of cell division, the individual develops into a complex, multicellular organism, as seen in this </a:t>
            </a:r>
            <a:r>
              <a:rPr lang="en-US" sz="1600" dirty="0">
                <a:solidFill>
                  <a:srgbClr val="6CB255"/>
                </a:solidFill>
              </a:rPr>
              <a:t>(c) </a:t>
            </a:r>
            <a:r>
              <a:rPr lang="en-US" sz="1600" dirty="0"/>
              <a:t>mature sea urchin. (credit a: modification of work by Evelyn Spiegel, Louisa Howard; credit b: modification of work by Evelyn Spiegel, Louisa Howard; credit c: modification of work by Marco </a:t>
            </a:r>
            <a:r>
              <a:rPr lang="en-US" sz="1600" dirty="0" err="1"/>
              <a:t>Busdraghi</a:t>
            </a:r>
            <a:r>
              <a:rPr lang="en-US" sz="1600" dirty="0"/>
              <a:t>; scale-bar data from Matt Russell)</a:t>
            </a:r>
          </a:p>
        </p:txBody>
      </p:sp>
      <p:pic>
        <p:nvPicPr>
          <p:cNvPr id="9" name="Figure" descr="Image A shows two conjoined cells forming a dumbbell shape; the fertilization envelope has been removed so that the mesh-like outer layer can be seen. Image B shows the sea urchin embryo when it has divided into 16 conjoined cells; the overall shape is rounder than in image A. Image C shows a “water melon” sea urchin which appears as a peach-colored ball covered in white protruding spines."/>
          <p:cNvPicPr>
            <a:picLocks noGrp="1" noChangeAspect="1"/>
          </p:cNvPicPr>
          <p:nvPr>
            <p:ph type="pic" sz="quarter" idx="13"/>
          </p:nvPr>
        </p:nvPicPr>
        <p:blipFill>
          <a:blip r:embed="rId2" cstate="email">
            <a:extLst>
              <a:ext uri="{28A0092B-C50C-407E-A947-70E740481C1C}">
                <a14:useLocalDpi xmlns:a14="http://schemas.microsoft.com/office/drawing/2010/main" val="0"/>
              </a:ext>
            </a:extLst>
          </a:blip>
          <a:srcRect t="-24542" b="-24542"/>
          <a:stretch>
            <a:fillRect/>
          </a:stretch>
        </p:blipFill>
        <p:spPr/>
      </p:pic>
      <p:pic>
        <p:nvPicPr>
          <p:cNvPr id="6" name="OpenStaxLogo" descr="openstax college logo">
            <a:extLst>
              <a:ext uri="{FF2B5EF4-FFF2-40B4-BE49-F238E27FC236}">
                <a16:creationId xmlns:a16="http://schemas.microsoft.com/office/drawing/2014/main" id="{09D7A802-0E3C-4515-881E-2D06CBBEE488}"/>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772687" y="232182"/>
            <a:ext cx="1051734" cy="751709"/>
          </a:xfrm>
          <a:prstGeom prst="rect">
            <a:avLst/>
          </a:prstGeom>
        </p:spPr>
      </p:pic>
      <p:sp>
        <p:nvSpPr>
          <p:cNvPr id="5" name="Figure Number"/>
          <p:cNvSpPr>
            <a:spLocks noGrp="1"/>
          </p:cNvSpPr>
          <p:nvPr>
            <p:ph type="title"/>
          </p:nvPr>
        </p:nvSpPr>
        <p:spPr>
          <a:xfrm>
            <a:off x="457200" y="667340"/>
            <a:ext cx="8062912" cy="659535"/>
          </a:xfrm>
        </p:spPr>
        <p:txBody>
          <a:bodyPr>
            <a:normAutofit fontScale="90000"/>
          </a:bodyPr>
          <a:lstStyle/>
          <a:p>
            <a:r>
              <a:rPr lang="en-US" dirty="0"/>
              <a:t>Cell Division causes Growth &amp; Development: A characteristic of life</a:t>
            </a:r>
          </a:p>
        </p:txBody>
      </p:sp>
    </p:spTree>
    <p:extLst>
      <p:ext uri="{BB962C8B-B14F-4D97-AF65-F5344CB8AC3E}">
        <p14:creationId xmlns:p14="http://schemas.microsoft.com/office/powerpoint/2010/main" val="10399969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88E155-FFEF-274C-8D45-9FA9C5958C39}"/>
              </a:ext>
            </a:extLst>
          </p:cNvPr>
          <p:cNvSpPr>
            <a:spLocks noGrp="1"/>
          </p:cNvSpPr>
          <p:nvPr>
            <p:ph type="title"/>
          </p:nvPr>
        </p:nvSpPr>
        <p:spPr>
          <a:xfrm>
            <a:off x="457200" y="659302"/>
            <a:ext cx="8062912" cy="659535"/>
          </a:xfrm>
        </p:spPr>
        <p:txBody>
          <a:bodyPr/>
          <a:lstStyle/>
          <a:p>
            <a:r>
              <a:rPr lang="en-US" dirty="0"/>
              <a:t>Prokaryotic Genomes</a:t>
            </a:r>
          </a:p>
        </p:txBody>
      </p:sp>
      <p:sp>
        <p:nvSpPr>
          <p:cNvPr id="4" name="Text Placeholder 3">
            <a:extLst>
              <a:ext uri="{FF2B5EF4-FFF2-40B4-BE49-F238E27FC236}">
                <a16:creationId xmlns:a16="http://schemas.microsoft.com/office/drawing/2014/main" id="{515C9C96-5709-5E4E-A888-576AF8FDCFD1}"/>
              </a:ext>
            </a:extLst>
          </p:cNvPr>
          <p:cNvSpPr>
            <a:spLocks noGrp="1"/>
          </p:cNvSpPr>
          <p:nvPr>
            <p:ph type="body" sz="quarter" idx="14"/>
          </p:nvPr>
        </p:nvSpPr>
        <p:spPr>
          <a:xfrm>
            <a:off x="4662026" y="2302201"/>
            <a:ext cx="4219796" cy="3469069"/>
          </a:xfrm>
        </p:spPr>
        <p:txBody>
          <a:bodyPr/>
          <a:lstStyle/>
          <a:p>
            <a:r>
              <a:rPr lang="en-US" dirty="0"/>
              <a:t>One circle of double-stranded DNA</a:t>
            </a:r>
          </a:p>
        </p:txBody>
      </p:sp>
      <p:pic>
        <p:nvPicPr>
          <p:cNvPr id="7" name="Picture 6">
            <a:extLst>
              <a:ext uri="{FF2B5EF4-FFF2-40B4-BE49-F238E27FC236}">
                <a16:creationId xmlns:a16="http://schemas.microsoft.com/office/drawing/2014/main" id="{AF108168-A2A5-7542-874C-17BA4E060881}"/>
              </a:ext>
            </a:extLst>
          </p:cNvPr>
          <p:cNvPicPr>
            <a:picLocks noChangeAspect="1"/>
          </p:cNvPicPr>
          <p:nvPr/>
        </p:nvPicPr>
        <p:blipFill rotWithShape="1">
          <a:blip r:embed="rId2"/>
          <a:srcRect r="50000"/>
          <a:stretch/>
        </p:blipFill>
        <p:spPr>
          <a:xfrm>
            <a:off x="736529" y="2270045"/>
            <a:ext cx="3752127" cy="3176647"/>
          </a:xfrm>
          <a:prstGeom prst="rect">
            <a:avLst/>
          </a:prstGeom>
        </p:spPr>
      </p:pic>
      <p:sp>
        <p:nvSpPr>
          <p:cNvPr id="8" name="TextBox 7">
            <a:extLst>
              <a:ext uri="{FF2B5EF4-FFF2-40B4-BE49-F238E27FC236}">
                <a16:creationId xmlns:a16="http://schemas.microsoft.com/office/drawing/2014/main" id="{06AC3F60-428D-214E-9461-61F7EAF3036B}"/>
              </a:ext>
            </a:extLst>
          </p:cNvPr>
          <p:cNvSpPr txBox="1"/>
          <p:nvPr/>
        </p:nvSpPr>
        <p:spPr>
          <a:xfrm>
            <a:off x="262178" y="6010364"/>
            <a:ext cx="3534780" cy="369332"/>
          </a:xfrm>
          <a:prstGeom prst="rect">
            <a:avLst/>
          </a:prstGeom>
          <a:noFill/>
        </p:spPr>
        <p:txBody>
          <a:bodyPr wrap="square" rtlCol="0">
            <a:spAutoFit/>
          </a:bodyPr>
          <a:lstStyle/>
          <a:p>
            <a:pPr algn="l"/>
            <a:r>
              <a:rPr lang="en-US" dirty="0"/>
              <a:t>Image from Lumen Learning</a:t>
            </a:r>
          </a:p>
        </p:txBody>
      </p:sp>
    </p:spTree>
    <p:extLst>
      <p:ext uri="{BB962C8B-B14F-4D97-AF65-F5344CB8AC3E}">
        <p14:creationId xmlns:p14="http://schemas.microsoft.com/office/powerpoint/2010/main" val="30702929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Disclaimer">
            <a:extLst>
              <a:ext uri="{FF2B5EF4-FFF2-40B4-BE49-F238E27FC236}">
                <a16:creationId xmlns:a16="http://schemas.microsoft.com/office/drawing/2014/main" id="{F7602930-8155-44E6-9E8E-B85E66AC4B12}"/>
              </a:ext>
            </a:extLst>
          </p:cNvPr>
          <p:cNvSpPr txBox="1">
            <a:spLocks/>
          </p:cNvSpPr>
          <p:nvPr/>
        </p:nvSpPr>
        <p:spPr>
          <a:xfrm>
            <a:off x="457201" y="6506242"/>
            <a:ext cx="7686942" cy="283845"/>
          </a:xfrm>
          <a:prstGeom prst="rect">
            <a:avLst/>
          </a:prstGeom>
        </p:spPr>
        <p:txBody>
          <a:bodyPr/>
          <a:lstStyle>
            <a:defPPr>
              <a:defRPr lang="en-US"/>
            </a:defPPr>
            <a:lvl1pPr marL="0" algn="l"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This </a:t>
            </a:r>
            <a:r>
              <a:rPr lang="en-US" dirty="0" err="1"/>
              <a:t>OpenStax</a:t>
            </a:r>
            <a:r>
              <a:rPr lang="en-US" dirty="0"/>
              <a:t> ancillary resource is © Rice University under a CC-BY 4.0 International license; it may be reproduced or modified but must be attributed to </a:t>
            </a:r>
            <a:r>
              <a:rPr lang="en-US" dirty="0" err="1"/>
              <a:t>OpenStax</a:t>
            </a:r>
            <a:r>
              <a:rPr lang="en-US" dirty="0"/>
              <a:t>, Rice University and any changes must be noted. Any images credited to other sources are similarly available for reproduction, but must be attributed to their sources.</a:t>
            </a:r>
          </a:p>
        </p:txBody>
      </p:sp>
      <p:sp>
        <p:nvSpPr>
          <p:cNvPr id="7" name="Figure Legend"/>
          <p:cNvSpPr>
            <a:spLocks noGrp="1"/>
          </p:cNvSpPr>
          <p:nvPr>
            <p:ph type="body" sz="quarter" idx="14"/>
          </p:nvPr>
        </p:nvSpPr>
        <p:spPr/>
        <p:txBody>
          <a:bodyPr>
            <a:normAutofit fontScale="92500" lnSpcReduction="10000"/>
          </a:bodyPr>
          <a:lstStyle/>
          <a:p>
            <a:r>
              <a:rPr lang="en-US" sz="1600" dirty="0"/>
              <a:t>There are 23 pairs of homologous chromosomes in a female human somatic cell. These chromosomes are viewed within the nucleus (top), removed from a cell in mitosis (right), and arranged according to length (left) in an arrangement called a karyotype. In this image, the chromosomes were exposed to fluorescent stains to distinguish them. (credit: “718 Bot”/Wikimedia Commons, National Human Genome Research)</a:t>
            </a:r>
          </a:p>
        </p:txBody>
      </p:sp>
      <p:pic>
        <p:nvPicPr>
          <p:cNvPr id="6" name="Figure" descr="Chromosomes from a human female are shown in a nucleus, scattered outside the nucleus, and arranged in numerical order, from 1–22 followed by X. Each chromosome is stained a different color."/>
          <p:cNvPicPr>
            <a:picLocks noGrp="1" noChangeAspect="1"/>
          </p:cNvPicPr>
          <p:nvPr>
            <p:ph type="pic" sz="quarter" idx="13"/>
          </p:nvPr>
        </p:nvPicPr>
        <p:blipFill rotWithShape="1">
          <a:blip r:embed="rId2" cstate="email">
            <a:extLst>
              <a:ext uri="{28A0092B-C50C-407E-A947-70E740481C1C}">
                <a14:useLocalDpi xmlns:a14="http://schemas.microsoft.com/office/drawing/2010/main" val="0"/>
              </a:ext>
            </a:extLst>
          </a:blip>
          <a:srcRect l="-1692" r="-994"/>
          <a:stretch/>
        </p:blipFill>
        <p:spPr>
          <a:xfrm>
            <a:off x="457200" y="1008197"/>
            <a:ext cx="4557533" cy="3500071"/>
          </a:xfrm>
        </p:spPr>
      </p:pic>
      <p:pic>
        <p:nvPicPr>
          <p:cNvPr id="9" name="OpenStaxLogo" descr="openstax college logo">
            <a:extLst>
              <a:ext uri="{FF2B5EF4-FFF2-40B4-BE49-F238E27FC236}">
                <a16:creationId xmlns:a16="http://schemas.microsoft.com/office/drawing/2014/main" id="{31EFE78E-0A7F-4FF4-81BF-75DAB92FE478}"/>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772687" y="232182"/>
            <a:ext cx="1051734" cy="751709"/>
          </a:xfrm>
          <a:prstGeom prst="rect">
            <a:avLst/>
          </a:prstGeom>
        </p:spPr>
      </p:pic>
      <p:sp>
        <p:nvSpPr>
          <p:cNvPr id="5" name="Figure Number"/>
          <p:cNvSpPr>
            <a:spLocks noGrp="1"/>
          </p:cNvSpPr>
          <p:nvPr>
            <p:ph type="title"/>
          </p:nvPr>
        </p:nvSpPr>
        <p:spPr/>
        <p:txBody>
          <a:bodyPr/>
          <a:lstStyle/>
          <a:p>
            <a:r>
              <a:rPr lang="en-US" dirty="0"/>
              <a:t>Eukaryotic Genomes</a:t>
            </a:r>
          </a:p>
        </p:txBody>
      </p:sp>
      <p:sp>
        <p:nvSpPr>
          <p:cNvPr id="2" name="TextBox 1">
            <a:extLst>
              <a:ext uri="{FF2B5EF4-FFF2-40B4-BE49-F238E27FC236}">
                <a16:creationId xmlns:a16="http://schemas.microsoft.com/office/drawing/2014/main" id="{502464A9-9657-D947-B6DA-259BD598A87F}"/>
              </a:ext>
            </a:extLst>
          </p:cNvPr>
          <p:cNvSpPr txBox="1"/>
          <p:nvPr/>
        </p:nvSpPr>
        <p:spPr>
          <a:xfrm>
            <a:off x="5411486" y="983891"/>
            <a:ext cx="2803324" cy="923330"/>
          </a:xfrm>
          <a:prstGeom prst="rect">
            <a:avLst/>
          </a:prstGeom>
          <a:noFill/>
        </p:spPr>
        <p:txBody>
          <a:bodyPr wrap="square" rtlCol="0">
            <a:spAutoFit/>
          </a:bodyPr>
          <a:lstStyle/>
          <a:p>
            <a:pPr algn="l"/>
            <a:r>
              <a:rPr lang="en-US" dirty="0"/>
              <a:t>Composed of several linear double-stranded DNA molecules</a:t>
            </a:r>
          </a:p>
        </p:txBody>
      </p:sp>
    </p:spTree>
    <p:extLst>
      <p:ext uri="{BB962C8B-B14F-4D97-AF65-F5344CB8AC3E}">
        <p14:creationId xmlns:p14="http://schemas.microsoft.com/office/powerpoint/2010/main" val="3014537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Disclaimer">
            <a:extLst>
              <a:ext uri="{FF2B5EF4-FFF2-40B4-BE49-F238E27FC236}">
                <a16:creationId xmlns:a16="http://schemas.microsoft.com/office/drawing/2014/main" id="{25394268-1CA1-4F35-AC0F-CAC97F48773B}"/>
              </a:ext>
            </a:extLst>
          </p:cNvPr>
          <p:cNvSpPr txBox="1">
            <a:spLocks/>
          </p:cNvSpPr>
          <p:nvPr/>
        </p:nvSpPr>
        <p:spPr>
          <a:xfrm>
            <a:off x="457201" y="6506242"/>
            <a:ext cx="7686942" cy="283845"/>
          </a:xfrm>
          <a:prstGeom prst="rect">
            <a:avLst/>
          </a:prstGeom>
        </p:spPr>
        <p:txBody>
          <a:bodyPr/>
          <a:lstStyle>
            <a:defPPr>
              <a:defRPr lang="en-US"/>
            </a:defPPr>
            <a:lvl1pPr marL="0" algn="l"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This </a:t>
            </a:r>
            <a:r>
              <a:rPr lang="en-US" dirty="0" err="1"/>
              <a:t>OpenStax</a:t>
            </a:r>
            <a:r>
              <a:rPr lang="en-US" dirty="0"/>
              <a:t> ancillary resource is © Rice University under a CC-BY 4.0 International license; it may be reproduced or modified but must be attributed to </a:t>
            </a:r>
            <a:r>
              <a:rPr lang="en-US" dirty="0" err="1"/>
              <a:t>OpenStax</a:t>
            </a:r>
            <a:r>
              <a:rPr lang="en-US" dirty="0"/>
              <a:t>, Rice University and any changes must be noted. Any images credited to other sources are similarly available for reproduction, but must be attributed to their sources.</a:t>
            </a:r>
          </a:p>
        </p:txBody>
      </p:sp>
      <p:pic>
        <p:nvPicPr>
          <p:cNvPr id="9" name="Figure" descr="This illustration shows the cell cycle, which consists of interphase and the mitotic phase. Interphase is subdivided into G1, S, and G2 phases. Cell growth occurs during G1 and G2, and DNA synthesis occurs during S. The mitotic phase consists of mitosis, in which the nuclear chromatin is divided, and cytokinesis, in which the cytoplasm is divided resulting in two daughter cells."/>
          <p:cNvPicPr>
            <a:picLocks noGrp="1" noChangeAspect="1"/>
          </p:cNvPicPr>
          <p:nvPr>
            <p:ph type="pic" sz="quarter" idx="13"/>
          </p:nvPr>
        </p:nvPicPr>
        <p:blipFill rotWithShape="1">
          <a:blip r:embed="rId2" cstate="email">
            <a:extLst>
              <a:ext uri="{28A0092B-C50C-407E-A947-70E740481C1C}">
                <a14:useLocalDpi xmlns:a14="http://schemas.microsoft.com/office/drawing/2010/main" val="0"/>
              </a:ext>
            </a:extLst>
          </a:blip>
          <a:srcRect l="-958" r="-659"/>
          <a:stretch/>
        </p:blipFill>
        <p:spPr>
          <a:xfrm>
            <a:off x="273286" y="1548400"/>
            <a:ext cx="5071962" cy="3500071"/>
          </a:xfrm>
        </p:spPr>
      </p:pic>
      <p:pic>
        <p:nvPicPr>
          <p:cNvPr id="6" name="OpenStaxLogo" descr="openstax college logo">
            <a:extLst>
              <a:ext uri="{FF2B5EF4-FFF2-40B4-BE49-F238E27FC236}">
                <a16:creationId xmlns:a16="http://schemas.microsoft.com/office/drawing/2014/main" id="{1A05CDCE-6DAB-4455-8DF5-6074B257ECA8}"/>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772687" y="232182"/>
            <a:ext cx="1051734" cy="751709"/>
          </a:xfrm>
          <a:prstGeom prst="rect">
            <a:avLst/>
          </a:prstGeom>
        </p:spPr>
      </p:pic>
      <p:sp>
        <p:nvSpPr>
          <p:cNvPr id="5" name="Figure Number"/>
          <p:cNvSpPr>
            <a:spLocks noGrp="1"/>
          </p:cNvSpPr>
          <p:nvPr>
            <p:ph type="title"/>
          </p:nvPr>
        </p:nvSpPr>
        <p:spPr>
          <a:xfrm>
            <a:off x="87452" y="707530"/>
            <a:ext cx="8062912" cy="659535"/>
          </a:xfrm>
        </p:spPr>
        <p:txBody>
          <a:bodyPr/>
          <a:lstStyle/>
          <a:p>
            <a:r>
              <a:rPr lang="en-US" dirty="0"/>
              <a:t>The Cell Cycle is the Life Cycle of a Cell</a:t>
            </a:r>
          </a:p>
        </p:txBody>
      </p:sp>
      <p:sp>
        <p:nvSpPr>
          <p:cNvPr id="2" name="TextBox 1">
            <a:extLst>
              <a:ext uri="{FF2B5EF4-FFF2-40B4-BE49-F238E27FC236}">
                <a16:creationId xmlns:a16="http://schemas.microsoft.com/office/drawing/2014/main" id="{FDD6B207-86A1-E241-8D14-4CE7E550F9E8}"/>
              </a:ext>
            </a:extLst>
          </p:cNvPr>
          <p:cNvSpPr txBox="1"/>
          <p:nvPr/>
        </p:nvSpPr>
        <p:spPr>
          <a:xfrm>
            <a:off x="5302971" y="1736813"/>
            <a:ext cx="3191891" cy="3693319"/>
          </a:xfrm>
          <a:prstGeom prst="rect">
            <a:avLst/>
          </a:prstGeom>
          <a:noFill/>
        </p:spPr>
        <p:txBody>
          <a:bodyPr wrap="square" rtlCol="0">
            <a:spAutoFit/>
          </a:bodyPr>
          <a:lstStyle/>
          <a:p>
            <a:pPr algn="l"/>
            <a:r>
              <a:rPr lang="en-US" dirty="0"/>
              <a:t>Interphase</a:t>
            </a:r>
          </a:p>
          <a:p>
            <a:pPr marL="285750" indent="-285750" algn="l">
              <a:buFont typeface="Arial" panose="020B0604020202020204" pitchFamily="34" charset="0"/>
              <a:buChar char="•"/>
            </a:pPr>
            <a:r>
              <a:rPr lang="en-US" dirty="0"/>
              <a:t>G</a:t>
            </a:r>
            <a:r>
              <a:rPr lang="en-US" baseline="-25000" dirty="0"/>
              <a:t>1 </a:t>
            </a:r>
            <a:r>
              <a:rPr lang="en-US" dirty="0"/>
              <a:t>Phase: Cell Growth &amp; Protein Synthesis</a:t>
            </a:r>
          </a:p>
          <a:p>
            <a:pPr marL="285750" indent="-285750" algn="l">
              <a:buFont typeface="Arial" panose="020B0604020202020204" pitchFamily="34" charset="0"/>
              <a:buChar char="•"/>
            </a:pPr>
            <a:r>
              <a:rPr lang="en-US" dirty="0"/>
              <a:t>S Phase: DNA Replication</a:t>
            </a:r>
          </a:p>
          <a:p>
            <a:pPr marL="285750" indent="-285750" algn="l">
              <a:buFont typeface="Arial" panose="020B0604020202020204" pitchFamily="34" charset="0"/>
              <a:buChar char="•"/>
            </a:pPr>
            <a:r>
              <a:rPr lang="en-US" dirty="0"/>
              <a:t>G</a:t>
            </a:r>
            <a:r>
              <a:rPr lang="en-US" baseline="-25000" dirty="0"/>
              <a:t>2 </a:t>
            </a:r>
            <a:r>
              <a:rPr lang="en-US" dirty="0"/>
              <a:t>Phase: Further growth &amp; protein synthesis.</a:t>
            </a:r>
          </a:p>
          <a:p>
            <a:pPr marL="285750" indent="-285750" algn="l">
              <a:buFont typeface="Arial" panose="020B0604020202020204" pitchFamily="34" charset="0"/>
              <a:buChar char="•"/>
            </a:pPr>
            <a:endParaRPr lang="en-US" dirty="0"/>
          </a:p>
          <a:p>
            <a:pPr marL="285750" indent="-285750" algn="l">
              <a:buFont typeface="Arial" panose="020B0604020202020204" pitchFamily="34" charset="0"/>
              <a:buChar char="•"/>
            </a:pPr>
            <a:endParaRPr lang="en-US" dirty="0"/>
          </a:p>
          <a:p>
            <a:pPr algn="l"/>
            <a:r>
              <a:rPr lang="en-US" dirty="0"/>
              <a:t>Mitotic Phase</a:t>
            </a:r>
          </a:p>
          <a:p>
            <a:pPr marL="285750" indent="-285750" algn="l">
              <a:buFont typeface="Arial" panose="020B0604020202020204" pitchFamily="34" charset="0"/>
              <a:buChar char="•"/>
            </a:pPr>
            <a:r>
              <a:rPr lang="en-US" dirty="0"/>
              <a:t>Mitosis: Separation of DNA chromosomes</a:t>
            </a:r>
          </a:p>
          <a:p>
            <a:pPr marL="285750" indent="-285750" algn="l">
              <a:buFont typeface="Arial" panose="020B0604020202020204" pitchFamily="34" charset="0"/>
              <a:buChar char="•"/>
            </a:pPr>
            <a:r>
              <a:rPr lang="en-US" dirty="0"/>
              <a:t>Cytokinesis: Physical separation into 2 cells</a:t>
            </a:r>
          </a:p>
        </p:txBody>
      </p:sp>
    </p:spTree>
    <p:extLst>
      <p:ext uri="{BB962C8B-B14F-4D97-AF65-F5344CB8AC3E}">
        <p14:creationId xmlns:p14="http://schemas.microsoft.com/office/powerpoint/2010/main" val="40431178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Disclaimer">
            <a:extLst>
              <a:ext uri="{FF2B5EF4-FFF2-40B4-BE49-F238E27FC236}">
                <a16:creationId xmlns:a16="http://schemas.microsoft.com/office/drawing/2014/main" id="{9F6D5B23-35CA-42C6-B603-52859F21A3F4}"/>
              </a:ext>
            </a:extLst>
          </p:cNvPr>
          <p:cNvSpPr txBox="1">
            <a:spLocks/>
          </p:cNvSpPr>
          <p:nvPr/>
        </p:nvSpPr>
        <p:spPr>
          <a:xfrm>
            <a:off x="457201" y="6506242"/>
            <a:ext cx="7686942" cy="283845"/>
          </a:xfrm>
          <a:prstGeom prst="rect">
            <a:avLst/>
          </a:prstGeom>
        </p:spPr>
        <p:txBody>
          <a:bodyPr/>
          <a:lstStyle>
            <a:defPPr>
              <a:defRPr lang="en-US"/>
            </a:defPPr>
            <a:lvl1pPr marL="0" algn="l"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This </a:t>
            </a:r>
            <a:r>
              <a:rPr lang="en-US" dirty="0" err="1"/>
              <a:t>OpenStax</a:t>
            </a:r>
            <a:r>
              <a:rPr lang="en-US" dirty="0"/>
              <a:t> ancillary resource is © Rice University under a CC-BY 4.0 International license; it may be reproduced or modified but must be attributed to </a:t>
            </a:r>
            <a:r>
              <a:rPr lang="en-US" dirty="0" err="1"/>
              <a:t>OpenStax</a:t>
            </a:r>
            <a:r>
              <a:rPr lang="en-US" dirty="0"/>
              <a:t>, Rice University and any changes must be noted. Any images credited to other sources are similarly available for reproduction, but must be attributed to their sources.</a:t>
            </a:r>
          </a:p>
        </p:txBody>
      </p:sp>
      <p:sp>
        <p:nvSpPr>
          <p:cNvPr id="7" name="Figure Legend"/>
          <p:cNvSpPr>
            <a:spLocks noGrp="1"/>
          </p:cNvSpPr>
          <p:nvPr>
            <p:ph type="body" sz="quarter" idx="14"/>
          </p:nvPr>
        </p:nvSpPr>
        <p:spPr>
          <a:xfrm>
            <a:off x="465238" y="5944602"/>
            <a:ext cx="8062912" cy="509892"/>
          </a:xfrm>
        </p:spPr>
        <p:txBody>
          <a:bodyPr>
            <a:noAutofit/>
          </a:bodyPr>
          <a:lstStyle/>
          <a:p>
            <a:r>
              <a:rPr lang="en-US" sz="1000" dirty="0"/>
              <a:t>credit “diagrams”: modification of work by Mariana Ruiz </a:t>
            </a:r>
            <a:r>
              <a:rPr lang="en-US" sz="1000" dirty="0" err="1"/>
              <a:t>Villareal</a:t>
            </a:r>
            <a:r>
              <a:rPr lang="en-US" sz="1000" dirty="0"/>
              <a:t>; credit “mitosis micrographs”: modification of work by Roy van </a:t>
            </a:r>
            <a:r>
              <a:rPr lang="en-US" sz="1000" dirty="0" err="1"/>
              <a:t>Heesbeen</a:t>
            </a:r>
            <a:r>
              <a:rPr lang="en-US" sz="1000" dirty="0"/>
              <a:t>; credit “cytokinesis micrograph”: modification of work by the Wadsworth Center, NY State Department of Health; donated to the Wikimedia foundation; scale-bar data from Matt Russell</a:t>
            </a:r>
          </a:p>
        </p:txBody>
      </p:sp>
      <p:pic>
        <p:nvPicPr>
          <p:cNvPr id="9" name="Figure" descr="This diagram shows the five phases of mitosis, and cytokinesis. During prophase, the chromosomes condense and become visible, spindle fibers emerge from the centrosomes, the centrosomes move toward opposite poles, and the nuclear envelope breaks down. During prometaphase, the chromosomes continue to condense and kinetochores appear at the centromeres. Mitotic spindle microtubules attach to the kinetochores. During metaphase, the centrosomes are at opposite poles of the cell. Chromosomes line up at the metaphase plate and each sister chromatid is attached to spindle fibers originating from the opposite poles. During anaphase, the centromeres split in two. The sister chromatids, which are now called chromosomes, move toward opposite poles of the cell. Certain spindle fibers lengthen, elongating the cell. During telophase, the chromosomes arrive at the opposite poles and begin to decondense. The nuclear envelope re-forms. During cytokinesis in animals, a cleavage furrow separates the two daughter cells. In plants, a cell plate—the precursor to a new cell wall—separates the two daughter cells."/>
          <p:cNvPicPr>
            <a:picLocks noGrp="1" noChangeAspect="1"/>
          </p:cNvPicPr>
          <p:nvPr>
            <p:ph type="pic" sz="quarter" idx="13"/>
          </p:nvPr>
        </p:nvPicPr>
        <p:blipFill rotWithShape="1">
          <a:blip r:embed="rId2" cstate="email">
            <a:extLst>
              <a:ext uri="{28A0092B-C50C-407E-A947-70E740481C1C}">
                <a14:useLocalDpi xmlns:a14="http://schemas.microsoft.com/office/drawing/2010/main" val="0"/>
              </a:ext>
            </a:extLst>
          </a:blip>
          <a:srcRect l="-1413" r="-1436"/>
          <a:stretch/>
        </p:blipFill>
        <p:spPr>
          <a:xfrm>
            <a:off x="1695978" y="1429047"/>
            <a:ext cx="6076709" cy="4554308"/>
          </a:xfrm>
        </p:spPr>
      </p:pic>
      <p:pic>
        <p:nvPicPr>
          <p:cNvPr id="6" name="OpenStaxLogo" descr="openstax college logo">
            <a:extLst>
              <a:ext uri="{FF2B5EF4-FFF2-40B4-BE49-F238E27FC236}">
                <a16:creationId xmlns:a16="http://schemas.microsoft.com/office/drawing/2014/main" id="{7C58FD87-773B-4691-99B2-93AB1E2BA8AC}"/>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772687" y="232182"/>
            <a:ext cx="1051734" cy="751709"/>
          </a:xfrm>
          <a:prstGeom prst="rect">
            <a:avLst/>
          </a:prstGeom>
        </p:spPr>
      </p:pic>
      <p:sp>
        <p:nvSpPr>
          <p:cNvPr id="5" name="Figure Number"/>
          <p:cNvSpPr>
            <a:spLocks noGrp="1"/>
          </p:cNvSpPr>
          <p:nvPr>
            <p:ph type="title"/>
          </p:nvPr>
        </p:nvSpPr>
        <p:spPr>
          <a:xfrm>
            <a:off x="457200" y="739682"/>
            <a:ext cx="8062912" cy="659535"/>
          </a:xfrm>
        </p:spPr>
        <p:txBody>
          <a:bodyPr/>
          <a:lstStyle/>
          <a:p>
            <a:r>
              <a:rPr lang="en-US" dirty="0"/>
              <a:t>The mitotic phase in detail</a:t>
            </a:r>
          </a:p>
        </p:txBody>
      </p:sp>
    </p:spTree>
    <p:extLst>
      <p:ext uri="{BB962C8B-B14F-4D97-AF65-F5344CB8AC3E}">
        <p14:creationId xmlns:p14="http://schemas.microsoft.com/office/powerpoint/2010/main" val="20237190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Disclaimer">
            <a:extLst>
              <a:ext uri="{FF2B5EF4-FFF2-40B4-BE49-F238E27FC236}">
                <a16:creationId xmlns:a16="http://schemas.microsoft.com/office/drawing/2014/main" id="{554E3996-DEA6-43F3-84C6-CFB65A16C253}"/>
              </a:ext>
            </a:extLst>
          </p:cNvPr>
          <p:cNvSpPr txBox="1">
            <a:spLocks/>
          </p:cNvSpPr>
          <p:nvPr/>
        </p:nvSpPr>
        <p:spPr>
          <a:xfrm>
            <a:off x="457201" y="6506242"/>
            <a:ext cx="7686942" cy="283845"/>
          </a:xfrm>
          <a:prstGeom prst="rect">
            <a:avLst/>
          </a:prstGeom>
        </p:spPr>
        <p:txBody>
          <a:bodyPr/>
          <a:lstStyle>
            <a:defPPr>
              <a:defRPr lang="en-US"/>
            </a:defPPr>
            <a:lvl1pPr marL="0" algn="l"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This </a:t>
            </a:r>
            <a:r>
              <a:rPr lang="en-US" dirty="0" err="1"/>
              <a:t>OpenStax</a:t>
            </a:r>
            <a:r>
              <a:rPr lang="en-US" dirty="0"/>
              <a:t> ancillary resource is © Rice University under a CC-BY 4.0 International license; it may be reproduced or modified but must be attributed to </a:t>
            </a:r>
            <a:r>
              <a:rPr lang="en-US" dirty="0" err="1"/>
              <a:t>OpenStax</a:t>
            </a:r>
            <a:r>
              <a:rPr lang="en-US" dirty="0"/>
              <a:t>, Rice University and any changes must be noted. Any images credited to other sources are similarly available for reproduction, but must be attributed to their sources.</a:t>
            </a:r>
          </a:p>
        </p:txBody>
      </p:sp>
      <p:sp>
        <p:nvSpPr>
          <p:cNvPr id="7" name="Figure Legend"/>
          <p:cNvSpPr>
            <a:spLocks noGrp="1"/>
          </p:cNvSpPr>
          <p:nvPr>
            <p:ph type="body" sz="quarter" idx="14"/>
          </p:nvPr>
        </p:nvSpPr>
        <p:spPr/>
        <p:txBody>
          <a:bodyPr>
            <a:normAutofit lnSpcReduction="10000"/>
          </a:bodyPr>
          <a:lstStyle/>
          <a:p>
            <a:r>
              <a:rPr lang="en-US" sz="1600" dirty="0">
                <a:solidFill>
                  <a:schemeClr val="tx1"/>
                </a:solidFill>
              </a:rPr>
              <a:t>Cells that are not actively preparing to divide enter an alternate phase called G</a:t>
            </a:r>
            <a:r>
              <a:rPr lang="en-US" sz="1600" baseline="-25000" dirty="0">
                <a:solidFill>
                  <a:schemeClr val="tx1"/>
                </a:solidFill>
              </a:rPr>
              <a:t>0</a:t>
            </a:r>
            <a:r>
              <a:rPr lang="en-US" sz="1600" dirty="0">
                <a:solidFill>
                  <a:schemeClr val="tx1"/>
                </a:solidFill>
              </a:rPr>
              <a:t>. In some cases, this is a temporary condition until triggered to enter G</a:t>
            </a:r>
            <a:r>
              <a:rPr lang="en-US" sz="1600" baseline="-25000" dirty="0">
                <a:solidFill>
                  <a:schemeClr val="tx1"/>
                </a:solidFill>
              </a:rPr>
              <a:t>1</a:t>
            </a:r>
            <a:r>
              <a:rPr lang="en-US" sz="1600" dirty="0">
                <a:solidFill>
                  <a:schemeClr val="tx1"/>
                </a:solidFill>
              </a:rPr>
              <a:t>. In other cases, the cell will remain in G</a:t>
            </a:r>
            <a:r>
              <a:rPr lang="en-US" sz="1600" baseline="-25000" dirty="0">
                <a:solidFill>
                  <a:schemeClr val="tx1"/>
                </a:solidFill>
              </a:rPr>
              <a:t>0</a:t>
            </a:r>
            <a:r>
              <a:rPr lang="en-US" sz="1600" dirty="0">
                <a:solidFill>
                  <a:schemeClr val="tx1"/>
                </a:solidFill>
              </a:rPr>
              <a:t> permanently.</a:t>
            </a:r>
          </a:p>
          <a:p>
            <a:r>
              <a:rPr lang="en-US" sz="1600" dirty="0">
                <a:solidFill>
                  <a:schemeClr val="tx1"/>
                </a:solidFill>
              </a:rPr>
              <a:t>Which cells in your body go into G</a:t>
            </a:r>
            <a:r>
              <a:rPr lang="en-US" sz="1600" baseline="-25000" dirty="0">
                <a:solidFill>
                  <a:schemeClr val="tx1"/>
                </a:solidFill>
              </a:rPr>
              <a:t>0</a:t>
            </a:r>
            <a:r>
              <a:rPr lang="en-US" sz="1600" dirty="0">
                <a:solidFill>
                  <a:schemeClr val="tx1"/>
                </a:solidFill>
              </a:rPr>
              <a:t> phase?</a:t>
            </a:r>
          </a:p>
        </p:txBody>
      </p:sp>
      <p:pic>
        <p:nvPicPr>
          <p:cNvPr id="4" name="Figure" descr="The cell cycle is shown in a circular graphic, with four stages. The S stage accounts for about 40 percent of the cycle. The G2 stage accounts for about 19 percent. Mitosis accounts for 2 percent, and G1 accounts for 39 percent. An arrow is shown exiting the G1 stage that points to the G0 stage outside the circle, in which cells are not actively dividing. Another arrow points from the G0 stage back into the G1 stage, where cells may re-enter the cycle."/>
          <p:cNvPicPr>
            <a:picLocks noGrp="1" noChangeAspect="1"/>
          </p:cNvPicPr>
          <p:nvPr>
            <p:ph type="pic" sz="quarter" idx="13"/>
          </p:nvPr>
        </p:nvPicPr>
        <p:blipFill>
          <a:blip r:embed="rId2" cstate="email">
            <a:extLst>
              <a:ext uri="{28A0092B-C50C-407E-A947-70E740481C1C}">
                <a14:useLocalDpi xmlns:a14="http://schemas.microsoft.com/office/drawing/2010/main" val="0"/>
              </a:ext>
            </a:extLst>
          </a:blip>
          <a:srcRect l="-50149" r="-50149"/>
          <a:stretch>
            <a:fillRect/>
          </a:stretch>
        </p:blipFill>
        <p:spPr/>
      </p:pic>
      <p:pic>
        <p:nvPicPr>
          <p:cNvPr id="6" name="OpenStaxLogo" descr="openstax college logo">
            <a:extLst>
              <a:ext uri="{FF2B5EF4-FFF2-40B4-BE49-F238E27FC236}">
                <a16:creationId xmlns:a16="http://schemas.microsoft.com/office/drawing/2014/main" id="{F13A0C1A-83D9-4F96-A6C1-52F84554AD82}"/>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772687" y="232182"/>
            <a:ext cx="1051734" cy="751709"/>
          </a:xfrm>
          <a:prstGeom prst="rect">
            <a:avLst/>
          </a:prstGeom>
        </p:spPr>
      </p:pic>
      <p:sp>
        <p:nvSpPr>
          <p:cNvPr id="5" name="Figure Number"/>
          <p:cNvSpPr>
            <a:spLocks noGrp="1"/>
          </p:cNvSpPr>
          <p:nvPr>
            <p:ph type="title"/>
          </p:nvPr>
        </p:nvSpPr>
        <p:spPr/>
        <p:txBody>
          <a:bodyPr/>
          <a:lstStyle/>
          <a:p>
            <a:r>
              <a:rPr lang="en-US" dirty="0"/>
              <a:t>What is G</a:t>
            </a:r>
            <a:r>
              <a:rPr lang="en-US" baseline="-25000" dirty="0"/>
              <a:t>0 </a:t>
            </a:r>
            <a:r>
              <a:rPr lang="en-US" dirty="0"/>
              <a:t>Phase?</a:t>
            </a:r>
          </a:p>
        </p:txBody>
      </p:sp>
    </p:spTree>
    <p:extLst>
      <p:ext uri="{BB962C8B-B14F-4D97-AF65-F5344CB8AC3E}">
        <p14:creationId xmlns:p14="http://schemas.microsoft.com/office/powerpoint/2010/main" val="22519661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Disclaimer">
            <a:extLst>
              <a:ext uri="{FF2B5EF4-FFF2-40B4-BE49-F238E27FC236}">
                <a16:creationId xmlns:a16="http://schemas.microsoft.com/office/drawing/2014/main" id="{11C07D87-C5AE-4F3E-9777-8CB3222A59DA}"/>
              </a:ext>
            </a:extLst>
          </p:cNvPr>
          <p:cNvSpPr txBox="1">
            <a:spLocks/>
          </p:cNvSpPr>
          <p:nvPr/>
        </p:nvSpPr>
        <p:spPr>
          <a:xfrm>
            <a:off x="457201" y="6506242"/>
            <a:ext cx="7686942" cy="283845"/>
          </a:xfrm>
          <a:prstGeom prst="rect">
            <a:avLst/>
          </a:prstGeom>
        </p:spPr>
        <p:txBody>
          <a:bodyPr/>
          <a:lstStyle>
            <a:defPPr>
              <a:defRPr lang="en-US"/>
            </a:defPPr>
            <a:lvl1pPr marL="0" algn="l"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This </a:t>
            </a:r>
            <a:r>
              <a:rPr lang="en-US" dirty="0" err="1"/>
              <a:t>OpenStax</a:t>
            </a:r>
            <a:r>
              <a:rPr lang="en-US" dirty="0"/>
              <a:t> ancillary resource is © Rice University under a CC-BY 4.0 International license; it may be reproduced or modified but must be attributed to </a:t>
            </a:r>
            <a:r>
              <a:rPr lang="en-US" dirty="0" err="1"/>
              <a:t>OpenStax</a:t>
            </a:r>
            <a:r>
              <a:rPr lang="en-US" dirty="0"/>
              <a:t>, Rice University and any changes must be noted. Any images credited to other sources are similarly available for reproduction, but must be attributed to their sources.</a:t>
            </a:r>
          </a:p>
        </p:txBody>
      </p:sp>
      <p:sp>
        <p:nvSpPr>
          <p:cNvPr id="7" name="Figure Legend"/>
          <p:cNvSpPr>
            <a:spLocks noGrp="1"/>
          </p:cNvSpPr>
          <p:nvPr>
            <p:ph type="body" sz="quarter" idx="14"/>
          </p:nvPr>
        </p:nvSpPr>
        <p:spPr>
          <a:xfrm>
            <a:off x="457200" y="5591516"/>
            <a:ext cx="8062912" cy="891632"/>
          </a:xfrm>
        </p:spPr>
        <p:txBody>
          <a:bodyPr>
            <a:normAutofit/>
          </a:bodyPr>
          <a:lstStyle/>
          <a:p>
            <a:r>
              <a:rPr lang="en-US" sz="1600" dirty="0"/>
              <a:t>The cell cycle is controlled at three checkpoints. Integrity of the DNA is assessed at the G</a:t>
            </a:r>
            <a:r>
              <a:rPr lang="en-US" sz="1600" baseline="-25000" dirty="0"/>
              <a:t>1</a:t>
            </a:r>
            <a:r>
              <a:rPr lang="en-US" sz="1600" dirty="0"/>
              <a:t> checkpoint. Proper chromosome duplication is assessed at the G</a:t>
            </a:r>
            <a:r>
              <a:rPr lang="en-US" sz="1600" baseline="-25000" dirty="0"/>
              <a:t>2</a:t>
            </a:r>
            <a:r>
              <a:rPr lang="en-US" sz="1600" dirty="0"/>
              <a:t> checkpoint. Attachment of each kinetochore to a spindle fiber is assessed at the M checkpoint.</a:t>
            </a:r>
            <a:endParaRPr lang="en-US" sz="1600" dirty="0">
              <a:solidFill>
                <a:schemeClr val="tx1"/>
              </a:solidFill>
            </a:endParaRPr>
          </a:p>
        </p:txBody>
      </p:sp>
      <p:pic>
        <p:nvPicPr>
          <p:cNvPr id="3" name="Figure" descr="This illustration shows the three major check points of the cell cycle, which occur in G1, G2, and mitosis."/>
          <p:cNvPicPr>
            <a:picLocks noGrp="1" noChangeAspect="1"/>
          </p:cNvPicPr>
          <p:nvPr>
            <p:ph type="pic" sz="quarter" idx="13"/>
          </p:nvPr>
        </p:nvPicPr>
        <p:blipFill>
          <a:blip r:embed="rId2" cstate="email">
            <a:extLst>
              <a:ext uri="{28A0092B-C50C-407E-A947-70E740481C1C}">
                <a14:useLocalDpi xmlns:a14="http://schemas.microsoft.com/office/drawing/2010/main" val="0"/>
              </a:ext>
            </a:extLst>
          </a:blip>
          <a:srcRect l="-37970" r="-37970"/>
          <a:stretch>
            <a:fillRect/>
          </a:stretch>
        </p:blipFill>
        <p:spPr>
          <a:xfrm>
            <a:off x="457199" y="2070870"/>
            <a:ext cx="8062913" cy="3500071"/>
          </a:xfrm>
        </p:spPr>
      </p:pic>
      <p:pic>
        <p:nvPicPr>
          <p:cNvPr id="6" name="OpenStaxLogo" descr="openstax college logo">
            <a:extLst>
              <a:ext uri="{FF2B5EF4-FFF2-40B4-BE49-F238E27FC236}">
                <a16:creationId xmlns:a16="http://schemas.microsoft.com/office/drawing/2014/main" id="{455E0900-0D50-42BE-9A60-FA2DB4835985}"/>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772687" y="232182"/>
            <a:ext cx="1051734" cy="751709"/>
          </a:xfrm>
          <a:prstGeom prst="rect">
            <a:avLst/>
          </a:prstGeom>
        </p:spPr>
      </p:pic>
      <p:sp>
        <p:nvSpPr>
          <p:cNvPr id="5" name="Figure Number"/>
          <p:cNvSpPr>
            <a:spLocks noGrp="1"/>
          </p:cNvSpPr>
          <p:nvPr>
            <p:ph type="title"/>
          </p:nvPr>
        </p:nvSpPr>
        <p:spPr>
          <a:xfrm>
            <a:off x="457200" y="490316"/>
            <a:ext cx="8062912" cy="876749"/>
          </a:xfrm>
        </p:spPr>
        <p:txBody>
          <a:bodyPr>
            <a:normAutofit/>
          </a:bodyPr>
          <a:lstStyle/>
          <a:p>
            <a:r>
              <a:rPr lang="en-US" dirty="0"/>
              <a:t>Checkpoints prevent uncontrolled cell division</a:t>
            </a:r>
          </a:p>
        </p:txBody>
      </p:sp>
    </p:spTree>
    <p:extLst>
      <p:ext uri="{BB962C8B-B14F-4D97-AF65-F5344CB8AC3E}">
        <p14:creationId xmlns:p14="http://schemas.microsoft.com/office/powerpoint/2010/main" val="63648581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ssential">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sential">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sential">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444</TotalTime>
  <Words>1205</Words>
  <Application>Microsoft Office PowerPoint</Application>
  <PresentationFormat>On-screen Show (4:3)</PresentationFormat>
  <Paragraphs>31</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Essential</vt:lpstr>
      <vt:lpstr>Concepts of Biology</vt:lpstr>
      <vt:lpstr>Learning objectives</vt:lpstr>
      <vt:lpstr>Cell Division causes Growth &amp; Development: A characteristic of life</vt:lpstr>
      <vt:lpstr>Prokaryotic Genomes</vt:lpstr>
      <vt:lpstr>Eukaryotic Genomes</vt:lpstr>
      <vt:lpstr>The Cell Cycle is the Life Cycle of a Cell</vt:lpstr>
      <vt:lpstr>The mitotic phase in detail</vt:lpstr>
      <vt:lpstr>What is G0 Phase?</vt:lpstr>
      <vt:lpstr>Checkpoints prevent uncontrolled cell division</vt:lpstr>
      <vt:lpstr>Cancer is the result of uncontrolled cell division</vt:lpstr>
      <vt:lpstr>Proto-oncogenes &amp; tumor suppressors</vt:lpstr>
    </vt:vector>
  </TitlesOfParts>
  <Company>WNI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Concepts of Biology - Chapter 6 - REPRODUCTION AT THE CELLULAR LEVEL</dc:title>
  <dc:creator>Spuddy McSpare</dc:creator>
  <cp:lastModifiedBy>Emily Avila</cp:lastModifiedBy>
  <cp:revision>131</cp:revision>
  <cp:lastPrinted>2013-07-08T20:18:38Z</cp:lastPrinted>
  <dcterms:created xsi:type="dcterms:W3CDTF">2012-06-04T02:13:36Z</dcterms:created>
  <dcterms:modified xsi:type="dcterms:W3CDTF">2020-06-17T20:51:33Z</dcterms:modified>
</cp:coreProperties>
</file>