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5"/>
  </p:handoutMasterIdLst>
  <p:sldIdLst>
    <p:sldId id="256" r:id="rId2"/>
    <p:sldId id="327" r:id="rId3"/>
    <p:sldId id="328" r:id="rId4"/>
    <p:sldId id="333" r:id="rId5"/>
    <p:sldId id="334" r:id="rId6"/>
    <p:sldId id="329" r:id="rId7"/>
    <p:sldId id="332" r:id="rId8"/>
    <p:sldId id="322" r:id="rId9"/>
    <p:sldId id="283" r:id="rId10"/>
    <p:sldId id="335" r:id="rId11"/>
    <p:sldId id="323" r:id="rId12"/>
    <p:sldId id="324" r:id="rId13"/>
    <p:sldId id="33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F7ACB28D-6751-C44D-9A10-290C059F5441}"/>
    <pc:docChg chg="undo custSel addSld delSld modSld">
      <pc:chgData name="Emily Avila" userId="939183f2-1b0e-483a-ae5d-627ac523c81d" providerId="ADAL" clId="{F7ACB28D-6751-C44D-9A10-290C059F5441}" dt="2020-06-21T00:29:47.810" v="3243" actId="20577"/>
      <pc:docMkLst>
        <pc:docMk/>
      </pc:docMkLst>
      <pc:sldChg chg="del">
        <pc:chgData name="Emily Avila" userId="939183f2-1b0e-483a-ae5d-627ac523c81d" providerId="ADAL" clId="{F7ACB28D-6751-C44D-9A10-290C059F5441}" dt="2020-06-20T22:12:29.404" v="541" actId="2696"/>
        <pc:sldMkLst>
          <pc:docMk/>
          <pc:sldMk cId="1039996947" sldId="277"/>
        </pc:sldMkLst>
      </pc:sldChg>
      <pc:sldChg chg="addSp delSp modSp">
        <pc:chgData name="Emily Avila" userId="939183f2-1b0e-483a-ae5d-627ac523c81d" providerId="ADAL" clId="{F7ACB28D-6751-C44D-9A10-290C059F5441}" dt="2020-06-20T22:57:10.503" v="2223" actId="1037"/>
        <pc:sldMkLst>
          <pc:docMk/>
          <pc:sldMk cId="301453763" sldId="283"/>
        </pc:sldMkLst>
        <pc:spChg chg="add del mod">
          <ac:chgData name="Emily Avila" userId="939183f2-1b0e-483a-ae5d-627ac523c81d" providerId="ADAL" clId="{F7ACB28D-6751-C44D-9A10-290C059F5441}" dt="2020-06-20T22:54:51.531" v="2042" actId="478"/>
          <ac:spMkLst>
            <pc:docMk/>
            <pc:sldMk cId="301453763" sldId="283"/>
            <ac:spMk id="3" creationId="{4E2596A2-6C02-5848-86FB-5941062FC027}"/>
          </ac:spMkLst>
        </pc:spChg>
        <pc:spChg chg="mod">
          <ac:chgData name="Emily Avila" userId="939183f2-1b0e-483a-ae5d-627ac523c81d" providerId="ADAL" clId="{F7ACB28D-6751-C44D-9A10-290C059F5441}" dt="2020-06-20T22:55:21.013" v="2089" actId="1035"/>
          <ac:spMkLst>
            <pc:docMk/>
            <pc:sldMk cId="301453763" sldId="283"/>
            <ac:spMk id="5" creationId="{00000000-0000-0000-0000-000000000000}"/>
          </ac:spMkLst>
        </pc:spChg>
        <pc:spChg chg="del">
          <ac:chgData name="Emily Avila" userId="939183f2-1b0e-483a-ae5d-627ac523c81d" providerId="ADAL" clId="{F7ACB28D-6751-C44D-9A10-290C059F5441}" dt="2020-06-20T22:55:00.749" v="2044" actId="478"/>
          <ac:spMkLst>
            <pc:docMk/>
            <pc:sldMk cId="301453763" sldId="283"/>
            <ac:spMk id="7" creationId="{00000000-0000-0000-0000-000000000000}"/>
          </ac:spMkLst>
        </pc:spChg>
        <pc:spChg chg="add mod">
          <ac:chgData name="Emily Avila" userId="939183f2-1b0e-483a-ae5d-627ac523c81d" providerId="ADAL" clId="{F7ACB28D-6751-C44D-9A10-290C059F5441}" dt="2020-06-20T22:57:10.503" v="2223" actId="1037"/>
          <ac:spMkLst>
            <pc:docMk/>
            <pc:sldMk cId="301453763" sldId="283"/>
            <ac:spMk id="8" creationId="{C2E55D43-3521-DF44-AEAD-1D260CBE75E0}"/>
          </ac:spMkLst>
        </pc:spChg>
        <pc:picChg chg="del">
          <ac:chgData name="Emily Avila" userId="939183f2-1b0e-483a-ae5d-627ac523c81d" providerId="ADAL" clId="{F7ACB28D-6751-C44D-9A10-290C059F5441}" dt="2020-06-20T22:54:49.249" v="2041" actId="478"/>
          <ac:picMkLst>
            <pc:docMk/>
            <pc:sldMk cId="301453763" sldId="283"/>
            <ac:picMk id="10" creationId="{00000000-0000-0000-0000-000000000000}"/>
          </ac:picMkLst>
        </pc:picChg>
        <pc:picChg chg="add mod">
          <ac:chgData name="Emily Avila" userId="939183f2-1b0e-483a-ae5d-627ac523c81d" providerId="ADAL" clId="{F7ACB28D-6751-C44D-9A10-290C059F5441}" dt="2020-06-20T22:56:20.688" v="2113" actId="1038"/>
          <ac:picMkLst>
            <pc:docMk/>
            <pc:sldMk cId="301453763" sldId="283"/>
            <ac:picMk id="13" creationId="{D7A887F9-9BAA-F248-B8E2-EEFF61A5DBD0}"/>
          </ac:picMkLst>
        </pc:picChg>
      </pc:sldChg>
      <pc:sldChg chg="del">
        <pc:chgData name="Emily Avila" userId="939183f2-1b0e-483a-ae5d-627ac523c81d" providerId="ADAL" clId="{F7ACB28D-6751-C44D-9A10-290C059F5441}" dt="2020-06-20T23:00:07.916" v="2340" actId="2696"/>
        <pc:sldMkLst>
          <pc:docMk/>
          <pc:sldMk cId="4043117880" sldId="284"/>
        </pc:sldMkLst>
      </pc:sldChg>
      <pc:sldChg chg="del">
        <pc:chgData name="Emily Avila" userId="939183f2-1b0e-483a-ae5d-627ac523c81d" providerId="ADAL" clId="{F7ACB28D-6751-C44D-9A10-290C059F5441}" dt="2020-06-21T00:21:30.621" v="3086" actId="2696"/>
        <pc:sldMkLst>
          <pc:docMk/>
          <pc:sldMk cId="2023719035" sldId="285"/>
        </pc:sldMkLst>
      </pc:sldChg>
      <pc:sldChg chg="del">
        <pc:chgData name="Emily Avila" userId="939183f2-1b0e-483a-ae5d-627ac523c81d" providerId="ADAL" clId="{F7ACB28D-6751-C44D-9A10-290C059F5441}" dt="2020-06-21T00:15:15.422" v="2984" actId="2696"/>
        <pc:sldMkLst>
          <pc:docMk/>
          <pc:sldMk cId="747424042" sldId="317"/>
        </pc:sldMkLst>
      </pc:sldChg>
      <pc:sldChg chg="del">
        <pc:chgData name="Emily Avila" userId="939183f2-1b0e-483a-ae5d-627ac523c81d" providerId="ADAL" clId="{F7ACB28D-6751-C44D-9A10-290C059F5441}" dt="2020-06-21T00:19:34.433" v="3085" actId="2696"/>
        <pc:sldMkLst>
          <pc:docMk/>
          <pc:sldMk cId="2251966114" sldId="318"/>
        </pc:sldMkLst>
      </pc:sldChg>
      <pc:sldChg chg="del">
        <pc:chgData name="Emily Avila" userId="939183f2-1b0e-483a-ae5d-627ac523c81d" providerId="ADAL" clId="{F7ACB28D-6751-C44D-9A10-290C059F5441}" dt="2020-06-20T22:34:15.905" v="1352" actId="2696"/>
        <pc:sldMkLst>
          <pc:docMk/>
          <pc:sldMk cId="1821640893" sldId="321"/>
        </pc:sldMkLst>
      </pc:sldChg>
      <pc:sldChg chg="modSp">
        <pc:chgData name="Emily Avila" userId="939183f2-1b0e-483a-ae5d-627ac523c81d" providerId="ADAL" clId="{F7ACB28D-6751-C44D-9A10-290C059F5441}" dt="2020-06-20T22:52:43.487" v="1840" actId="1035"/>
        <pc:sldMkLst>
          <pc:docMk/>
          <pc:sldMk cId="3399973792" sldId="322"/>
        </pc:sldMkLst>
        <pc:spChg chg="mod">
          <ac:chgData name="Emily Avila" userId="939183f2-1b0e-483a-ae5d-627ac523c81d" providerId="ADAL" clId="{F7ACB28D-6751-C44D-9A10-290C059F5441}" dt="2020-06-20T22:52:30.051" v="1811" actId="27636"/>
          <ac:spMkLst>
            <pc:docMk/>
            <pc:sldMk cId="3399973792" sldId="322"/>
            <ac:spMk id="5" creationId="{00000000-0000-0000-0000-000000000000}"/>
          </ac:spMkLst>
        </pc:spChg>
        <pc:spChg chg="mod">
          <ac:chgData name="Emily Avila" userId="939183f2-1b0e-483a-ae5d-627ac523c81d" providerId="ADAL" clId="{F7ACB28D-6751-C44D-9A10-290C059F5441}" dt="2020-06-20T22:51:40.435" v="1743" actId="1076"/>
          <ac:spMkLst>
            <pc:docMk/>
            <pc:sldMk cId="3399973792" sldId="322"/>
            <ac:spMk id="14" creationId="{00000000-0000-0000-0000-000000000000}"/>
          </ac:spMkLst>
        </pc:spChg>
        <pc:picChg chg="mod">
          <ac:chgData name="Emily Avila" userId="939183f2-1b0e-483a-ae5d-627ac523c81d" providerId="ADAL" clId="{F7ACB28D-6751-C44D-9A10-290C059F5441}" dt="2020-06-20T22:52:43.487" v="1840" actId="1035"/>
          <ac:picMkLst>
            <pc:docMk/>
            <pc:sldMk cId="3399973792" sldId="322"/>
            <ac:picMk id="6" creationId="{E5E011A9-7D89-4476-BF69-CB18C1F3E286}"/>
          </ac:picMkLst>
        </pc:picChg>
      </pc:sldChg>
      <pc:sldChg chg="addSp delSp modSp">
        <pc:chgData name="Emily Avila" userId="939183f2-1b0e-483a-ae5d-627ac523c81d" providerId="ADAL" clId="{F7ACB28D-6751-C44D-9A10-290C059F5441}" dt="2020-06-20T23:49:14.198" v="2925" actId="1076"/>
        <pc:sldMkLst>
          <pc:docMk/>
          <pc:sldMk cId="2480506368" sldId="323"/>
        </pc:sldMkLst>
        <pc:spChg chg="add del mod">
          <ac:chgData name="Emily Avila" userId="939183f2-1b0e-483a-ae5d-627ac523c81d" providerId="ADAL" clId="{F7ACB28D-6751-C44D-9A10-290C059F5441}" dt="2020-06-20T23:47:35.819" v="2817" actId="478"/>
          <ac:spMkLst>
            <pc:docMk/>
            <pc:sldMk cId="2480506368" sldId="323"/>
            <ac:spMk id="4" creationId="{407BA5CC-DA02-D147-9999-D97EDF3A1A80}"/>
          </ac:spMkLst>
        </pc:spChg>
        <pc:spChg chg="mod">
          <ac:chgData name="Emily Avila" userId="939183f2-1b0e-483a-ae5d-627ac523c81d" providerId="ADAL" clId="{F7ACB28D-6751-C44D-9A10-290C059F5441}" dt="2020-06-20T23:47:30.971" v="2815" actId="14100"/>
          <ac:spMkLst>
            <pc:docMk/>
            <pc:sldMk cId="2480506368" sldId="323"/>
            <ac:spMk id="5" creationId="{00000000-0000-0000-0000-000000000000}"/>
          </ac:spMkLst>
        </pc:spChg>
        <pc:spChg chg="mod">
          <ac:chgData name="Emily Avila" userId="939183f2-1b0e-483a-ae5d-627ac523c81d" providerId="ADAL" clId="{F7ACB28D-6751-C44D-9A10-290C059F5441}" dt="2020-06-20T23:48:35.133" v="2923" actId="14100"/>
          <ac:spMkLst>
            <pc:docMk/>
            <pc:sldMk cId="2480506368" sldId="323"/>
            <ac:spMk id="7" creationId="{00000000-0000-0000-0000-000000000000}"/>
          </ac:spMkLst>
        </pc:spChg>
        <pc:picChg chg="del mod modCrop">
          <ac:chgData name="Emily Avila" userId="939183f2-1b0e-483a-ae5d-627ac523c81d" providerId="ADAL" clId="{F7ACB28D-6751-C44D-9A10-290C059F5441}" dt="2020-06-20T23:47:32.982" v="2816" actId="478"/>
          <ac:picMkLst>
            <pc:docMk/>
            <pc:sldMk cId="2480506368" sldId="323"/>
            <ac:picMk id="3" creationId="{00000000-0000-0000-0000-000000000000}"/>
          </ac:picMkLst>
        </pc:picChg>
        <pc:picChg chg="add mod">
          <ac:chgData name="Emily Avila" userId="939183f2-1b0e-483a-ae5d-627ac523c81d" providerId="ADAL" clId="{F7ACB28D-6751-C44D-9A10-290C059F5441}" dt="2020-06-20T23:49:14.198" v="2925" actId="1076"/>
          <ac:picMkLst>
            <pc:docMk/>
            <pc:sldMk cId="2480506368" sldId="323"/>
            <ac:picMk id="11" creationId="{BF0FBAE9-6750-1E4E-BB94-2863CD5E992C}"/>
          </ac:picMkLst>
        </pc:picChg>
      </pc:sldChg>
      <pc:sldChg chg="modSp">
        <pc:chgData name="Emily Avila" userId="939183f2-1b0e-483a-ae5d-627ac523c81d" providerId="ADAL" clId="{F7ACB28D-6751-C44D-9A10-290C059F5441}" dt="2020-06-21T00:17:58.110" v="3083" actId="1036"/>
        <pc:sldMkLst>
          <pc:docMk/>
          <pc:sldMk cId="2328475058" sldId="324"/>
        </pc:sldMkLst>
        <pc:spChg chg="mod">
          <ac:chgData name="Emily Avila" userId="939183f2-1b0e-483a-ae5d-627ac523c81d" providerId="ADAL" clId="{F7ACB28D-6751-C44D-9A10-290C059F5441}" dt="2020-06-21T00:14:49.527" v="2949" actId="20577"/>
          <ac:spMkLst>
            <pc:docMk/>
            <pc:sldMk cId="2328475058" sldId="324"/>
            <ac:spMk id="5" creationId="{00000000-0000-0000-0000-000000000000}"/>
          </ac:spMkLst>
        </pc:spChg>
        <pc:spChg chg="mod">
          <ac:chgData name="Emily Avila" userId="939183f2-1b0e-483a-ae5d-627ac523c81d" providerId="ADAL" clId="{F7ACB28D-6751-C44D-9A10-290C059F5441}" dt="2020-06-21T00:17:58.110" v="3083" actId="1036"/>
          <ac:spMkLst>
            <pc:docMk/>
            <pc:sldMk cId="2328475058" sldId="324"/>
            <ac:spMk id="14" creationId="{00000000-0000-0000-0000-000000000000}"/>
          </ac:spMkLst>
        </pc:spChg>
      </pc:sldChg>
      <pc:sldChg chg="del">
        <pc:chgData name="Emily Avila" userId="939183f2-1b0e-483a-ae5d-627ac523c81d" providerId="ADAL" clId="{F7ACB28D-6751-C44D-9A10-290C059F5441}" dt="2020-06-21T00:15:22.346" v="2985" actId="2696"/>
        <pc:sldMkLst>
          <pc:docMk/>
          <pc:sldMk cId="1523789256" sldId="325"/>
        </pc:sldMkLst>
      </pc:sldChg>
      <pc:sldChg chg="del">
        <pc:chgData name="Emily Avila" userId="939183f2-1b0e-483a-ae5d-627ac523c81d" providerId="ADAL" clId="{F7ACB28D-6751-C44D-9A10-290C059F5441}" dt="2020-06-21T00:19:28.843" v="3084" actId="2696"/>
        <pc:sldMkLst>
          <pc:docMk/>
          <pc:sldMk cId="3898300053" sldId="326"/>
        </pc:sldMkLst>
      </pc:sldChg>
      <pc:sldChg chg="addSp delSp modSp new mod modClrScheme chgLayout">
        <pc:chgData name="Emily Avila" userId="939183f2-1b0e-483a-ae5d-627ac523c81d" providerId="ADAL" clId="{F7ACB28D-6751-C44D-9A10-290C059F5441}" dt="2020-06-20T22:57:54.465" v="2339" actId="20577"/>
        <pc:sldMkLst>
          <pc:docMk/>
          <pc:sldMk cId="3823293978" sldId="327"/>
        </pc:sldMkLst>
        <pc:spChg chg="add mod">
          <ac:chgData name="Emily Avila" userId="939183f2-1b0e-483a-ae5d-627ac523c81d" providerId="ADAL" clId="{F7ACB28D-6751-C44D-9A10-290C059F5441}" dt="2020-06-20T19:32:05.979" v="22" actId="20577"/>
          <ac:spMkLst>
            <pc:docMk/>
            <pc:sldMk cId="3823293978" sldId="327"/>
            <ac:spMk id="2" creationId="{D0374826-582D-2B45-B9E1-A63896A23D4D}"/>
          </ac:spMkLst>
        </pc:spChg>
        <pc:spChg chg="add del mod">
          <ac:chgData name="Emily Avila" userId="939183f2-1b0e-483a-ae5d-627ac523c81d" providerId="ADAL" clId="{F7ACB28D-6751-C44D-9A10-290C059F5441}" dt="2020-06-20T19:32:08.907" v="23" actId="478"/>
          <ac:spMkLst>
            <pc:docMk/>
            <pc:sldMk cId="3823293978" sldId="327"/>
            <ac:spMk id="3" creationId="{8D7ACD83-C685-4040-9383-B84B2A5A1F93}"/>
          </ac:spMkLst>
        </pc:spChg>
        <pc:spChg chg="add mod">
          <ac:chgData name="Emily Avila" userId="939183f2-1b0e-483a-ae5d-627ac523c81d" providerId="ADAL" clId="{F7ACB28D-6751-C44D-9A10-290C059F5441}" dt="2020-06-20T22:57:54.465" v="2339" actId="20577"/>
          <ac:spMkLst>
            <pc:docMk/>
            <pc:sldMk cId="3823293978" sldId="327"/>
            <ac:spMk id="4" creationId="{8FFD447C-D25D-7E48-9371-3AB348F83D75}"/>
          </ac:spMkLst>
        </pc:spChg>
      </pc:sldChg>
      <pc:sldChg chg="addSp delSp modSp new">
        <pc:chgData name="Emily Avila" userId="939183f2-1b0e-483a-ae5d-627ac523c81d" providerId="ADAL" clId="{F7ACB28D-6751-C44D-9A10-290C059F5441}" dt="2020-06-20T22:12:17.468" v="540" actId="1036"/>
        <pc:sldMkLst>
          <pc:docMk/>
          <pc:sldMk cId="4124325883" sldId="328"/>
        </pc:sldMkLst>
        <pc:spChg chg="mod">
          <ac:chgData name="Emily Avila" userId="939183f2-1b0e-483a-ae5d-627ac523c81d" providerId="ADAL" clId="{F7ACB28D-6751-C44D-9A10-290C059F5441}" dt="2020-06-20T20:43:41.074" v="127" actId="27636"/>
          <ac:spMkLst>
            <pc:docMk/>
            <pc:sldMk cId="4124325883" sldId="328"/>
            <ac:spMk id="2" creationId="{2FCF78AD-7075-5A40-A345-5E2C97F10E54}"/>
          </ac:spMkLst>
        </pc:spChg>
        <pc:spChg chg="del">
          <ac:chgData name="Emily Avila" userId="939183f2-1b0e-483a-ae5d-627ac523c81d" providerId="ADAL" clId="{F7ACB28D-6751-C44D-9A10-290C059F5441}" dt="2020-06-20T20:31:18.158" v="28" actId="478"/>
          <ac:spMkLst>
            <pc:docMk/>
            <pc:sldMk cId="4124325883" sldId="328"/>
            <ac:spMk id="3" creationId="{B307964A-40BF-CC41-87AD-92AC1F823F14}"/>
          </ac:spMkLst>
        </pc:spChg>
        <pc:spChg chg="mod">
          <ac:chgData name="Emily Avila" userId="939183f2-1b0e-483a-ae5d-627ac523c81d" providerId="ADAL" clId="{F7ACB28D-6751-C44D-9A10-290C059F5441}" dt="2020-06-20T20:47:50.815" v="482" actId="27636"/>
          <ac:spMkLst>
            <pc:docMk/>
            <pc:sldMk cId="4124325883" sldId="328"/>
            <ac:spMk id="4" creationId="{63EE05DC-0228-C940-9AD1-C50B2737735A}"/>
          </ac:spMkLst>
        </pc:spChg>
        <pc:spChg chg="add del mod">
          <ac:chgData name="Emily Avila" userId="939183f2-1b0e-483a-ae5d-627ac523c81d" providerId="ADAL" clId="{F7ACB28D-6751-C44D-9A10-290C059F5441}" dt="2020-06-20T20:47:54.865" v="483" actId="478"/>
          <ac:spMkLst>
            <pc:docMk/>
            <pc:sldMk cId="4124325883" sldId="328"/>
            <ac:spMk id="8" creationId="{C1729CC0-4D4C-1F47-8A52-1F82AD806988}"/>
          </ac:spMkLst>
        </pc:spChg>
        <pc:picChg chg="add mod">
          <ac:chgData name="Emily Avila" userId="939183f2-1b0e-483a-ae5d-627ac523c81d" providerId="ADAL" clId="{F7ACB28D-6751-C44D-9A10-290C059F5441}" dt="2020-06-20T20:49:04.303" v="495" actId="14100"/>
          <ac:picMkLst>
            <pc:docMk/>
            <pc:sldMk cId="4124325883" sldId="328"/>
            <ac:picMk id="7" creationId="{6BDA2177-CF40-DB4C-B18C-0AF17CAC2D4D}"/>
          </ac:picMkLst>
        </pc:picChg>
        <pc:picChg chg="add mod ord">
          <ac:chgData name="Emily Avila" userId="939183f2-1b0e-483a-ae5d-627ac523c81d" providerId="ADAL" clId="{F7ACB28D-6751-C44D-9A10-290C059F5441}" dt="2020-06-20T20:49:19.179" v="512" actId="1038"/>
          <ac:picMkLst>
            <pc:docMk/>
            <pc:sldMk cId="4124325883" sldId="328"/>
            <ac:picMk id="11" creationId="{393350EF-458B-4842-9454-9925FEFDEAF9}"/>
          </ac:picMkLst>
        </pc:picChg>
        <pc:picChg chg="add mod">
          <ac:chgData name="Emily Avila" userId="939183f2-1b0e-483a-ae5d-627ac523c81d" providerId="ADAL" clId="{F7ACB28D-6751-C44D-9A10-290C059F5441}" dt="2020-06-20T22:12:17.468" v="540" actId="1036"/>
          <ac:picMkLst>
            <pc:docMk/>
            <pc:sldMk cId="4124325883" sldId="328"/>
            <ac:picMk id="14" creationId="{39A3CB5F-E085-9841-A0E5-4953DE0E0405}"/>
          </ac:picMkLst>
        </pc:picChg>
      </pc:sldChg>
      <pc:sldChg chg="addSp delSp modSp new">
        <pc:chgData name="Emily Avila" userId="939183f2-1b0e-483a-ae5d-627ac523c81d" providerId="ADAL" clId="{F7ACB28D-6751-C44D-9A10-290C059F5441}" dt="2020-06-20T22:16:12.785" v="833" actId="14100"/>
        <pc:sldMkLst>
          <pc:docMk/>
          <pc:sldMk cId="1885779000" sldId="329"/>
        </pc:sldMkLst>
        <pc:spChg chg="mod">
          <ac:chgData name="Emily Avila" userId="939183f2-1b0e-483a-ae5d-627ac523c81d" providerId="ADAL" clId="{F7ACB28D-6751-C44D-9A10-290C059F5441}" dt="2020-06-20T22:15:12.471" v="611" actId="27636"/>
          <ac:spMkLst>
            <pc:docMk/>
            <pc:sldMk cId="1885779000" sldId="329"/>
            <ac:spMk id="2" creationId="{B2EE1295-18CE-C943-9F1D-3F3F8517E357}"/>
          </ac:spMkLst>
        </pc:spChg>
        <pc:spChg chg="del">
          <ac:chgData name="Emily Avila" userId="939183f2-1b0e-483a-ae5d-627ac523c81d" providerId="ADAL" clId="{F7ACB28D-6751-C44D-9A10-290C059F5441}" dt="2020-06-20T22:13:21.774" v="586" actId="478"/>
          <ac:spMkLst>
            <pc:docMk/>
            <pc:sldMk cId="1885779000" sldId="329"/>
            <ac:spMk id="3" creationId="{F4E1D86B-FBE8-8648-BF78-4C017A8055AE}"/>
          </ac:spMkLst>
        </pc:spChg>
        <pc:spChg chg="mod">
          <ac:chgData name="Emily Avila" userId="939183f2-1b0e-483a-ae5d-627ac523c81d" providerId="ADAL" clId="{F7ACB28D-6751-C44D-9A10-290C059F5441}" dt="2020-06-20T22:16:09.580" v="832" actId="1036"/>
          <ac:spMkLst>
            <pc:docMk/>
            <pc:sldMk cId="1885779000" sldId="329"/>
            <ac:spMk id="4" creationId="{DA97444C-917D-714D-A84E-A1A6105F8960}"/>
          </ac:spMkLst>
        </pc:spChg>
        <pc:picChg chg="add mod">
          <ac:chgData name="Emily Avila" userId="939183f2-1b0e-483a-ae5d-627ac523c81d" providerId="ADAL" clId="{F7ACB28D-6751-C44D-9A10-290C059F5441}" dt="2020-06-20T22:16:12.785" v="833" actId="14100"/>
          <ac:picMkLst>
            <pc:docMk/>
            <pc:sldMk cId="1885779000" sldId="329"/>
            <ac:picMk id="7" creationId="{4C6394B5-EC84-5E42-B3BA-022CB7CBE03B}"/>
          </ac:picMkLst>
        </pc:picChg>
      </pc:sldChg>
      <pc:sldChg chg="addSp delSp modSp new del">
        <pc:chgData name="Emily Avila" userId="939183f2-1b0e-483a-ae5d-627ac523c81d" providerId="ADAL" clId="{F7ACB28D-6751-C44D-9A10-290C059F5441}" dt="2020-06-20T22:42:41.723" v="1621" actId="21"/>
        <pc:sldMkLst>
          <pc:docMk/>
          <pc:sldMk cId="2206477151" sldId="330"/>
        </pc:sldMkLst>
        <pc:spChg chg="mod">
          <ac:chgData name="Emily Avila" userId="939183f2-1b0e-483a-ae5d-627ac523c81d" providerId="ADAL" clId="{F7ACB28D-6751-C44D-9A10-290C059F5441}" dt="2020-06-20T22:18:13.857" v="965" actId="20577"/>
          <ac:spMkLst>
            <pc:docMk/>
            <pc:sldMk cId="2206477151" sldId="330"/>
            <ac:spMk id="2" creationId="{3A651DAF-712C-144F-BD3B-3C7E47D4063C}"/>
          </ac:spMkLst>
        </pc:spChg>
        <pc:spChg chg="del">
          <ac:chgData name="Emily Avila" userId="939183f2-1b0e-483a-ae5d-627ac523c81d" providerId="ADAL" clId="{F7ACB28D-6751-C44D-9A10-290C059F5441}" dt="2020-06-20T22:16:42.991" v="893" actId="478"/>
          <ac:spMkLst>
            <pc:docMk/>
            <pc:sldMk cId="2206477151" sldId="330"/>
            <ac:spMk id="3" creationId="{135839D3-7702-A94F-A312-146123F802EC}"/>
          </ac:spMkLst>
        </pc:spChg>
        <pc:spChg chg="mod">
          <ac:chgData name="Emily Avila" userId="939183f2-1b0e-483a-ae5d-627ac523c81d" providerId="ADAL" clId="{F7ACB28D-6751-C44D-9A10-290C059F5441}" dt="2020-06-20T22:22:11.209" v="1319" actId="20577"/>
          <ac:spMkLst>
            <pc:docMk/>
            <pc:sldMk cId="2206477151" sldId="330"/>
            <ac:spMk id="4" creationId="{1A4BF6C2-59FD-804F-91E7-BDBE134CB05C}"/>
          </ac:spMkLst>
        </pc:spChg>
        <pc:picChg chg="add">
          <ac:chgData name="Emily Avila" userId="939183f2-1b0e-483a-ae5d-627ac523c81d" providerId="ADAL" clId="{F7ACB28D-6751-C44D-9A10-290C059F5441}" dt="2020-06-20T22:17:24.415" v="894" actId="22"/>
          <ac:picMkLst>
            <pc:docMk/>
            <pc:sldMk cId="2206477151" sldId="330"/>
            <ac:picMk id="7" creationId="{F1623DFF-432E-DF40-B879-889A4AD0EEA0}"/>
          </ac:picMkLst>
        </pc:picChg>
      </pc:sldChg>
      <pc:sldChg chg="addSp delSp modSp new del">
        <pc:chgData name="Emily Avila" userId="939183f2-1b0e-483a-ae5d-627ac523c81d" providerId="ADAL" clId="{F7ACB28D-6751-C44D-9A10-290C059F5441}" dt="2020-06-20T22:42:48.747" v="1623" actId="21"/>
        <pc:sldMkLst>
          <pc:docMk/>
          <pc:sldMk cId="458368550" sldId="331"/>
        </pc:sldMkLst>
        <pc:spChg chg="mod">
          <ac:chgData name="Emily Avila" userId="939183f2-1b0e-483a-ae5d-627ac523c81d" providerId="ADAL" clId="{F7ACB28D-6751-C44D-9A10-290C059F5441}" dt="2020-06-20T22:21:06.273" v="1216" actId="27636"/>
          <ac:spMkLst>
            <pc:docMk/>
            <pc:sldMk cId="458368550" sldId="331"/>
            <ac:spMk id="2" creationId="{60F3D6DA-5EAB-D241-B154-1E13FE6CF9EF}"/>
          </ac:spMkLst>
        </pc:spChg>
        <pc:spChg chg="del">
          <ac:chgData name="Emily Avila" userId="939183f2-1b0e-483a-ae5d-627ac523c81d" providerId="ADAL" clId="{F7ACB28D-6751-C44D-9A10-290C059F5441}" dt="2020-06-20T22:19:49.036" v="1212" actId="478"/>
          <ac:spMkLst>
            <pc:docMk/>
            <pc:sldMk cId="458368550" sldId="331"/>
            <ac:spMk id="3" creationId="{8FE6E65E-DA71-8E46-BCD9-E7AC1BF8BF9A}"/>
          </ac:spMkLst>
        </pc:spChg>
        <pc:spChg chg="mod">
          <ac:chgData name="Emily Avila" userId="939183f2-1b0e-483a-ae5d-627ac523c81d" providerId="ADAL" clId="{F7ACB28D-6751-C44D-9A10-290C059F5441}" dt="2020-06-20T22:21:42.404" v="1286" actId="1036"/>
          <ac:spMkLst>
            <pc:docMk/>
            <pc:sldMk cId="458368550" sldId="331"/>
            <ac:spMk id="4" creationId="{9F12AF41-32E2-E145-82ED-D8911AE37C24}"/>
          </ac:spMkLst>
        </pc:spChg>
        <pc:picChg chg="add mod ord">
          <ac:chgData name="Emily Avila" userId="939183f2-1b0e-483a-ae5d-627ac523c81d" providerId="ADAL" clId="{F7ACB28D-6751-C44D-9A10-290C059F5441}" dt="2020-06-20T22:33:31.770" v="1335" actId="170"/>
          <ac:picMkLst>
            <pc:docMk/>
            <pc:sldMk cId="458368550" sldId="331"/>
            <ac:picMk id="7" creationId="{2E62A07E-2372-4144-9BCF-92E3571523E1}"/>
          </ac:picMkLst>
        </pc:picChg>
        <pc:picChg chg="add del mod">
          <ac:chgData name="Emily Avila" userId="939183f2-1b0e-483a-ae5d-627ac523c81d" providerId="ADAL" clId="{F7ACB28D-6751-C44D-9A10-290C059F5441}" dt="2020-06-20T22:33:02.162" v="1327" actId="478"/>
          <ac:picMkLst>
            <pc:docMk/>
            <pc:sldMk cId="458368550" sldId="331"/>
            <ac:picMk id="10" creationId="{55074F8A-2F1A-BD49-80BA-AA5FD7D6B775}"/>
          </ac:picMkLst>
        </pc:picChg>
        <pc:picChg chg="add mod ord modCrop">
          <ac:chgData name="Emily Avila" userId="939183f2-1b0e-483a-ae5d-627ac523c81d" providerId="ADAL" clId="{F7ACB28D-6751-C44D-9A10-290C059F5441}" dt="2020-06-20T22:34:00.370" v="1351" actId="732"/>
          <ac:picMkLst>
            <pc:docMk/>
            <pc:sldMk cId="458368550" sldId="331"/>
            <ac:picMk id="13" creationId="{61C35D8A-BC31-7D46-AFA3-38E115A3E010}"/>
          </ac:picMkLst>
        </pc:picChg>
      </pc:sldChg>
      <pc:sldChg chg="addSp delSp modSp new">
        <pc:chgData name="Emily Avila" userId="939183f2-1b0e-483a-ae5d-627ac523c81d" providerId="ADAL" clId="{F7ACB28D-6751-C44D-9A10-290C059F5441}" dt="2020-06-20T22:53:55.498" v="1972" actId="1038"/>
        <pc:sldMkLst>
          <pc:docMk/>
          <pc:sldMk cId="2111465427" sldId="332"/>
        </pc:sldMkLst>
        <pc:spChg chg="mod">
          <ac:chgData name="Emily Avila" userId="939183f2-1b0e-483a-ae5d-627ac523c81d" providerId="ADAL" clId="{F7ACB28D-6751-C44D-9A10-290C059F5441}" dt="2020-06-20T22:35:38.674" v="1389" actId="20577"/>
          <ac:spMkLst>
            <pc:docMk/>
            <pc:sldMk cId="2111465427" sldId="332"/>
            <ac:spMk id="2" creationId="{9940E01E-9409-CC4D-8AB7-9CF5B0A8AD35}"/>
          </ac:spMkLst>
        </pc:spChg>
        <pc:spChg chg="del">
          <ac:chgData name="Emily Avila" userId="939183f2-1b0e-483a-ae5d-627ac523c81d" providerId="ADAL" clId="{F7ACB28D-6751-C44D-9A10-290C059F5441}" dt="2020-06-20T22:35:41.105" v="1390" actId="478"/>
          <ac:spMkLst>
            <pc:docMk/>
            <pc:sldMk cId="2111465427" sldId="332"/>
            <ac:spMk id="3" creationId="{37BD658C-50C5-854F-B198-D915F8E3BB3D}"/>
          </ac:spMkLst>
        </pc:spChg>
        <pc:spChg chg="mod">
          <ac:chgData name="Emily Avila" userId="939183f2-1b0e-483a-ae5d-627ac523c81d" providerId="ADAL" clId="{F7ACB28D-6751-C44D-9A10-290C059F5441}" dt="2020-06-20T22:42:23.864" v="1620" actId="20577"/>
          <ac:spMkLst>
            <pc:docMk/>
            <pc:sldMk cId="2111465427" sldId="332"/>
            <ac:spMk id="4" creationId="{052EAE00-0988-1249-982D-C1A1B7EC924B}"/>
          </ac:spMkLst>
        </pc:spChg>
        <pc:spChg chg="add mod">
          <ac:chgData name="Emily Avila" userId="939183f2-1b0e-483a-ae5d-627ac523c81d" providerId="ADAL" clId="{F7ACB28D-6751-C44D-9A10-290C059F5441}" dt="2020-06-20T22:41:13.343" v="1477" actId="1035"/>
          <ac:spMkLst>
            <pc:docMk/>
            <pc:sldMk cId="2111465427" sldId="332"/>
            <ac:spMk id="17" creationId="{39277DA2-26B5-7E4D-A4E1-CDDB3482F4ED}"/>
          </ac:spMkLst>
        </pc:spChg>
        <pc:spChg chg="add mod">
          <ac:chgData name="Emily Avila" userId="939183f2-1b0e-483a-ae5d-627ac523c81d" providerId="ADAL" clId="{F7ACB28D-6751-C44D-9A10-290C059F5441}" dt="2020-06-20T22:41:39.477" v="1511" actId="1037"/>
          <ac:spMkLst>
            <pc:docMk/>
            <pc:sldMk cId="2111465427" sldId="332"/>
            <ac:spMk id="18" creationId="{7462D423-6A87-C14A-9E65-51E63A769837}"/>
          </ac:spMkLst>
        </pc:spChg>
        <pc:spChg chg="add mod">
          <ac:chgData name="Emily Avila" userId="939183f2-1b0e-483a-ae5d-627ac523c81d" providerId="ADAL" clId="{F7ACB28D-6751-C44D-9A10-290C059F5441}" dt="2020-06-20T22:44:30.300" v="1741" actId="207"/>
          <ac:spMkLst>
            <pc:docMk/>
            <pc:sldMk cId="2111465427" sldId="332"/>
            <ac:spMk id="19" creationId="{0A2153B2-97BC-8C43-86C1-126E39454D50}"/>
          </ac:spMkLst>
        </pc:spChg>
        <pc:spChg chg="add mod">
          <ac:chgData name="Emily Avila" userId="939183f2-1b0e-483a-ae5d-627ac523c81d" providerId="ADAL" clId="{F7ACB28D-6751-C44D-9A10-290C059F5441}" dt="2020-06-20T22:53:31.725" v="1861" actId="1036"/>
          <ac:spMkLst>
            <pc:docMk/>
            <pc:sldMk cId="2111465427" sldId="332"/>
            <ac:spMk id="21" creationId="{0B05EDB8-2E86-B445-AAEF-623A5B1F1140}"/>
          </ac:spMkLst>
        </pc:spChg>
        <pc:spChg chg="add del mod">
          <ac:chgData name="Emily Avila" userId="939183f2-1b0e-483a-ae5d-627ac523c81d" providerId="ADAL" clId="{F7ACB28D-6751-C44D-9A10-290C059F5441}" dt="2020-06-20T22:53:38.521" v="1864" actId="478"/>
          <ac:spMkLst>
            <pc:docMk/>
            <pc:sldMk cId="2111465427" sldId="332"/>
            <ac:spMk id="23" creationId="{7F3EA048-372B-4040-BB4E-64C3D86A0372}"/>
          </ac:spMkLst>
        </pc:spChg>
        <pc:spChg chg="add mod">
          <ac:chgData name="Emily Avila" userId="939183f2-1b0e-483a-ae5d-627ac523c81d" providerId="ADAL" clId="{F7ACB28D-6751-C44D-9A10-290C059F5441}" dt="2020-06-20T22:53:55.498" v="1972" actId="1038"/>
          <ac:spMkLst>
            <pc:docMk/>
            <pc:sldMk cId="2111465427" sldId="332"/>
            <ac:spMk id="25" creationId="{8971D015-AB9A-3C45-AB95-1718ED7CE2A8}"/>
          </ac:spMkLst>
        </pc:spChg>
        <pc:picChg chg="add del mod">
          <ac:chgData name="Emily Avila" userId="939183f2-1b0e-483a-ae5d-627ac523c81d" providerId="ADAL" clId="{F7ACB28D-6751-C44D-9A10-290C059F5441}" dt="2020-06-20T22:37:12.030" v="1394" actId="478"/>
          <ac:picMkLst>
            <pc:docMk/>
            <pc:sldMk cId="2111465427" sldId="332"/>
            <ac:picMk id="7" creationId="{80ED481E-DEE3-A745-851B-C03EF8F0F033}"/>
          </ac:picMkLst>
        </pc:picChg>
        <pc:picChg chg="add del mod modCrop">
          <ac:chgData name="Emily Avila" userId="939183f2-1b0e-483a-ae5d-627ac523c81d" providerId="ADAL" clId="{F7ACB28D-6751-C44D-9A10-290C059F5441}" dt="2020-06-20T22:39:08.378" v="1403" actId="478"/>
          <ac:picMkLst>
            <pc:docMk/>
            <pc:sldMk cId="2111465427" sldId="332"/>
            <ac:picMk id="10" creationId="{EF041260-FB24-0C41-88E5-771D05E8B68B}"/>
          </ac:picMkLst>
        </pc:picChg>
        <pc:picChg chg="add mod modCrop">
          <ac:chgData name="Emily Avila" userId="939183f2-1b0e-483a-ae5d-627ac523c81d" providerId="ADAL" clId="{F7ACB28D-6751-C44D-9A10-290C059F5441}" dt="2020-06-20T22:40:37.177" v="1451" actId="14100"/>
          <ac:picMkLst>
            <pc:docMk/>
            <pc:sldMk cId="2111465427" sldId="332"/>
            <ac:picMk id="13" creationId="{5C1B0E20-F7C0-DE46-B7D3-EB47A4EDE0D0}"/>
          </ac:picMkLst>
        </pc:picChg>
        <pc:picChg chg="add mod modCrop">
          <ac:chgData name="Emily Avila" userId="939183f2-1b0e-483a-ae5d-627ac523c81d" providerId="ADAL" clId="{F7ACB28D-6751-C44D-9A10-290C059F5441}" dt="2020-06-20T22:40:32.070" v="1450" actId="1076"/>
          <ac:picMkLst>
            <pc:docMk/>
            <pc:sldMk cId="2111465427" sldId="332"/>
            <ac:picMk id="16" creationId="{DE14A67E-1A31-FB4F-A2D8-195482DCBF1F}"/>
          </ac:picMkLst>
        </pc:picChg>
      </pc:sldChg>
      <pc:sldChg chg="add">
        <pc:chgData name="Emily Avila" userId="939183f2-1b0e-483a-ae5d-627ac523c81d" providerId="ADAL" clId="{F7ACB28D-6751-C44D-9A10-290C059F5441}" dt="2020-06-20T22:42:44.642" v="1622" actId="22"/>
        <pc:sldMkLst>
          <pc:docMk/>
          <pc:sldMk cId="2206477151" sldId="333"/>
        </pc:sldMkLst>
      </pc:sldChg>
      <pc:sldChg chg="add">
        <pc:chgData name="Emily Avila" userId="939183f2-1b0e-483a-ae5d-627ac523c81d" providerId="ADAL" clId="{F7ACB28D-6751-C44D-9A10-290C059F5441}" dt="2020-06-20T22:42:52.283" v="1624" actId="22"/>
        <pc:sldMkLst>
          <pc:docMk/>
          <pc:sldMk cId="458368550" sldId="334"/>
        </pc:sldMkLst>
      </pc:sldChg>
      <pc:sldChg chg="addSp delSp modSp new">
        <pc:chgData name="Emily Avila" userId="939183f2-1b0e-483a-ae5d-627ac523c81d" providerId="ADAL" clId="{F7ACB28D-6751-C44D-9A10-290C059F5441}" dt="2020-06-20T23:44:21.163" v="2748" actId="20577"/>
        <pc:sldMkLst>
          <pc:docMk/>
          <pc:sldMk cId="1502315867" sldId="335"/>
        </pc:sldMkLst>
        <pc:spChg chg="mod">
          <ac:chgData name="Emily Avila" userId="939183f2-1b0e-483a-ae5d-627ac523c81d" providerId="ADAL" clId="{F7ACB28D-6751-C44D-9A10-290C059F5441}" dt="2020-06-20T23:19:30.318" v="2398" actId="27636"/>
          <ac:spMkLst>
            <pc:docMk/>
            <pc:sldMk cId="1502315867" sldId="335"/>
            <ac:spMk id="2" creationId="{F5D0859F-682C-3B4B-A479-9FF4CCE50B41}"/>
          </ac:spMkLst>
        </pc:spChg>
        <pc:spChg chg="del">
          <ac:chgData name="Emily Avila" userId="939183f2-1b0e-483a-ae5d-627ac523c81d" providerId="ADAL" clId="{F7ACB28D-6751-C44D-9A10-290C059F5441}" dt="2020-06-20T23:39:43.273" v="2711" actId="478"/>
          <ac:spMkLst>
            <pc:docMk/>
            <pc:sldMk cId="1502315867" sldId="335"/>
            <ac:spMk id="3" creationId="{EE7312EC-E704-DF4A-80AB-CF0376CD80F6}"/>
          </ac:spMkLst>
        </pc:spChg>
        <pc:spChg chg="mod">
          <ac:chgData name="Emily Avila" userId="939183f2-1b0e-483a-ae5d-627ac523c81d" providerId="ADAL" clId="{F7ACB28D-6751-C44D-9A10-290C059F5441}" dt="2020-06-20T23:44:21.163" v="2748" actId="20577"/>
          <ac:spMkLst>
            <pc:docMk/>
            <pc:sldMk cId="1502315867" sldId="335"/>
            <ac:spMk id="4" creationId="{10D28D02-FB79-6440-A7AB-A43034F1BC47}"/>
          </ac:spMkLst>
        </pc:spChg>
        <pc:picChg chg="add mod">
          <ac:chgData name="Emily Avila" userId="939183f2-1b0e-483a-ae5d-627ac523c81d" providerId="ADAL" clId="{F7ACB28D-6751-C44D-9A10-290C059F5441}" dt="2020-06-20T23:40:47.551" v="2715" actId="1076"/>
          <ac:picMkLst>
            <pc:docMk/>
            <pc:sldMk cId="1502315867" sldId="335"/>
            <ac:picMk id="7" creationId="{BB1E7EFD-8F9B-544F-BC87-A8F1D74FA66C}"/>
          </ac:picMkLst>
        </pc:picChg>
      </pc:sldChg>
      <pc:sldChg chg="addSp delSp modSp new">
        <pc:chgData name="Emily Avila" userId="939183f2-1b0e-483a-ae5d-627ac523c81d" providerId="ADAL" clId="{F7ACB28D-6751-C44D-9A10-290C059F5441}" dt="2020-06-21T00:29:47.810" v="3243" actId="20577"/>
        <pc:sldMkLst>
          <pc:docMk/>
          <pc:sldMk cId="2456688783" sldId="336"/>
        </pc:sldMkLst>
        <pc:spChg chg="mod">
          <ac:chgData name="Emily Avila" userId="939183f2-1b0e-483a-ae5d-627ac523c81d" providerId="ADAL" clId="{F7ACB28D-6751-C44D-9A10-290C059F5441}" dt="2020-06-21T00:29:47.810" v="3243" actId="20577"/>
          <ac:spMkLst>
            <pc:docMk/>
            <pc:sldMk cId="2456688783" sldId="336"/>
            <ac:spMk id="2" creationId="{3C7ED574-F982-244E-936F-E20657043193}"/>
          </ac:spMkLst>
        </pc:spChg>
        <pc:spChg chg="del">
          <ac:chgData name="Emily Avila" userId="939183f2-1b0e-483a-ae5d-627ac523c81d" providerId="ADAL" clId="{F7ACB28D-6751-C44D-9A10-290C059F5441}" dt="2020-06-21T00:21:52.309" v="3092" actId="478"/>
          <ac:spMkLst>
            <pc:docMk/>
            <pc:sldMk cId="2456688783" sldId="336"/>
            <ac:spMk id="3" creationId="{8E66AA9D-B425-9349-B72C-1A6E151B195F}"/>
          </ac:spMkLst>
        </pc:spChg>
        <pc:spChg chg="mod">
          <ac:chgData name="Emily Avila" userId="939183f2-1b0e-483a-ae5d-627ac523c81d" providerId="ADAL" clId="{F7ACB28D-6751-C44D-9A10-290C059F5441}" dt="2020-06-21T00:28:48.439" v="3162" actId="1036"/>
          <ac:spMkLst>
            <pc:docMk/>
            <pc:sldMk cId="2456688783" sldId="336"/>
            <ac:spMk id="4" creationId="{B24548F2-AA5F-3C4C-91D2-E04D23169CD8}"/>
          </ac:spMkLst>
        </pc:spChg>
        <pc:picChg chg="add mod">
          <ac:chgData name="Emily Avila" userId="939183f2-1b0e-483a-ae5d-627ac523c81d" providerId="ADAL" clId="{F7ACB28D-6751-C44D-9A10-290C059F5441}" dt="2020-06-21T00:29:05.086" v="3213" actId="1035"/>
          <ac:picMkLst>
            <pc:docMk/>
            <pc:sldMk cId="2456688783" sldId="336"/>
            <ac:picMk id="7" creationId="{5FACF7EF-C718-CF42-B394-AB4993EC0B99}"/>
          </ac:picMkLst>
        </pc:picChg>
        <pc:picChg chg="add del">
          <ac:chgData name="Emily Avila" userId="939183f2-1b0e-483a-ae5d-627ac523c81d" providerId="ADAL" clId="{F7ACB28D-6751-C44D-9A10-290C059F5441}" dt="2020-06-21T00:25:12.169" v="3098" actId="478"/>
          <ac:picMkLst>
            <pc:docMk/>
            <pc:sldMk cId="2456688783" sldId="336"/>
            <ac:picMk id="10" creationId="{9ABA939E-BBF8-1844-87F5-53C6D148193A}"/>
          </ac:picMkLst>
        </pc:picChg>
        <pc:picChg chg="add mod">
          <ac:chgData name="Emily Avila" userId="939183f2-1b0e-483a-ae5d-627ac523c81d" providerId="ADAL" clId="{F7ACB28D-6751-C44D-9A10-290C059F5441}" dt="2020-06-21T00:28:53.604" v="3184" actId="1036"/>
          <ac:picMkLst>
            <pc:docMk/>
            <pc:sldMk cId="2456688783" sldId="336"/>
            <ac:picMk id="13" creationId="{4B4D48A8-B392-264D-9758-67F083F2B8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20,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gelstaedterlab.org/research/host-parasite-coevolution/" TargetMode="External"/><Relationship Id="rId2" Type="http://schemas.openxmlformats.org/officeDocument/2006/relationships/hyperlink" Target="http://www.sls.iub.edu"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7D988FED-2CCD-4E34-9841-65A364A1AA7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983E382C-94D1-405D-8553-1104658EF8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7 THE CELLULAR BASIS OF INHERITANCE</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731EF99-B8D9-43EE-9D53-2D302CB39D1C}"/>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859F-682C-3B4B-A479-9FF4CCE50B41}"/>
              </a:ext>
            </a:extLst>
          </p:cNvPr>
          <p:cNvSpPr>
            <a:spLocks noGrp="1"/>
          </p:cNvSpPr>
          <p:nvPr>
            <p:ph type="title"/>
          </p:nvPr>
        </p:nvSpPr>
        <p:spPr>
          <a:xfrm>
            <a:off x="457200" y="241326"/>
            <a:ext cx="8062912" cy="1076902"/>
          </a:xfrm>
        </p:spPr>
        <p:txBody>
          <a:bodyPr>
            <a:normAutofit/>
          </a:bodyPr>
          <a:lstStyle/>
          <a:p>
            <a:r>
              <a:rPr lang="en-US" dirty="0"/>
              <a:t>Fertilization is another way to add genetic variation</a:t>
            </a:r>
          </a:p>
        </p:txBody>
      </p:sp>
      <p:sp>
        <p:nvSpPr>
          <p:cNvPr id="4" name="Text Placeholder 3">
            <a:extLst>
              <a:ext uri="{FF2B5EF4-FFF2-40B4-BE49-F238E27FC236}">
                <a16:creationId xmlns:a16="http://schemas.microsoft.com/office/drawing/2014/main" id="{10D28D02-FB79-6440-A7AB-A43034F1BC47}"/>
              </a:ext>
            </a:extLst>
          </p:cNvPr>
          <p:cNvSpPr>
            <a:spLocks noGrp="1"/>
          </p:cNvSpPr>
          <p:nvPr>
            <p:ph type="body" sz="quarter" idx="14"/>
          </p:nvPr>
        </p:nvSpPr>
        <p:spPr>
          <a:xfrm>
            <a:off x="457200" y="5478984"/>
            <a:ext cx="8062912" cy="1166382"/>
          </a:xfrm>
        </p:spPr>
        <p:txBody>
          <a:bodyPr/>
          <a:lstStyle/>
          <a:p>
            <a:r>
              <a:rPr lang="en-US" dirty="0"/>
              <a:t>Your parents could each make 8,388,608 genetically unique gametes</a:t>
            </a:r>
          </a:p>
          <a:p>
            <a:r>
              <a:rPr lang="en-US" dirty="0"/>
              <a:t>You are 1 out of 70,368,744,177,664 (70 TRILLION) possible offspring between your mom and your dad!!!! </a:t>
            </a:r>
            <a:r>
              <a:rPr lang="en-US" sz="1200" dirty="0"/>
              <a:t>Image from </a:t>
            </a:r>
            <a:r>
              <a:rPr lang="en-US" sz="1200" dirty="0" err="1"/>
              <a:t>dailymail.co.uk</a:t>
            </a:r>
            <a:endParaRPr lang="en-US" dirty="0"/>
          </a:p>
        </p:txBody>
      </p:sp>
      <p:pic>
        <p:nvPicPr>
          <p:cNvPr id="7" name="Picture 6">
            <a:extLst>
              <a:ext uri="{FF2B5EF4-FFF2-40B4-BE49-F238E27FC236}">
                <a16:creationId xmlns:a16="http://schemas.microsoft.com/office/drawing/2014/main" id="{BB1E7EFD-8F9B-544F-BC87-A8F1D74FA66C}"/>
              </a:ext>
            </a:extLst>
          </p:cNvPr>
          <p:cNvPicPr>
            <a:picLocks noChangeAspect="1"/>
          </p:cNvPicPr>
          <p:nvPr/>
        </p:nvPicPr>
        <p:blipFill>
          <a:blip r:embed="rId2"/>
          <a:stretch>
            <a:fillRect/>
          </a:stretch>
        </p:blipFill>
        <p:spPr>
          <a:xfrm>
            <a:off x="852025" y="1456842"/>
            <a:ext cx="6573858" cy="3944315"/>
          </a:xfrm>
          <a:prstGeom prst="rect">
            <a:avLst/>
          </a:prstGeom>
        </p:spPr>
      </p:pic>
    </p:spTree>
    <p:extLst>
      <p:ext uri="{BB962C8B-B14F-4D97-AF65-F5344CB8AC3E}">
        <p14:creationId xmlns:p14="http://schemas.microsoft.com/office/powerpoint/2010/main" val="150231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EEC5522-2C42-4B1D-A5EB-9E36B4E2FA9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1696014"/>
            <a:ext cx="8062912" cy="1092978"/>
          </a:xfrm>
        </p:spPr>
        <p:txBody>
          <a:bodyPr>
            <a:normAutofit/>
          </a:bodyPr>
          <a:lstStyle/>
          <a:p>
            <a:r>
              <a:rPr lang="en-US" sz="1600" dirty="0"/>
              <a:t>Practice using a Venn diagram to find all the ways that mitosis and meiosis and similar and different</a:t>
            </a:r>
          </a:p>
        </p:txBody>
      </p:sp>
      <p:pic>
        <p:nvPicPr>
          <p:cNvPr id="6" name="OpenStaxLogo" descr="openstax college logo">
            <a:extLst>
              <a:ext uri="{FF2B5EF4-FFF2-40B4-BE49-F238E27FC236}">
                <a16:creationId xmlns:a16="http://schemas.microsoft.com/office/drawing/2014/main" id="{FC948E8F-2D4E-4BF9-8945-0F291816E30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241326"/>
            <a:ext cx="8062912" cy="1092978"/>
          </a:xfrm>
        </p:spPr>
        <p:txBody>
          <a:bodyPr/>
          <a:lstStyle/>
          <a:p>
            <a:r>
              <a:rPr lang="en-US" dirty="0"/>
              <a:t>Compare &amp; contrast mitosis with meiosis</a:t>
            </a:r>
          </a:p>
        </p:txBody>
      </p:sp>
      <p:pic>
        <p:nvPicPr>
          <p:cNvPr id="11" name="Picture 10">
            <a:extLst>
              <a:ext uri="{FF2B5EF4-FFF2-40B4-BE49-F238E27FC236}">
                <a16:creationId xmlns:a16="http://schemas.microsoft.com/office/drawing/2014/main" id="{BF0FBAE9-6750-1E4E-BB94-2863CD5E992C}"/>
              </a:ext>
            </a:extLst>
          </p:cNvPr>
          <p:cNvPicPr>
            <a:picLocks noChangeAspect="1"/>
          </p:cNvPicPr>
          <p:nvPr/>
        </p:nvPicPr>
        <p:blipFill>
          <a:blip r:embed="rId3"/>
          <a:stretch>
            <a:fillRect/>
          </a:stretch>
        </p:blipFill>
        <p:spPr>
          <a:xfrm>
            <a:off x="1714500" y="2242503"/>
            <a:ext cx="5715000" cy="3581400"/>
          </a:xfrm>
          <a:prstGeom prst="rect">
            <a:avLst/>
          </a:prstGeom>
        </p:spPr>
      </p:pic>
    </p:spTree>
    <p:extLst>
      <p:ext uri="{BB962C8B-B14F-4D97-AF65-F5344CB8AC3E}">
        <p14:creationId xmlns:p14="http://schemas.microsoft.com/office/powerpoint/2010/main" val="248050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5C5BA28-D351-403B-8E06-421D805011C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573821"/>
            <a:ext cx="3913188" cy="2613961"/>
          </a:xfrm>
        </p:spPr>
        <p:txBody>
          <a:bodyPr>
            <a:noAutofit/>
          </a:bodyPr>
          <a:lstStyle/>
          <a:p>
            <a:r>
              <a:rPr lang="en-US" sz="1600" dirty="0">
                <a:solidFill>
                  <a:srgbClr val="000000"/>
                </a:solidFill>
              </a:rPr>
              <a:t>Following meiosis, each gamete has one copy of each chromosome. Nondisjunction occurs when homologous chromosomes (meiosis I) or sister chromatids (meiosis II) fail to separate </a:t>
            </a:r>
            <a:r>
              <a:rPr lang="pt-BR" sz="1600" dirty="0" err="1">
                <a:solidFill>
                  <a:srgbClr val="000000"/>
                </a:solidFill>
              </a:rPr>
              <a:t>during</a:t>
            </a:r>
            <a:r>
              <a:rPr lang="pt-BR" sz="1600" dirty="0">
                <a:solidFill>
                  <a:srgbClr val="000000"/>
                </a:solidFill>
              </a:rPr>
              <a:t> </a:t>
            </a:r>
            <a:r>
              <a:rPr lang="pt-BR" sz="1600" dirty="0" err="1">
                <a:solidFill>
                  <a:srgbClr val="000000"/>
                </a:solidFill>
              </a:rPr>
              <a:t>meiosis</a:t>
            </a:r>
            <a:r>
              <a:rPr lang="pt-BR" sz="1600" dirty="0">
                <a:solidFill>
                  <a:srgbClr val="000000"/>
                </a:solidFill>
              </a:rPr>
              <a:t>.</a:t>
            </a:r>
            <a:endParaRPr lang="en-US" sz="1600" dirty="0">
              <a:solidFill>
                <a:srgbClr val="000000"/>
              </a:solidFill>
            </a:endParaRPr>
          </a:p>
          <a:p>
            <a:endParaRPr lang="en-US" sz="1600" b="0" dirty="0">
              <a:solidFill>
                <a:srgbClr val="000000"/>
              </a:solidFill>
            </a:endParaRPr>
          </a:p>
          <a:p>
            <a:r>
              <a:rPr lang="en-US" sz="1600" dirty="0">
                <a:solidFill>
                  <a:srgbClr val="000000"/>
                </a:solidFill>
              </a:rPr>
              <a:t>Down Syndrome is the most commonly known result of nondisjunction </a:t>
            </a:r>
            <a:endParaRPr lang="en-US" sz="1600" b="0" dirty="0">
              <a:solidFill>
                <a:srgbClr val="000000"/>
              </a:solidFill>
            </a:endParaRPr>
          </a:p>
        </p:txBody>
      </p:sp>
      <p:pic>
        <p:nvPicPr>
          <p:cNvPr id="4" name="Figure" descr="This illustration shows nondisjunction during meiosis I and meiosis II. Nondisjunction during meiosis I occurs when a homologous pair fails to separate, and results in two gametes with n + 1 chromosomes, and two gametes with n – 1 chromosomes. Nondisjunction during meiosis II occurs when sister chromatids fail to separate, and results in one gamete with n + 1 chromosomes, one gamete with n – 1 chromosomes, and two normal game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349" b="-10349"/>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234D60E5-7F0B-4376-A468-72631DAD7B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dirty="0"/>
              <a:t>Nondisjunction</a:t>
            </a:r>
            <a:endParaRPr lang="en-US" sz="2400" dirty="0">
              <a:solidFill>
                <a:srgbClr val="6CB255"/>
              </a:solidFill>
            </a:endParaRPr>
          </a:p>
        </p:txBody>
      </p:sp>
    </p:spTree>
    <p:extLst>
      <p:ext uri="{BB962C8B-B14F-4D97-AF65-F5344CB8AC3E}">
        <p14:creationId xmlns:p14="http://schemas.microsoft.com/office/powerpoint/2010/main" val="232847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D574-F982-244E-936F-E20657043193}"/>
              </a:ext>
            </a:extLst>
          </p:cNvPr>
          <p:cNvSpPr>
            <a:spLocks noGrp="1"/>
          </p:cNvSpPr>
          <p:nvPr>
            <p:ph type="title"/>
          </p:nvPr>
        </p:nvSpPr>
        <p:spPr/>
        <p:txBody>
          <a:bodyPr/>
          <a:lstStyle/>
          <a:p>
            <a:r>
              <a:rPr lang="en-US" dirty="0"/>
              <a:t>Down syndrome </a:t>
            </a:r>
            <a:r>
              <a:rPr lang="en-US"/>
              <a:t>&amp; nondisjunction</a:t>
            </a:r>
            <a:endParaRPr lang="en-US" dirty="0"/>
          </a:p>
        </p:txBody>
      </p:sp>
      <p:sp>
        <p:nvSpPr>
          <p:cNvPr id="4" name="Text Placeholder 3">
            <a:extLst>
              <a:ext uri="{FF2B5EF4-FFF2-40B4-BE49-F238E27FC236}">
                <a16:creationId xmlns:a16="http://schemas.microsoft.com/office/drawing/2014/main" id="{B24548F2-AA5F-3C4C-91D2-E04D23169CD8}"/>
              </a:ext>
            </a:extLst>
          </p:cNvPr>
          <p:cNvSpPr>
            <a:spLocks noGrp="1"/>
          </p:cNvSpPr>
          <p:nvPr>
            <p:ph type="body" sz="quarter" idx="14"/>
          </p:nvPr>
        </p:nvSpPr>
        <p:spPr>
          <a:xfrm>
            <a:off x="457200" y="6017530"/>
            <a:ext cx="8062912" cy="453043"/>
          </a:xfrm>
        </p:spPr>
        <p:txBody>
          <a:bodyPr>
            <a:normAutofit/>
          </a:bodyPr>
          <a:lstStyle/>
          <a:p>
            <a:r>
              <a:rPr lang="en-US" sz="1200" dirty="0"/>
              <a:t>Images from </a:t>
            </a:r>
            <a:r>
              <a:rPr lang="en-US" sz="1200" dirty="0" err="1"/>
              <a:t>www.iupui.edu</a:t>
            </a:r>
            <a:endParaRPr lang="en-US" sz="1200" dirty="0"/>
          </a:p>
        </p:txBody>
      </p:sp>
      <p:pic>
        <p:nvPicPr>
          <p:cNvPr id="7" name="Picture 6">
            <a:extLst>
              <a:ext uri="{FF2B5EF4-FFF2-40B4-BE49-F238E27FC236}">
                <a16:creationId xmlns:a16="http://schemas.microsoft.com/office/drawing/2014/main" id="{5FACF7EF-C718-CF42-B394-AB4993EC0B99}"/>
              </a:ext>
            </a:extLst>
          </p:cNvPr>
          <p:cNvPicPr>
            <a:picLocks noChangeAspect="1"/>
          </p:cNvPicPr>
          <p:nvPr/>
        </p:nvPicPr>
        <p:blipFill>
          <a:blip r:embed="rId2"/>
          <a:stretch>
            <a:fillRect/>
          </a:stretch>
        </p:blipFill>
        <p:spPr>
          <a:xfrm>
            <a:off x="4791446" y="1865150"/>
            <a:ext cx="3870274" cy="34131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a:extLst>
              <a:ext uri="{FF2B5EF4-FFF2-40B4-BE49-F238E27FC236}">
                <a16:creationId xmlns:a16="http://schemas.microsoft.com/office/drawing/2014/main" id="{4B4D48A8-B392-264D-9758-67F083F2B8E6}"/>
              </a:ext>
            </a:extLst>
          </p:cNvPr>
          <p:cNvPicPr>
            <a:picLocks noChangeAspect="1"/>
          </p:cNvPicPr>
          <p:nvPr/>
        </p:nvPicPr>
        <p:blipFill>
          <a:blip r:embed="rId3"/>
          <a:stretch>
            <a:fillRect/>
          </a:stretch>
        </p:blipFill>
        <p:spPr>
          <a:xfrm>
            <a:off x="649388" y="1849073"/>
            <a:ext cx="3542564" cy="34131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566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4826-582D-2B45-B9E1-A63896A23D4D}"/>
              </a:ext>
            </a:extLst>
          </p:cNvPr>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8FFD447C-D25D-7E48-9371-3AB348F83D75}"/>
              </a:ext>
            </a:extLst>
          </p:cNvPr>
          <p:cNvSpPr>
            <a:spLocks noGrp="1"/>
          </p:cNvSpPr>
          <p:nvPr>
            <p:ph type="body" sz="quarter" idx="14"/>
          </p:nvPr>
        </p:nvSpPr>
        <p:spPr>
          <a:xfrm>
            <a:off x="457200" y="1270000"/>
            <a:ext cx="8062912" cy="4740364"/>
          </a:xfrm>
        </p:spPr>
        <p:txBody>
          <a:bodyPr/>
          <a:lstStyle/>
          <a:p>
            <a:r>
              <a:rPr lang="en-US" b="1" i="0" u="none" strike="noStrike" dirty="0">
                <a:solidFill>
                  <a:srgbClr val="000000"/>
                </a:solidFill>
                <a:effectLst/>
              </a:rPr>
              <a:t>After successfully completing this learning module, students will be able to:</a:t>
            </a:r>
            <a:endParaRPr lang="en-US" b="0" i="0" u="none" strike="noStrike" dirty="0">
              <a:solidFill>
                <a:srgbClr val="000000"/>
              </a:solidFill>
              <a:effectLst/>
            </a:endParaRPr>
          </a:p>
          <a:p>
            <a:pPr marL="342900" indent="-342900">
              <a:buFont typeface="Arial" panose="020B0604020202020204" pitchFamily="34" charset="0"/>
              <a:buChar char="•"/>
            </a:pPr>
            <a:r>
              <a:rPr lang="en-US" b="1" i="0" u="none" strike="noStrike" dirty="0">
                <a:solidFill>
                  <a:srgbClr val="000000"/>
                </a:solidFill>
                <a:effectLst/>
              </a:rPr>
              <a:t>Describe the evolutionary advantages of sexual reproduction.</a:t>
            </a:r>
            <a:endParaRPr lang="en-US" b="0" i="0" u="none" strike="noStrike" dirty="0">
              <a:solidFill>
                <a:srgbClr val="000000"/>
              </a:solidFill>
              <a:effectLst/>
            </a:endParaRPr>
          </a:p>
          <a:p>
            <a:pPr marL="342900" indent="-342900">
              <a:buFont typeface="Arial" panose="020B0604020202020204" pitchFamily="34" charset="0"/>
              <a:buChar char="•"/>
            </a:pPr>
            <a:r>
              <a:rPr lang="en-US" b="1" i="0" u="none" strike="noStrike" dirty="0">
                <a:solidFill>
                  <a:srgbClr val="000000"/>
                </a:solidFill>
                <a:effectLst/>
              </a:rPr>
              <a:t>Describe different life-cycle strategies among sexual multicellular organisms.</a:t>
            </a:r>
            <a:endParaRPr lang="en-US" b="0" i="0" u="none" strike="noStrike" dirty="0">
              <a:solidFill>
                <a:srgbClr val="000000"/>
              </a:solidFill>
              <a:effectLst/>
            </a:endParaRPr>
          </a:p>
          <a:p>
            <a:pPr marL="342900" indent="-342900">
              <a:buFont typeface="Arial" panose="020B0604020202020204" pitchFamily="34" charset="0"/>
              <a:buChar char="•"/>
            </a:pPr>
            <a:r>
              <a:rPr lang="en-US" b="1" i="0" u="none" strike="noStrike" dirty="0">
                <a:solidFill>
                  <a:srgbClr val="000000"/>
                </a:solidFill>
                <a:effectLst/>
              </a:rPr>
              <a:t>Describe the process of meiosis.</a:t>
            </a:r>
          </a:p>
          <a:p>
            <a:pPr marL="342900" indent="-342900">
              <a:buFont typeface="Arial" panose="020B0604020202020204" pitchFamily="34" charset="0"/>
              <a:buChar char="•"/>
            </a:pPr>
            <a:r>
              <a:rPr lang="en-US" b="1" dirty="0"/>
              <a:t>Describe 3 ways to increase genetic diversity in sexual reproduction.</a:t>
            </a:r>
            <a:endParaRPr lang="en-US" b="0" i="0" u="none" strike="noStrike" dirty="0">
              <a:solidFill>
                <a:srgbClr val="000000"/>
              </a:solidFill>
              <a:effectLst/>
            </a:endParaRPr>
          </a:p>
          <a:p>
            <a:pPr marL="342900" indent="-342900">
              <a:buFont typeface="Arial" panose="020B0604020202020204" pitchFamily="34" charset="0"/>
              <a:buChar char="•"/>
            </a:pPr>
            <a:r>
              <a:rPr lang="en-US" b="1" i="0" u="none" strike="noStrike" dirty="0">
                <a:solidFill>
                  <a:srgbClr val="000000"/>
                </a:solidFill>
                <a:effectLst/>
              </a:rPr>
              <a:t>Compare and contrast mitosis and meiosis.</a:t>
            </a:r>
            <a:endParaRPr lang="en-US" b="0" i="0" u="none" strike="noStrike" dirty="0">
              <a:solidFill>
                <a:srgbClr val="000000"/>
              </a:solidFill>
              <a:effectLst/>
            </a:endParaRPr>
          </a:p>
          <a:p>
            <a:pPr marL="342900" indent="-342900">
              <a:buFont typeface="Arial" panose="020B0604020202020204" pitchFamily="34" charset="0"/>
              <a:buChar char="•"/>
            </a:pPr>
            <a:r>
              <a:rPr lang="en-US" b="1" i="0" u="none" strike="noStrike" dirty="0">
                <a:solidFill>
                  <a:srgbClr val="000000"/>
                </a:solidFill>
                <a:effectLst/>
              </a:rPr>
              <a:t>Explain how nondisjunction leads to changes in chromosome number.</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382329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78AD-7075-5A40-A345-5E2C97F10E54}"/>
              </a:ext>
            </a:extLst>
          </p:cNvPr>
          <p:cNvSpPr>
            <a:spLocks noGrp="1"/>
          </p:cNvSpPr>
          <p:nvPr>
            <p:ph type="title"/>
          </p:nvPr>
        </p:nvSpPr>
        <p:spPr>
          <a:xfrm>
            <a:off x="457200" y="241326"/>
            <a:ext cx="8062912" cy="1166382"/>
          </a:xfrm>
        </p:spPr>
        <p:txBody>
          <a:bodyPr>
            <a:normAutofit/>
          </a:bodyPr>
          <a:lstStyle/>
          <a:p>
            <a:r>
              <a:rPr lang="en-US" dirty="0"/>
              <a:t>Describe the evolutionary advantages of sex</a:t>
            </a:r>
          </a:p>
        </p:txBody>
      </p:sp>
      <p:sp>
        <p:nvSpPr>
          <p:cNvPr id="4" name="Text Placeholder 3">
            <a:extLst>
              <a:ext uri="{FF2B5EF4-FFF2-40B4-BE49-F238E27FC236}">
                <a16:creationId xmlns:a16="http://schemas.microsoft.com/office/drawing/2014/main" id="{63EE05DC-0228-C940-9AD1-C50B2737735A}"/>
              </a:ext>
            </a:extLst>
          </p:cNvPr>
          <p:cNvSpPr>
            <a:spLocks noGrp="1"/>
          </p:cNvSpPr>
          <p:nvPr>
            <p:ph type="body" sz="quarter" idx="14"/>
          </p:nvPr>
        </p:nvSpPr>
        <p:spPr>
          <a:xfrm>
            <a:off x="457200" y="5422718"/>
            <a:ext cx="8062912" cy="1166382"/>
          </a:xfrm>
        </p:spPr>
        <p:txBody>
          <a:bodyPr>
            <a:normAutofit fontScale="77500" lnSpcReduction="20000"/>
          </a:bodyPr>
          <a:lstStyle/>
          <a:p>
            <a:r>
              <a:rPr lang="en-US" dirty="0"/>
              <a:t>The host and its pathogens are locked in an arm’s race.  The pathogen tends to win with the slower change that occurs in asexual reproduction (cloning).  Sexual reproduction causes genetic diversity in the population increasing the likelihood that someone is the population is resistant.</a:t>
            </a:r>
          </a:p>
          <a:p>
            <a:r>
              <a:rPr lang="en-US" sz="1400" dirty="0"/>
              <a:t>Images  from </a:t>
            </a:r>
            <a:r>
              <a:rPr lang="en-US" sz="1400" dirty="0" err="1">
                <a:hlinkClick r:id="rId2"/>
              </a:rPr>
              <a:t>www.sls.iub.edu</a:t>
            </a:r>
            <a:r>
              <a:rPr lang="en-US" sz="1400" dirty="0"/>
              <a:t>, </a:t>
            </a:r>
            <a:r>
              <a:rPr lang="en-US" sz="1400" dirty="0">
                <a:hlinkClick r:id="rId3"/>
              </a:rPr>
              <a:t>https://</a:t>
            </a:r>
            <a:r>
              <a:rPr lang="en-US" sz="1400" dirty="0" err="1">
                <a:hlinkClick r:id="rId3"/>
              </a:rPr>
              <a:t>engelstaedterlab.org</a:t>
            </a:r>
            <a:r>
              <a:rPr lang="en-US" sz="1400" dirty="0">
                <a:hlinkClick r:id="rId3"/>
              </a:rPr>
              <a:t>/research/host-parasite-coevolution/</a:t>
            </a:r>
            <a:r>
              <a:rPr lang="en-US" sz="1400" dirty="0"/>
              <a:t>, </a:t>
            </a:r>
          </a:p>
        </p:txBody>
      </p:sp>
      <p:pic>
        <p:nvPicPr>
          <p:cNvPr id="7" name="Picture 6">
            <a:extLst>
              <a:ext uri="{FF2B5EF4-FFF2-40B4-BE49-F238E27FC236}">
                <a16:creationId xmlns:a16="http://schemas.microsoft.com/office/drawing/2014/main" id="{6BDA2177-CF40-DB4C-B18C-0AF17CAC2D4D}"/>
              </a:ext>
            </a:extLst>
          </p:cNvPr>
          <p:cNvPicPr>
            <a:picLocks noChangeAspect="1"/>
          </p:cNvPicPr>
          <p:nvPr/>
        </p:nvPicPr>
        <p:blipFill>
          <a:blip r:embed="rId4"/>
          <a:stretch>
            <a:fillRect/>
          </a:stretch>
        </p:blipFill>
        <p:spPr>
          <a:xfrm>
            <a:off x="4189821" y="1248064"/>
            <a:ext cx="3643587" cy="1910859"/>
          </a:xfrm>
          <a:prstGeom prst="rect">
            <a:avLst/>
          </a:prstGeom>
        </p:spPr>
      </p:pic>
      <p:pic>
        <p:nvPicPr>
          <p:cNvPr id="14" name="Picture 13">
            <a:extLst>
              <a:ext uri="{FF2B5EF4-FFF2-40B4-BE49-F238E27FC236}">
                <a16:creationId xmlns:a16="http://schemas.microsoft.com/office/drawing/2014/main" id="{39A3CB5F-E085-9841-A0E5-4953DE0E0405}"/>
              </a:ext>
            </a:extLst>
          </p:cNvPr>
          <p:cNvPicPr>
            <a:picLocks noChangeAspect="1"/>
          </p:cNvPicPr>
          <p:nvPr/>
        </p:nvPicPr>
        <p:blipFill>
          <a:blip r:embed="rId5"/>
          <a:stretch>
            <a:fillRect/>
          </a:stretch>
        </p:blipFill>
        <p:spPr>
          <a:xfrm>
            <a:off x="136344" y="1944154"/>
            <a:ext cx="4106108" cy="3079581"/>
          </a:xfrm>
          <a:prstGeom prst="rect">
            <a:avLst/>
          </a:prstGeom>
        </p:spPr>
      </p:pic>
      <p:pic>
        <p:nvPicPr>
          <p:cNvPr id="11" name="Picture 10">
            <a:extLst>
              <a:ext uri="{FF2B5EF4-FFF2-40B4-BE49-F238E27FC236}">
                <a16:creationId xmlns:a16="http://schemas.microsoft.com/office/drawing/2014/main" id="{393350EF-458B-4842-9454-9925FEFDEAF9}"/>
              </a:ext>
            </a:extLst>
          </p:cNvPr>
          <p:cNvPicPr>
            <a:picLocks noChangeAspect="1"/>
          </p:cNvPicPr>
          <p:nvPr/>
        </p:nvPicPr>
        <p:blipFill>
          <a:blip r:embed="rId6"/>
          <a:stretch>
            <a:fillRect/>
          </a:stretch>
        </p:blipFill>
        <p:spPr>
          <a:xfrm>
            <a:off x="4516957" y="3351835"/>
            <a:ext cx="3158757" cy="2025321"/>
          </a:xfrm>
          <a:prstGeom prst="rect">
            <a:avLst/>
          </a:prstGeom>
        </p:spPr>
      </p:pic>
    </p:spTree>
    <p:extLst>
      <p:ext uri="{BB962C8B-B14F-4D97-AF65-F5344CB8AC3E}">
        <p14:creationId xmlns:p14="http://schemas.microsoft.com/office/powerpoint/2010/main" val="41243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1DAF-712C-144F-BD3B-3C7E47D4063C}"/>
              </a:ext>
            </a:extLst>
          </p:cNvPr>
          <p:cNvSpPr>
            <a:spLocks noGrp="1"/>
          </p:cNvSpPr>
          <p:nvPr>
            <p:ph type="title"/>
          </p:nvPr>
        </p:nvSpPr>
        <p:spPr>
          <a:xfrm>
            <a:off x="457200" y="241326"/>
            <a:ext cx="8062912" cy="1162024"/>
          </a:xfrm>
        </p:spPr>
        <p:txBody>
          <a:bodyPr>
            <a:normAutofit/>
          </a:bodyPr>
          <a:lstStyle/>
          <a:p>
            <a:r>
              <a:rPr lang="en-US" dirty="0"/>
              <a:t>3 Different life cycle strategies: alternation of generations</a:t>
            </a:r>
          </a:p>
        </p:txBody>
      </p:sp>
      <p:sp>
        <p:nvSpPr>
          <p:cNvPr id="4" name="Text Placeholder 3">
            <a:extLst>
              <a:ext uri="{FF2B5EF4-FFF2-40B4-BE49-F238E27FC236}">
                <a16:creationId xmlns:a16="http://schemas.microsoft.com/office/drawing/2014/main" id="{1A4BF6C2-59FD-804F-91E7-BDBE134CB05C}"/>
              </a:ext>
            </a:extLst>
          </p:cNvPr>
          <p:cNvSpPr>
            <a:spLocks noGrp="1"/>
          </p:cNvSpPr>
          <p:nvPr>
            <p:ph type="body" sz="quarter" idx="14"/>
          </p:nvPr>
        </p:nvSpPr>
        <p:spPr>
          <a:xfrm>
            <a:off x="457200" y="5503098"/>
            <a:ext cx="8062912" cy="1166382"/>
          </a:xfrm>
        </p:spPr>
        <p:txBody>
          <a:bodyPr/>
          <a:lstStyle/>
          <a:p>
            <a:r>
              <a:rPr lang="en-US" dirty="0"/>
              <a:t>The life alternates between a diploid state (2n) and a haploid state (1n).  </a:t>
            </a:r>
          </a:p>
        </p:txBody>
      </p:sp>
      <p:pic>
        <p:nvPicPr>
          <p:cNvPr id="7" name="Picture 6">
            <a:extLst>
              <a:ext uri="{FF2B5EF4-FFF2-40B4-BE49-F238E27FC236}">
                <a16:creationId xmlns:a16="http://schemas.microsoft.com/office/drawing/2014/main" id="{F1623DFF-432E-DF40-B879-889A4AD0EEA0}"/>
              </a:ext>
            </a:extLst>
          </p:cNvPr>
          <p:cNvPicPr>
            <a:picLocks noChangeAspect="1"/>
          </p:cNvPicPr>
          <p:nvPr/>
        </p:nvPicPr>
        <p:blipFill>
          <a:blip r:embed="rId2"/>
          <a:stretch>
            <a:fillRect/>
          </a:stretch>
        </p:blipFill>
        <p:spPr>
          <a:xfrm>
            <a:off x="1022350" y="1403350"/>
            <a:ext cx="7099300" cy="4051300"/>
          </a:xfrm>
          <a:prstGeom prst="rect">
            <a:avLst/>
          </a:prstGeom>
        </p:spPr>
      </p:pic>
    </p:spTree>
    <p:extLst>
      <p:ext uri="{BB962C8B-B14F-4D97-AF65-F5344CB8AC3E}">
        <p14:creationId xmlns:p14="http://schemas.microsoft.com/office/powerpoint/2010/main" val="220647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D6DA-5EAB-D241-B154-1E13FE6CF9EF}"/>
              </a:ext>
            </a:extLst>
          </p:cNvPr>
          <p:cNvSpPr>
            <a:spLocks noGrp="1"/>
          </p:cNvSpPr>
          <p:nvPr>
            <p:ph type="title"/>
          </p:nvPr>
        </p:nvSpPr>
        <p:spPr>
          <a:xfrm>
            <a:off x="457200" y="241326"/>
            <a:ext cx="8062912" cy="1166382"/>
          </a:xfrm>
        </p:spPr>
        <p:txBody>
          <a:bodyPr>
            <a:normAutofit/>
          </a:bodyPr>
          <a:lstStyle/>
          <a:p>
            <a:r>
              <a:rPr lang="en-US" dirty="0"/>
              <a:t>3 different life cycle strategies: haploid dominant</a:t>
            </a:r>
          </a:p>
        </p:txBody>
      </p:sp>
      <p:pic>
        <p:nvPicPr>
          <p:cNvPr id="13" name="Picture 12">
            <a:extLst>
              <a:ext uri="{FF2B5EF4-FFF2-40B4-BE49-F238E27FC236}">
                <a16:creationId xmlns:a16="http://schemas.microsoft.com/office/drawing/2014/main" id="{61C35D8A-BC31-7D46-AFA3-38E115A3E010}"/>
              </a:ext>
            </a:extLst>
          </p:cNvPr>
          <p:cNvPicPr>
            <a:picLocks noChangeAspect="1"/>
          </p:cNvPicPr>
          <p:nvPr/>
        </p:nvPicPr>
        <p:blipFill rotWithShape="1">
          <a:blip r:embed="rId2"/>
          <a:srcRect l="6759" t="7329" b="8006"/>
          <a:stretch/>
        </p:blipFill>
        <p:spPr>
          <a:xfrm>
            <a:off x="4782595" y="975953"/>
            <a:ext cx="4054822" cy="2453047"/>
          </a:xfrm>
          <a:prstGeom prst="rect">
            <a:avLst/>
          </a:prstGeom>
        </p:spPr>
      </p:pic>
      <p:sp>
        <p:nvSpPr>
          <p:cNvPr id="4" name="Text Placeholder 3">
            <a:extLst>
              <a:ext uri="{FF2B5EF4-FFF2-40B4-BE49-F238E27FC236}">
                <a16:creationId xmlns:a16="http://schemas.microsoft.com/office/drawing/2014/main" id="{9F12AF41-32E2-E145-82ED-D8911AE37C24}"/>
              </a:ext>
            </a:extLst>
          </p:cNvPr>
          <p:cNvSpPr>
            <a:spLocks noGrp="1"/>
          </p:cNvSpPr>
          <p:nvPr>
            <p:ph type="body" sz="quarter" idx="14"/>
          </p:nvPr>
        </p:nvSpPr>
        <p:spPr>
          <a:xfrm>
            <a:off x="457200" y="5470946"/>
            <a:ext cx="8062912" cy="1166382"/>
          </a:xfrm>
        </p:spPr>
        <p:txBody>
          <a:bodyPr/>
          <a:lstStyle/>
          <a:p>
            <a:r>
              <a:rPr lang="en-US" dirty="0"/>
              <a:t>Much of the life is spent in the haploid state. Haploid means the cells have one copy of each chromosome – one from the mother OR one from the father.  1n</a:t>
            </a:r>
          </a:p>
        </p:txBody>
      </p:sp>
      <p:pic>
        <p:nvPicPr>
          <p:cNvPr id="7" name="Picture 6">
            <a:extLst>
              <a:ext uri="{FF2B5EF4-FFF2-40B4-BE49-F238E27FC236}">
                <a16:creationId xmlns:a16="http://schemas.microsoft.com/office/drawing/2014/main" id="{2E62A07E-2372-4144-9BCF-92E3571523E1}"/>
              </a:ext>
            </a:extLst>
          </p:cNvPr>
          <p:cNvPicPr>
            <a:picLocks noChangeAspect="1"/>
          </p:cNvPicPr>
          <p:nvPr/>
        </p:nvPicPr>
        <p:blipFill>
          <a:blip r:embed="rId3"/>
          <a:stretch>
            <a:fillRect/>
          </a:stretch>
        </p:blipFill>
        <p:spPr>
          <a:xfrm>
            <a:off x="329555" y="2142336"/>
            <a:ext cx="4822787" cy="3328610"/>
          </a:xfrm>
          <a:prstGeom prst="rect">
            <a:avLst/>
          </a:prstGeom>
        </p:spPr>
      </p:pic>
    </p:spTree>
    <p:extLst>
      <p:ext uri="{BB962C8B-B14F-4D97-AF65-F5344CB8AC3E}">
        <p14:creationId xmlns:p14="http://schemas.microsoft.com/office/powerpoint/2010/main" val="45836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295-18CE-C943-9F1D-3F3F8517E357}"/>
              </a:ext>
            </a:extLst>
          </p:cNvPr>
          <p:cNvSpPr>
            <a:spLocks noGrp="1"/>
          </p:cNvSpPr>
          <p:nvPr>
            <p:ph type="title"/>
          </p:nvPr>
        </p:nvSpPr>
        <p:spPr>
          <a:xfrm>
            <a:off x="457200" y="241326"/>
            <a:ext cx="8062912" cy="1092978"/>
          </a:xfrm>
        </p:spPr>
        <p:txBody>
          <a:bodyPr>
            <a:normAutofit/>
          </a:bodyPr>
          <a:lstStyle/>
          <a:p>
            <a:r>
              <a:rPr lang="en-US" dirty="0"/>
              <a:t>3 different life cycle strategies: Diploid Dominant</a:t>
            </a:r>
          </a:p>
        </p:txBody>
      </p:sp>
      <p:sp>
        <p:nvSpPr>
          <p:cNvPr id="4" name="Text Placeholder 3">
            <a:extLst>
              <a:ext uri="{FF2B5EF4-FFF2-40B4-BE49-F238E27FC236}">
                <a16:creationId xmlns:a16="http://schemas.microsoft.com/office/drawing/2014/main" id="{DA97444C-917D-714D-A84E-A1A6105F8960}"/>
              </a:ext>
            </a:extLst>
          </p:cNvPr>
          <p:cNvSpPr>
            <a:spLocks noGrp="1"/>
          </p:cNvSpPr>
          <p:nvPr>
            <p:ph type="body" sz="quarter" idx="14"/>
          </p:nvPr>
        </p:nvSpPr>
        <p:spPr>
          <a:xfrm>
            <a:off x="457200" y="5470946"/>
            <a:ext cx="8062912" cy="1166382"/>
          </a:xfrm>
        </p:spPr>
        <p:txBody>
          <a:bodyPr/>
          <a:lstStyle/>
          <a:p>
            <a:r>
              <a:rPr lang="en-US" dirty="0"/>
              <a:t>Most of the life is spent as a diploid meaning the body cells have two copies of each chromosome: one from the mother and one from the father.  This is also called 2n.</a:t>
            </a:r>
          </a:p>
        </p:txBody>
      </p:sp>
      <p:pic>
        <p:nvPicPr>
          <p:cNvPr id="7" name="Picture 6">
            <a:extLst>
              <a:ext uri="{FF2B5EF4-FFF2-40B4-BE49-F238E27FC236}">
                <a16:creationId xmlns:a16="http://schemas.microsoft.com/office/drawing/2014/main" id="{4C6394B5-EC84-5E42-B3BA-022CB7CBE03B}"/>
              </a:ext>
            </a:extLst>
          </p:cNvPr>
          <p:cNvPicPr>
            <a:picLocks noChangeAspect="1"/>
          </p:cNvPicPr>
          <p:nvPr/>
        </p:nvPicPr>
        <p:blipFill>
          <a:blip r:embed="rId2"/>
          <a:stretch>
            <a:fillRect/>
          </a:stretch>
        </p:blipFill>
        <p:spPr>
          <a:xfrm>
            <a:off x="843987" y="1331993"/>
            <a:ext cx="7177555" cy="4037374"/>
          </a:xfrm>
          <a:prstGeom prst="rect">
            <a:avLst/>
          </a:prstGeom>
        </p:spPr>
      </p:pic>
    </p:spTree>
    <p:extLst>
      <p:ext uri="{BB962C8B-B14F-4D97-AF65-F5344CB8AC3E}">
        <p14:creationId xmlns:p14="http://schemas.microsoft.com/office/powerpoint/2010/main" val="188577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E01E-9409-CC4D-8AB7-9CF5B0A8AD35}"/>
              </a:ext>
            </a:extLst>
          </p:cNvPr>
          <p:cNvSpPr>
            <a:spLocks noGrp="1"/>
          </p:cNvSpPr>
          <p:nvPr>
            <p:ph type="title"/>
          </p:nvPr>
        </p:nvSpPr>
        <p:spPr/>
        <p:txBody>
          <a:bodyPr/>
          <a:lstStyle/>
          <a:p>
            <a:r>
              <a:rPr lang="en-US" dirty="0"/>
              <a:t>Describe the process of meiosis</a:t>
            </a:r>
          </a:p>
        </p:txBody>
      </p:sp>
      <p:sp>
        <p:nvSpPr>
          <p:cNvPr id="4" name="Text Placeholder 3">
            <a:extLst>
              <a:ext uri="{FF2B5EF4-FFF2-40B4-BE49-F238E27FC236}">
                <a16:creationId xmlns:a16="http://schemas.microsoft.com/office/drawing/2014/main" id="{052EAE00-0988-1249-982D-C1A1B7EC924B}"/>
              </a:ext>
            </a:extLst>
          </p:cNvPr>
          <p:cNvSpPr>
            <a:spLocks noGrp="1"/>
          </p:cNvSpPr>
          <p:nvPr>
            <p:ph type="body" sz="quarter" idx="14"/>
          </p:nvPr>
        </p:nvSpPr>
        <p:spPr>
          <a:xfrm>
            <a:off x="457200" y="5470946"/>
            <a:ext cx="8062912" cy="1166382"/>
          </a:xfrm>
        </p:spPr>
        <p:txBody>
          <a:bodyPr/>
          <a:lstStyle/>
          <a:p>
            <a:r>
              <a:rPr lang="en-US" dirty="0"/>
              <a:t>Meiosis is similar to doing mitosis twice which reduces the chromosome copy number from 2n to 1n.</a:t>
            </a:r>
          </a:p>
        </p:txBody>
      </p:sp>
      <p:pic>
        <p:nvPicPr>
          <p:cNvPr id="13" name="Picture 12">
            <a:extLst>
              <a:ext uri="{FF2B5EF4-FFF2-40B4-BE49-F238E27FC236}">
                <a16:creationId xmlns:a16="http://schemas.microsoft.com/office/drawing/2014/main" id="{5C1B0E20-F7C0-DE46-B7D3-EB47A4EDE0D0}"/>
              </a:ext>
            </a:extLst>
          </p:cNvPr>
          <p:cNvPicPr>
            <a:picLocks noChangeAspect="1"/>
          </p:cNvPicPr>
          <p:nvPr/>
        </p:nvPicPr>
        <p:blipFill rotWithShape="1">
          <a:blip r:embed="rId2"/>
          <a:srcRect b="54247"/>
          <a:stretch/>
        </p:blipFill>
        <p:spPr>
          <a:xfrm>
            <a:off x="185043" y="1695369"/>
            <a:ext cx="4310716" cy="3408745"/>
          </a:xfrm>
          <a:prstGeom prst="rect">
            <a:avLst/>
          </a:prstGeom>
        </p:spPr>
      </p:pic>
      <p:pic>
        <p:nvPicPr>
          <p:cNvPr id="16" name="Picture 15">
            <a:extLst>
              <a:ext uri="{FF2B5EF4-FFF2-40B4-BE49-F238E27FC236}">
                <a16:creationId xmlns:a16="http://schemas.microsoft.com/office/drawing/2014/main" id="{DE14A67E-1A31-FB4F-A2D8-195482DCBF1F}"/>
              </a:ext>
            </a:extLst>
          </p:cNvPr>
          <p:cNvPicPr>
            <a:picLocks noChangeAspect="1"/>
          </p:cNvPicPr>
          <p:nvPr/>
        </p:nvPicPr>
        <p:blipFill rotWithShape="1">
          <a:blip r:embed="rId2"/>
          <a:srcRect t="46215"/>
          <a:stretch/>
        </p:blipFill>
        <p:spPr>
          <a:xfrm>
            <a:off x="4709897" y="1582876"/>
            <a:ext cx="4182611" cy="3888070"/>
          </a:xfrm>
          <a:prstGeom prst="rect">
            <a:avLst/>
          </a:prstGeom>
        </p:spPr>
      </p:pic>
      <p:sp>
        <p:nvSpPr>
          <p:cNvPr id="17" name="TextBox 16">
            <a:extLst>
              <a:ext uri="{FF2B5EF4-FFF2-40B4-BE49-F238E27FC236}">
                <a16:creationId xmlns:a16="http://schemas.microsoft.com/office/drawing/2014/main" id="{39277DA2-26B5-7E4D-A4E1-CDDB3482F4ED}"/>
              </a:ext>
            </a:extLst>
          </p:cNvPr>
          <p:cNvSpPr txBox="1"/>
          <p:nvPr/>
        </p:nvSpPr>
        <p:spPr>
          <a:xfrm>
            <a:off x="1119207" y="1141163"/>
            <a:ext cx="1828800" cy="461665"/>
          </a:xfrm>
          <a:prstGeom prst="rect">
            <a:avLst/>
          </a:prstGeom>
          <a:noFill/>
        </p:spPr>
        <p:txBody>
          <a:bodyPr wrap="square" rtlCol="0">
            <a:spAutoFit/>
          </a:bodyPr>
          <a:lstStyle/>
          <a:p>
            <a:pPr algn="l"/>
            <a:r>
              <a:rPr lang="en-US" sz="2400" b="1" dirty="0"/>
              <a:t>Meiosis I</a:t>
            </a:r>
          </a:p>
        </p:txBody>
      </p:sp>
      <p:sp>
        <p:nvSpPr>
          <p:cNvPr id="18" name="TextBox 17">
            <a:extLst>
              <a:ext uri="{FF2B5EF4-FFF2-40B4-BE49-F238E27FC236}">
                <a16:creationId xmlns:a16="http://schemas.microsoft.com/office/drawing/2014/main" id="{7462D423-6A87-C14A-9E65-51E63A769837}"/>
              </a:ext>
            </a:extLst>
          </p:cNvPr>
          <p:cNvSpPr txBox="1"/>
          <p:nvPr/>
        </p:nvSpPr>
        <p:spPr>
          <a:xfrm>
            <a:off x="5669776" y="1105430"/>
            <a:ext cx="1828800" cy="461665"/>
          </a:xfrm>
          <a:prstGeom prst="rect">
            <a:avLst/>
          </a:prstGeom>
          <a:noFill/>
        </p:spPr>
        <p:txBody>
          <a:bodyPr wrap="square" rtlCol="0">
            <a:spAutoFit/>
          </a:bodyPr>
          <a:lstStyle/>
          <a:p>
            <a:pPr algn="l"/>
            <a:r>
              <a:rPr lang="en-US" sz="2400" b="1" dirty="0"/>
              <a:t>Meiosis II</a:t>
            </a:r>
          </a:p>
        </p:txBody>
      </p:sp>
      <p:sp>
        <p:nvSpPr>
          <p:cNvPr id="19" name="Star: 5 Points 18">
            <a:extLst>
              <a:ext uri="{FF2B5EF4-FFF2-40B4-BE49-F238E27FC236}">
                <a16:creationId xmlns:a16="http://schemas.microsoft.com/office/drawing/2014/main" id="{0A2153B2-97BC-8C43-86C1-126E39454D50}"/>
              </a:ext>
            </a:extLst>
          </p:cNvPr>
          <p:cNvSpPr/>
          <p:nvPr/>
        </p:nvSpPr>
        <p:spPr>
          <a:xfrm>
            <a:off x="3019415" y="2822488"/>
            <a:ext cx="426939" cy="426939"/>
          </a:xfrm>
          <a:prstGeom prst="star5">
            <a:avLst>
              <a:gd name="adj" fmla="val 13037"/>
              <a:gd name="hf" fmla="val 105146"/>
              <a:gd name="vf" fmla="val 11055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0B05EDB8-2E86-B445-AAEF-623A5B1F1140}"/>
              </a:ext>
            </a:extLst>
          </p:cNvPr>
          <p:cNvSpPr/>
          <p:nvPr/>
        </p:nvSpPr>
        <p:spPr>
          <a:xfrm>
            <a:off x="3171815" y="3457168"/>
            <a:ext cx="426939" cy="426939"/>
          </a:xfrm>
          <a:prstGeom prst="star5">
            <a:avLst>
              <a:gd name="adj" fmla="val 13037"/>
              <a:gd name="hf" fmla="val 105146"/>
              <a:gd name="vf" fmla="val 11055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8971D015-AB9A-3C45-AB95-1718ED7CE2A8}"/>
              </a:ext>
            </a:extLst>
          </p:cNvPr>
          <p:cNvSpPr/>
          <p:nvPr/>
        </p:nvSpPr>
        <p:spPr>
          <a:xfrm>
            <a:off x="7721001" y="2645008"/>
            <a:ext cx="426939" cy="426939"/>
          </a:xfrm>
          <a:prstGeom prst="star5">
            <a:avLst>
              <a:gd name="adj" fmla="val 13037"/>
              <a:gd name="hf" fmla="val 105146"/>
              <a:gd name="vf" fmla="val 11055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6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B718A5A-3390-4B28-AC43-AE5047586DB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4" name="Figure" descr="This illustration shows a pair of homologous chromosomes that are aligned. the ends of two non-sister chromatids of the homologous chromosomes cross over, and genetic material is exchanged. the non-sister chromatids between which genetic material was exchanged are called recombinant chromosomes. the other pair of non-sister chromatids that did not exchange genetic material are called non-recombinant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7" r="-3727"/>
          <a:stretch>
            <a:fillRect/>
          </a:stretch>
        </p:blipFill>
        <p:spPr>
          <a:xfrm>
            <a:off x="4489450" y="1108075"/>
            <a:ext cx="4030663" cy="5256213"/>
          </a:xfrm>
        </p:spPr>
      </p:pic>
      <p:sp>
        <p:nvSpPr>
          <p:cNvPr id="14" name="Figure Legend"/>
          <p:cNvSpPr>
            <a:spLocks noGrp="1"/>
          </p:cNvSpPr>
          <p:nvPr>
            <p:ph type="body" sz="quarter" idx="14"/>
          </p:nvPr>
        </p:nvSpPr>
        <p:spPr>
          <a:xfrm>
            <a:off x="256251" y="3192973"/>
            <a:ext cx="3913188" cy="3313269"/>
          </a:xfrm>
        </p:spPr>
        <p:txBody>
          <a:bodyPr>
            <a:noAutofit/>
          </a:bodyPr>
          <a:lstStyle/>
          <a:p>
            <a:r>
              <a:rPr lang="en-US" sz="1550" dirty="0">
                <a:solidFill>
                  <a:srgbClr val="000000"/>
                </a:solidFill>
              </a:rPr>
              <a:t>In this illustration of the effects of crossing over, the blue chromosome came from the individual’s father and the red chromosome came from the individual’s mother. Crossover occurs between non-sister chromatids of homologous chromosomes. The result is an exchange of genetic material between homologous chromosomes. The chromosomes that have a mixture of maternal and paternal sequence are called recombinant and the chromosomes that are completely paternal or maternal are called non-recombinant.</a:t>
            </a:r>
          </a:p>
        </p:txBody>
      </p:sp>
      <p:sp>
        <p:nvSpPr>
          <p:cNvPr id="5" name="Figure Number"/>
          <p:cNvSpPr>
            <a:spLocks noGrp="1"/>
          </p:cNvSpPr>
          <p:nvPr>
            <p:ph type="title"/>
          </p:nvPr>
        </p:nvSpPr>
        <p:spPr>
          <a:xfrm>
            <a:off x="457200" y="241326"/>
            <a:ext cx="8062912" cy="1101016"/>
          </a:xfrm>
        </p:spPr>
        <p:txBody>
          <a:bodyPr>
            <a:normAutofit/>
          </a:bodyPr>
          <a:lstStyle/>
          <a:p>
            <a:r>
              <a:rPr lang="en-US" dirty="0"/>
              <a:t>Crossing over is one way to increase genetic variation</a:t>
            </a:r>
            <a:endParaRPr lang="en-US" sz="2400" dirty="0">
              <a:solidFill>
                <a:srgbClr val="6CB255"/>
              </a:solidFill>
            </a:endParaRPr>
          </a:p>
        </p:txBody>
      </p:sp>
      <p:pic>
        <p:nvPicPr>
          <p:cNvPr id="6" name="OpenStaxLogo" descr="openstax college logo">
            <a:extLst>
              <a:ext uri="{FF2B5EF4-FFF2-40B4-BE49-F238E27FC236}">
                <a16:creationId xmlns:a16="http://schemas.microsoft.com/office/drawing/2014/main" id="{E5E011A9-7D89-4476-BF69-CB18C1F3E2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55725" y="77766"/>
            <a:ext cx="1051734" cy="751709"/>
          </a:xfrm>
          <a:prstGeom prst="rect">
            <a:avLst/>
          </a:prstGeom>
        </p:spPr>
      </p:pic>
    </p:spTree>
    <p:extLst>
      <p:ext uri="{BB962C8B-B14F-4D97-AF65-F5344CB8AC3E}">
        <p14:creationId xmlns:p14="http://schemas.microsoft.com/office/powerpoint/2010/main" val="339997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1C7FC32-E517-42E8-BC89-A7A4A362FE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B904639-CFB3-4DE2-B2C1-3DB8BC1E8B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95490" y="185060"/>
            <a:ext cx="8062912" cy="1076902"/>
          </a:xfrm>
        </p:spPr>
        <p:txBody>
          <a:bodyPr>
            <a:normAutofit/>
          </a:bodyPr>
          <a:lstStyle/>
          <a:p>
            <a:r>
              <a:rPr lang="en-US" dirty="0"/>
              <a:t>Independent assortment also increases genetic diversity</a:t>
            </a:r>
          </a:p>
        </p:txBody>
      </p:sp>
      <p:sp>
        <p:nvSpPr>
          <p:cNvPr id="8" name="Text Placeholder 7">
            <a:extLst>
              <a:ext uri="{FF2B5EF4-FFF2-40B4-BE49-F238E27FC236}">
                <a16:creationId xmlns:a16="http://schemas.microsoft.com/office/drawing/2014/main" id="{C2E55D43-3521-DF44-AEAD-1D260CBE75E0}"/>
              </a:ext>
            </a:extLst>
          </p:cNvPr>
          <p:cNvSpPr>
            <a:spLocks noGrp="1"/>
          </p:cNvSpPr>
          <p:nvPr>
            <p:ph type="body" sz="quarter" idx="14"/>
          </p:nvPr>
        </p:nvSpPr>
        <p:spPr>
          <a:xfrm>
            <a:off x="320554" y="2540002"/>
            <a:ext cx="2325456" cy="2154177"/>
          </a:xfrm>
        </p:spPr>
        <p:txBody>
          <a:bodyPr/>
          <a:lstStyle/>
          <a:p>
            <a:r>
              <a:rPr lang="en-US" dirty="0"/>
              <a:t>Notice the different combinations of chromosomes in each gamete!</a:t>
            </a:r>
          </a:p>
        </p:txBody>
      </p:sp>
      <p:pic>
        <p:nvPicPr>
          <p:cNvPr id="13" name="Picture 12">
            <a:extLst>
              <a:ext uri="{FF2B5EF4-FFF2-40B4-BE49-F238E27FC236}">
                <a16:creationId xmlns:a16="http://schemas.microsoft.com/office/drawing/2014/main" id="{D7A887F9-9BAA-F248-B8E2-EEFF61A5DBD0}"/>
              </a:ext>
            </a:extLst>
          </p:cNvPr>
          <p:cNvPicPr>
            <a:picLocks noChangeAspect="1"/>
          </p:cNvPicPr>
          <p:nvPr/>
        </p:nvPicPr>
        <p:blipFill>
          <a:blip r:embed="rId3"/>
          <a:stretch>
            <a:fillRect/>
          </a:stretch>
        </p:blipFill>
        <p:spPr>
          <a:xfrm>
            <a:off x="2782656" y="1291636"/>
            <a:ext cx="6018445" cy="5306014"/>
          </a:xfrm>
          <a:prstGeom prst="rect">
            <a:avLst/>
          </a:prstGeom>
        </p:spPr>
      </p:pic>
    </p:spTree>
    <p:extLst>
      <p:ext uri="{BB962C8B-B14F-4D97-AF65-F5344CB8AC3E}">
        <p14:creationId xmlns:p14="http://schemas.microsoft.com/office/powerpoint/2010/main" val="301453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1316</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Essential</vt:lpstr>
      <vt:lpstr>Concepts of Biology</vt:lpstr>
      <vt:lpstr>Learning objectives</vt:lpstr>
      <vt:lpstr>Describe the evolutionary advantages of sex</vt:lpstr>
      <vt:lpstr>3 Different life cycle strategies: alternation of generations</vt:lpstr>
      <vt:lpstr>3 different life cycle strategies: haploid dominant</vt:lpstr>
      <vt:lpstr>3 different life cycle strategies: Diploid Dominant</vt:lpstr>
      <vt:lpstr>Describe the process of meiosis</vt:lpstr>
      <vt:lpstr>Crossing over is one way to increase genetic variation</vt:lpstr>
      <vt:lpstr>Independent assortment also increases genetic diversity</vt:lpstr>
      <vt:lpstr>Fertilization is another way to add genetic variation</vt:lpstr>
      <vt:lpstr>Compare &amp; contrast mitosis with meiosis</vt:lpstr>
      <vt:lpstr>Nondisjunction</vt:lpstr>
      <vt:lpstr>Down syndrome &amp; nondisjunction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7 - THE CELLULAR BASIS OF INHERITANCE</dc:title>
  <dc:creator>Spuddy McSpare</dc:creator>
  <cp:lastModifiedBy>Emily Avila</cp:lastModifiedBy>
  <cp:revision>150</cp:revision>
  <cp:lastPrinted>2013-07-08T20:39:44Z</cp:lastPrinted>
  <dcterms:created xsi:type="dcterms:W3CDTF">2012-06-04T02:13:36Z</dcterms:created>
  <dcterms:modified xsi:type="dcterms:W3CDTF">2020-06-21T00:29:51Z</dcterms:modified>
</cp:coreProperties>
</file>