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18"/>
  </p:handoutMasterIdLst>
  <p:sldIdLst>
    <p:sldId id="256" r:id="rId2"/>
    <p:sldId id="296" r:id="rId3"/>
    <p:sldId id="297" r:id="rId4"/>
    <p:sldId id="298" r:id="rId5"/>
    <p:sldId id="300" r:id="rId6"/>
    <p:sldId id="299" r:id="rId7"/>
    <p:sldId id="301" r:id="rId8"/>
    <p:sldId id="282" r:id="rId9"/>
    <p:sldId id="286" r:id="rId10"/>
    <p:sldId id="288" r:id="rId11"/>
    <p:sldId id="302" r:id="rId12"/>
    <p:sldId id="289" r:id="rId13"/>
    <p:sldId id="303" r:id="rId14"/>
    <p:sldId id="304" r:id="rId15"/>
    <p:sldId id="291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591" autoAdjust="0"/>
  </p:normalViewPr>
  <p:slideViewPr>
    <p:cSldViewPr snapToGrid="0" snapToObject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Avila" userId="939183f2-1b0e-483a-ae5d-627ac523c81d" providerId="ADAL" clId="{7DC87FB2-D8E6-4540-9951-0368B9C0EC10}"/>
    <pc:docChg chg="undo custSel addSld delSld modSld">
      <pc:chgData name="Emily Avila" userId="939183f2-1b0e-483a-ae5d-627ac523c81d" providerId="ADAL" clId="{7DC87FB2-D8E6-4540-9951-0368B9C0EC10}" dt="2020-06-25T07:56:52.880" v="3797" actId="22"/>
      <pc:docMkLst>
        <pc:docMk/>
      </pc:docMkLst>
      <pc:sldChg chg="del">
        <pc:chgData name="Emily Avila" userId="939183f2-1b0e-483a-ae5d-627ac523c81d" providerId="ADAL" clId="{7DC87FB2-D8E6-4540-9951-0368B9C0EC10}" dt="2020-06-25T05:06:56.937" v="621" actId="21"/>
        <pc:sldMkLst>
          <pc:docMk/>
          <pc:sldMk cId="3285096315" sldId="273"/>
        </pc:sldMkLst>
      </pc:sldChg>
      <pc:sldChg chg="del">
        <pc:chgData name="Emily Avila" userId="939183f2-1b0e-483a-ae5d-627ac523c81d" providerId="ADAL" clId="{7DC87FB2-D8E6-4540-9951-0368B9C0EC10}" dt="2020-06-25T05:44:57.129" v="1984" actId="2696"/>
        <pc:sldMkLst>
          <pc:docMk/>
          <pc:sldMk cId="1039996947" sldId="277"/>
        </pc:sldMkLst>
      </pc:sldChg>
      <pc:sldChg chg="del">
        <pc:chgData name="Emily Avila" userId="939183f2-1b0e-483a-ae5d-627ac523c81d" providerId="ADAL" clId="{7DC87FB2-D8E6-4540-9951-0368B9C0EC10}" dt="2020-06-25T05:44:35.845" v="1982" actId="2696"/>
        <pc:sldMkLst>
          <pc:docMk/>
          <pc:sldMk cId="3126039572" sldId="279"/>
        </pc:sldMkLst>
      </pc:sldChg>
      <pc:sldChg chg="del">
        <pc:chgData name="Emily Avila" userId="939183f2-1b0e-483a-ae5d-627ac523c81d" providerId="ADAL" clId="{7DC87FB2-D8E6-4540-9951-0368B9C0EC10}" dt="2020-06-25T05:44:39.083" v="1983" actId="2696"/>
        <pc:sldMkLst>
          <pc:docMk/>
          <pc:sldMk cId="3778130879" sldId="280"/>
        </pc:sldMkLst>
      </pc:sldChg>
      <pc:sldChg chg="del">
        <pc:chgData name="Emily Avila" userId="939183f2-1b0e-483a-ae5d-627ac523c81d" providerId="ADAL" clId="{7DC87FB2-D8E6-4540-9951-0368B9C0EC10}" dt="2020-06-25T05:44:59.114" v="1985" actId="2696"/>
        <pc:sldMkLst>
          <pc:docMk/>
          <pc:sldMk cId="1221986116" sldId="281"/>
        </pc:sldMkLst>
      </pc:sldChg>
      <pc:sldChg chg="modSp">
        <pc:chgData name="Emily Avila" userId="939183f2-1b0e-483a-ae5d-627ac523c81d" providerId="ADAL" clId="{7DC87FB2-D8E6-4540-9951-0368B9C0EC10}" dt="2020-06-25T06:04:33.039" v="2070" actId="20577"/>
        <pc:sldMkLst>
          <pc:docMk/>
          <pc:sldMk cId="516119347" sldId="282"/>
        </pc:sldMkLst>
        <pc:spChg chg="mod">
          <ac:chgData name="Emily Avila" userId="939183f2-1b0e-483a-ae5d-627ac523c81d" providerId="ADAL" clId="{7DC87FB2-D8E6-4540-9951-0368B9C0EC10}" dt="2020-06-25T05:45:54.335" v="2012" actId="20577"/>
          <ac:spMkLst>
            <pc:docMk/>
            <pc:sldMk cId="516119347" sldId="282"/>
            <ac:spMk id="5" creationId="{00000000-0000-0000-0000-000000000000}"/>
          </ac:spMkLst>
        </pc:spChg>
        <pc:spChg chg="mod">
          <ac:chgData name="Emily Avila" userId="939183f2-1b0e-483a-ae5d-627ac523c81d" providerId="ADAL" clId="{7DC87FB2-D8E6-4540-9951-0368B9C0EC10}" dt="2020-06-25T06:04:33.039" v="2070" actId="20577"/>
          <ac:spMkLst>
            <pc:docMk/>
            <pc:sldMk cId="516119347" sldId="282"/>
            <ac:spMk id="14" creationId="{00000000-0000-0000-0000-000000000000}"/>
          </ac:spMkLst>
        </pc:spChg>
      </pc:sldChg>
      <pc:sldChg chg="del">
        <pc:chgData name="Emily Avila" userId="939183f2-1b0e-483a-ae5d-627ac523c81d" providerId="ADAL" clId="{7DC87FB2-D8E6-4540-9951-0368B9C0EC10}" dt="2020-06-25T06:06:37.761" v="2071" actId="2696"/>
        <pc:sldMkLst>
          <pc:docMk/>
          <pc:sldMk cId="2046934518" sldId="283"/>
        </pc:sldMkLst>
      </pc:sldChg>
      <pc:sldChg chg="del">
        <pc:chgData name="Emily Avila" userId="939183f2-1b0e-483a-ae5d-627ac523c81d" providerId="ADAL" clId="{7DC87FB2-D8E6-4540-9951-0368B9C0EC10}" dt="2020-06-25T06:07:01.567" v="2072" actId="2696"/>
        <pc:sldMkLst>
          <pc:docMk/>
          <pc:sldMk cId="956984911" sldId="284"/>
        </pc:sldMkLst>
      </pc:sldChg>
      <pc:sldChg chg="del">
        <pc:chgData name="Emily Avila" userId="939183f2-1b0e-483a-ae5d-627ac523c81d" providerId="ADAL" clId="{7DC87FB2-D8E6-4540-9951-0368B9C0EC10}" dt="2020-06-25T06:07:23.503" v="2073" actId="2696"/>
        <pc:sldMkLst>
          <pc:docMk/>
          <pc:sldMk cId="125705756" sldId="285"/>
        </pc:sldMkLst>
      </pc:sldChg>
      <pc:sldChg chg="addSp delSp modSp">
        <pc:chgData name="Emily Avila" userId="939183f2-1b0e-483a-ae5d-627ac523c81d" providerId="ADAL" clId="{7DC87FB2-D8E6-4540-9951-0368B9C0EC10}" dt="2020-06-25T06:30:01.506" v="2376" actId="1036"/>
        <pc:sldMkLst>
          <pc:docMk/>
          <pc:sldMk cId="1548393779" sldId="286"/>
        </pc:sldMkLst>
        <pc:spChg chg="mod">
          <ac:chgData name="Emily Avila" userId="939183f2-1b0e-483a-ae5d-627ac523c81d" providerId="ADAL" clId="{7DC87FB2-D8E6-4540-9951-0368B9C0EC10}" dt="2020-06-25T06:23:34.625" v="2122" actId="20577"/>
          <ac:spMkLst>
            <pc:docMk/>
            <pc:sldMk cId="1548393779" sldId="286"/>
            <ac:spMk id="5" creationId="{00000000-0000-0000-0000-000000000000}"/>
          </ac:spMkLst>
        </pc:spChg>
        <pc:spChg chg="mod">
          <ac:chgData name="Emily Avila" userId="939183f2-1b0e-483a-ae5d-627ac523c81d" providerId="ADAL" clId="{7DC87FB2-D8E6-4540-9951-0368B9C0EC10}" dt="2020-06-25T06:30:01.506" v="2376" actId="1036"/>
          <ac:spMkLst>
            <pc:docMk/>
            <pc:sldMk cId="1548393779" sldId="286"/>
            <ac:spMk id="7" creationId="{00000000-0000-0000-0000-000000000000}"/>
          </ac:spMkLst>
        </pc:spChg>
        <pc:grpChg chg="add del">
          <ac:chgData name="Emily Avila" userId="939183f2-1b0e-483a-ae5d-627ac523c81d" providerId="ADAL" clId="{7DC87FB2-D8E6-4540-9951-0368B9C0EC10}" dt="2020-06-25T06:24:09.890" v="2127"/>
          <ac:grpSpMkLst>
            <pc:docMk/>
            <pc:sldMk cId="1548393779" sldId="286"/>
            <ac:grpSpMk id="8" creationId="{521D3CE5-A32D-184E-9F96-7F22208CCC6D}"/>
          </ac:grpSpMkLst>
        </pc:grpChg>
        <pc:grpChg chg="add del">
          <ac:chgData name="Emily Avila" userId="939183f2-1b0e-483a-ae5d-627ac523c81d" providerId="ADAL" clId="{7DC87FB2-D8E6-4540-9951-0368B9C0EC10}" dt="2020-06-25T06:24:12.115" v="2129"/>
          <ac:grpSpMkLst>
            <pc:docMk/>
            <pc:sldMk cId="1548393779" sldId="286"/>
            <ac:grpSpMk id="11" creationId="{39062BBC-D240-464F-BBFD-FA637CF4759C}"/>
          </ac:grpSpMkLst>
        </pc:grpChg>
        <pc:grpChg chg="add del">
          <ac:chgData name="Emily Avila" userId="939183f2-1b0e-483a-ae5d-627ac523c81d" providerId="ADAL" clId="{7DC87FB2-D8E6-4540-9951-0368B9C0EC10}" dt="2020-06-25T06:24:36.336" v="2138"/>
          <ac:grpSpMkLst>
            <pc:docMk/>
            <pc:sldMk cId="1548393779" sldId="286"/>
            <ac:grpSpMk id="13" creationId="{1BAECE60-2934-7742-B1AE-8E0E8A68ECC8}"/>
          </ac:grpSpMkLst>
        </pc:grpChg>
        <pc:grpChg chg="add del">
          <ac:chgData name="Emily Avila" userId="939183f2-1b0e-483a-ae5d-627ac523c81d" providerId="ADAL" clId="{7DC87FB2-D8E6-4540-9951-0368B9C0EC10}" dt="2020-06-25T06:24:32.703" v="2136"/>
          <ac:grpSpMkLst>
            <pc:docMk/>
            <pc:sldMk cId="1548393779" sldId="286"/>
            <ac:grpSpMk id="18" creationId="{C046F4F5-AA9B-7742-A975-DE35EA426687}"/>
          </ac:grpSpMkLst>
        </pc:grpChg>
        <pc:grpChg chg="add del">
          <ac:chgData name="Emily Avila" userId="939183f2-1b0e-483a-ae5d-627ac523c81d" providerId="ADAL" clId="{7DC87FB2-D8E6-4540-9951-0368B9C0EC10}" dt="2020-06-25T06:25:05.037" v="2155"/>
          <ac:grpSpMkLst>
            <pc:docMk/>
            <pc:sldMk cId="1548393779" sldId="286"/>
            <ac:grpSpMk id="20" creationId="{17BCE7FA-3C10-5E41-AC7C-FCF80C7F52C2}"/>
          </ac:grpSpMkLst>
        </pc:grpChg>
        <pc:grpChg chg="add del">
          <ac:chgData name="Emily Avila" userId="939183f2-1b0e-483a-ae5d-627ac523c81d" providerId="ADAL" clId="{7DC87FB2-D8E6-4540-9951-0368B9C0EC10}" dt="2020-06-25T06:24:40.919" v="2141"/>
          <ac:grpSpMkLst>
            <pc:docMk/>
            <pc:sldMk cId="1548393779" sldId="286"/>
            <ac:grpSpMk id="22" creationId="{6239C805-0CF2-1A4A-B26B-8BE240D74565}"/>
          </ac:grpSpMkLst>
        </pc:grpChg>
        <pc:grpChg chg="add del">
          <ac:chgData name="Emily Avila" userId="939183f2-1b0e-483a-ae5d-627ac523c81d" providerId="ADAL" clId="{7DC87FB2-D8E6-4540-9951-0368B9C0EC10}" dt="2020-06-25T06:24:43.481" v="2143"/>
          <ac:grpSpMkLst>
            <pc:docMk/>
            <pc:sldMk cId="1548393779" sldId="286"/>
            <ac:grpSpMk id="25" creationId="{D599506A-C28F-8C41-B21D-5093F6EFB2FC}"/>
          </ac:grpSpMkLst>
        </pc:grpChg>
        <pc:grpChg chg="add del">
          <ac:chgData name="Emily Avila" userId="939183f2-1b0e-483a-ae5d-627ac523c81d" providerId="ADAL" clId="{7DC87FB2-D8E6-4540-9951-0368B9C0EC10}" dt="2020-06-25T06:24:46.397" v="2146"/>
          <ac:grpSpMkLst>
            <pc:docMk/>
            <pc:sldMk cId="1548393779" sldId="286"/>
            <ac:grpSpMk id="27" creationId="{DEC115D4-EBC4-C34F-BBA5-44621E9E4E66}"/>
          </ac:grpSpMkLst>
        </pc:grpChg>
        <pc:grpChg chg="add del">
          <ac:chgData name="Emily Avila" userId="939183f2-1b0e-483a-ae5d-627ac523c81d" providerId="ADAL" clId="{7DC87FB2-D8E6-4540-9951-0368B9C0EC10}" dt="2020-06-25T06:24:51.033" v="2149"/>
          <ac:grpSpMkLst>
            <pc:docMk/>
            <pc:sldMk cId="1548393779" sldId="286"/>
            <ac:grpSpMk id="30" creationId="{A0C8997D-E0E8-CB40-A3FE-5766EE6BC28A}"/>
          </ac:grpSpMkLst>
        </pc:grpChg>
        <pc:grpChg chg="add del">
          <ac:chgData name="Emily Avila" userId="939183f2-1b0e-483a-ae5d-627ac523c81d" providerId="ADAL" clId="{7DC87FB2-D8E6-4540-9951-0368B9C0EC10}" dt="2020-06-25T06:24:52.604" v="2151"/>
          <ac:grpSpMkLst>
            <pc:docMk/>
            <pc:sldMk cId="1548393779" sldId="286"/>
            <ac:grpSpMk id="33" creationId="{220B0436-ED90-3E42-9538-BBE55CFBE900}"/>
          </ac:grpSpMkLst>
        </pc:grpChg>
        <pc:grpChg chg="add del">
          <ac:chgData name="Emily Avila" userId="939183f2-1b0e-483a-ae5d-627ac523c81d" providerId="ADAL" clId="{7DC87FB2-D8E6-4540-9951-0368B9C0EC10}" dt="2020-06-25T06:24:55.062" v="2153"/>
          <ac:grpSpMkLst>
            <pc:docMk/>
            <pc:sldMk cId="1548393779" sldId="286"/>
            <ac:grpSpMk id="35" creationId="{52640415-9BAC-0F43-A85D-34BC45A29067}"/>
          </ac:grpSpMkLst>
        </pc:grpChg>
        <pc:grpChg chg="add del">
          <ac:chgData name="Emily Avila" userId="939183f2-1b0e-483a-ae5d-627ac523c81d" providerId="ADAL" clId="{7DC87FB2-D8E6-4540-9951-0368B9C0EC10}" dt="2020-06-25T06:25:37.799" v="2174"/>
          <ac:grpSpMkLst>
            <pc:docMk/>
            <pc:sldMk cId="1548393779" sldId="286"/>
            <ac:grpSpMk id="37" creationId="{9D7176CA-33AB-F44E-BF5C-F6C7AF8E456F}"/>
          </ac:grpSpMkLst>
        </pc:grpChg>
        <pc:grpChg chg="add del">
          <ac:chgData name="Emily Avila" userId="939183f2-1b0e-483a-ae5d-627ac523c81d" providerId="ADAL" clId="{7DC87FB2-D8E6-4540-9951-0368B9C0EC10}" dt="2020-06-25T06:25:09.032" v="2157"/>
          <ac:grpSpMkLst>
            <pc:docMk/>
            <pc:sldMk cId="1548393779" sldId="286"/>
            <ac:grpSpMk id="39" creationId="{AAF39A27-C6C1-2B40-8DA5-7B174C59F8C7}"/>
          </ac:grpSpMkLst>
        </pc:grpChg>
        <pc:grpChg chg="add del">
          <ac:chgData name="Emily Avila" userId="939183f2-1b0e-483a-ae5d-627ac523c81d" providerId="ADAL" clId="{7DC87FB2-D8E6-4540-9951-0368B9C0EC10}" dt="2020-06-25T06:25:11.383" v="2159"/>
          <ac:grpSpMkLst>
            <pc:docMk/>
            <pc:sldMk cId="1548393779" sldId="286"/>
            <ac:grpSpMk id="41" creationId="{5B0BD3A3-727A-7043-886F-D38ED964C13A}"/>
          </ac:grpSpMkLst>
        </pc:grpChg>
        <pc:grpChg chg="add del">
          <ac:chgData name="Emily Avila" userId="939183f2-1b0e-483a-ae5d-627ac523c81d" providerId="ADAL" clId="{7DC87FB2-D8E6-4540-9951-0368B9C0EC10}" dt="2020-06-25T06:25:13.236" v="2161"/>
          <ac:grpSpMkLst>
            <pc:docMk/>
            <pc:sldMk cId="1548393779" sldId="286"/>
            <ac:grpSpMk id="43" creationId="{0B9C88B5-557F-B141-BA5F-0D0E61BBF965}"/>
          </ac:grpSpMkLst>
        </pc:grpChg>
        <pc:grpChg chg="add del">
          <ac:chgData name="Emily Avila" userId="939183f2-1b0e-483a-ae5d-627ac523c81d" providerId="ADAL" clId="{7DC87FB2-D8E6-4540-9951-0368B9C0EC10}" dt="2020-06-25T06:25:14.783" v="2163"/>
          <ac:grpSpMkLst>
            <pc:docMk/>
            <pc:sldMk cId="1548393779" sldId="286"/>
            <ac:grpSpMk id="45" creationId="{716A5EEE-78CF-B245-8914-E97CE2428B9D}"/>
          </ac:grpSpMkLst>
        </pc:grpChg>
        <pc:grpChg chg="add del">
          <ac:chgData name="Emily Avila" userId="939183f2-1b0e-483a-ae5d-627ac523c81d" providerId="ADAL" clId="{7DC87FB2-D8E6-4540-9951-0368B9C0EC10}" dt="2020-06-25T06:25:16.335" v="2165"/>
          <ac:grpSpMkLst>
            <pc:docMk/>
            <pc:sldMk cId="1548393779" sldId="286"/>
            <ac:grpSpMk id="47" creationId="{E8F3732A-2EAD-E04D-A834-29B2A4CA6A1B}"/>
          </ac:grpSpMkLst>
        </pc:grpChg>
        <pc:grpChg chg="add del">
          <ac:chgData name="Emily Avila" userId="939183f2-1b0e-483a-ae5d-627ac523c81d" providerId="ADAL" clId="{7DC87FB2-D8E6-4540-9951-0368B9C0EC10}" dt="2020-06-25T06:25:17.918" v="2167"/>
          <ac:grpSpMkLst>
            <pc:docMk/>
            <pc:sldMk cId="1548393779" sldId="286"/>
            <ac:grpSpMk id="49" creationId="{4C0E502D-B89B-BF42-9773-D3030350A050}"/>
          </ac:grpSpMkLst>
        </pc:grpChg>
        <pc:grpChg chg="add del">
          <ac:chgData name="Emily Avila" userId="939183f2-1b0e-483a-ae5d-627ac523c81d" providerId="ADAL" clId="{7DC87FB2-D8E6-4540-9951-0368B9C0EC10}" dt="2020-06-25T06:25:19.046" v="2169"/>
          <ac:grpSpMkLst>
            <pc:docMk/>
            <pc:sldMk cId="1548393779" sldId="286"/>
            <ac:grpSpMk id="51" creationId="{C551885C-930B-5B4E-B734-340F3529E390}"/>
          </ac:grpSpMkLst>
        </pc:grpChg>
        <pc:grpChg chg="add del">
          <ac:chgData name="Emily Avila" userId="939183f2-1b0e-483a-ae5d-627ac523c81d" providerId="ADAL" clId="{7DC87FB2-D8E6-4540-9951-0368B9C0EC10}" dt="2020-06-25T06:25:22.701" v="2172"/>
          <ac:grpSpMkLst>
            <pc:docMk/>
            <pc:sldMk cId="1548393779" sldId="286"/>
            <ac:grpSpMk id="53" creationId="{D96BF573-88C7-1F4F-9262-0D95E079AD2E}"/>
          </ac:grpSpMkLst>
        </pc:grpChg>
        <pc:grpChg chg="add del">
          <ac:chgData name="Emily Avila" userId="939183f2-1b0e-483a-ae5d-627ac523c81d" providerId="ADAL" clId="{7DC87FB2-D8E6-4540-9951-0368B9C0EC10}" dt="2020-06-25T06:25:37.799" v="2174"/>
          <ac:grpSpMkLst>
            <pc:docMk/>
            <pc:sldMk cId="1548393779" sldId="286"/>
            <ac:grpSpMk id="56" creationId="{7B2B9992-AAC1-B146-8548-8B7C11E01807}"/>
          </ac:grpSpMkLst>
        </pc:grpChg>
        <pc:grpChg chg="add del">
          <ac:chgData name="Emily Avila" userId="939183f2-1b0e-483a-ae5d-627ac523c81d" providerId="ADAL" clId="{7DC87FB2-D8E6-4540-9951-0368B9C0EC10}" dt="2020-06-25T06:25:40.041" v="2176"/>
          <ac:grpSpMkLst>
            <pc:docMk/>
            <pc:sldMk cId="1548393779" sldId="286"/>
            <ac:grpSpMk id="58" creationId="{E70C053C-BB62-1E41-8AD3-69AA777291CB}"/>
          </ac:grpSpMkLst>
        </pc:grpChg>
        <pc:grpChg chg="add del">
          <ac:chgData name="Emily Avila" userId="939183f2-1b0e-483a-ae5d-627ac523c81d" providerId="ADAL" clId="{7DC87FB2-D8E6-4540-9951-0368B9C0EC10}" dt="2020-06-25T06:25:44.846" v="2181"/>
          <ac:grpSpMkLst>
            <pc:docMk/>
            <pc:sldMk cId="1548393779" sldId="286"/>
            <ac:grpSpMk id="60" creationId="{4F4BD48D-1475-7A41-B041-86003E01EE73}"/>
          </ac:grpSpMkLst>
        </pc:grpChg>
        <pc:grpChg chg="add del">
          <ac:chgData name="Emily Avila" userId="939183f2-1b0e-483a-ae5d-627ac523c81d" providerId="ADAL" clId="{7DC87FB2-D8E6-4540-9951-0368B9C0EC10}" dt="2020-06-25T06:25:48.156" v="2187"/>
          <ac:grpSpMkLst>
            <pc:docMk/>
            <pc:sldMk cId="1548393779" sldId="286"/>
            <ac:grpSpMk id="65" creationId="{B3F5B0AB-B6F4-A141-A450-58E454869F30}"/>
          </ac:grpSpMkLst>
        </pc:grpChg>
        <pc:grpChg chg="add del">
          <ac:chgData name="Emily Avila" userId="939183f2-1b0e-483a-ae5d-627ac523c81d" providerId="ADAL" clId="{7DC87FB2-D8E6-4540-9951-0368B9C0EC10}" dt="2020-06-25T06:27:59.132" v="2270"/>
          <ac:grpSpMkLst>
            <pc:docMk/>
            <pc:sldMk cId="1548393779" sldId="286"/>
            <ac:grpSpMk id="71" creationId="{EC970E70-3E56-6546-A149-388D1E578FA5}"/>
          </ac:grpSpMkLst>
        </pc:grpChg>
        <pc:grpChg chg="add del">
          <ac:chgData name="Emily Avila" userId="939183f2-1b0e-483a-ae5d-627ac523c81d" providerId="ADAL" clId="{7DC87FB2-D8E6-4540-9951-0368B9C0EC10}" dt="2020-06-25T06:26:04.973" v="2192"/>
          <ac:grpSpMkLst>
            <pc:docMk/>
            <pc:sldMk cId="1548393779" sldId="286"/>
            <ac:grpSpMk id="74" creationId="{32DF2571-2558-EB4C-916D-D96DD089B9FD}"/>
          </ac:grpSpMkLst>
        </pc:grpChg>
        <pc:grpChg chg="add del">
          <ac:chgData name="Emily Avila" userId="939183f2-1b0e-483a-ae5d-627ac523c81d" providerId="ADAL" clId="{7DC87FB2-D8E6-4540-9951-0368B9C0EC10}" dt="2020-06-25T06:26:08.941" v="2195"/>
          <ac:grpSpMkLst>
            <pc:docMk/>
            <pc:sldMk cId="1548393779" sldId="286"/>
            <ac:grpSpMk id="76" creationId="{2FADCDC3-EF02-534E-BCC8-73BAC288371C}"/>
          </ac:grpSpMkLst>
        </pc:grpChg>
        <pc:grpChg chg="add del">
          <ac:chgData name="Emily Avila" userId="939183f2-1b0e-483a-ae5d-627ac523c81d" providerId="ADAL" clId="{7DC87FB2-D8E6-4540-9951-0368B9C0EC10}" dt="2020-06-25T06:26:10.503" v="2197"/>
          <ac:grpSpMkLst>
            <pc:docMk/>
            <pc:sldMk cId="1548393779" sldId="286"/>
            <ac:grpSpMk id="79" creationId="{1497B7FE-3452-594A-8348-3EE8F43B3161}"/>
          </ac:grpSpMkLst>
        </pc:grpChg>
        <pc:grpChg chg="add del">
          <ac:chgData name="Emily Avila" userId="939183f2-1b0e-483a-ae5d-627ac523c81d" providerId="ADAL" clId="{7DC87FB2-D8E6-4540-9951-0368B9C0EC10}" dt="2020-06-25T06:26:13.440" v="2200"/>
          <ac:grpSpMkLst>
            <pc:docMk/>
            <pc:sldMk cId="1548393779" sldId="286"/>
            <ac:grpSpMk id="81" creationId="{EA166E5A-6FEE-5149-AE21-C343EFD7AE2E}"/>
          </ac:grpSpMkLst>
        </pc:grpChg>
        <pc:grpChg chg="add del">
          <ac:chgData name="Emily Avila" userId="939183f2-1b0e-483a-ae5d-627ac523c81d" providerId="ADAL" clId="{7DC87FB2-D8E6-4540-9951-0368B9C0EC10}" dt="2020-06-25T06:26:16.419" v="2203"/>
          <ac:grpSpMkLst>
            <pc:docMk/>
            <pc:sldMk cId="1548393779" sldId="286"/>
            <ac:grpSpMk id="84" creationId="{B220C7C1-9B28-184F-BDDA-8D918EEC7B12}"/>
          </ac:grpSpMkLst>
        </pc:grpChg>
        <pc:grpChg chg="add del">
          <ac:chgData name="Emily Avila" userId="939183f2-1b0e-483a-ae5d-627ac523c81d" providerId="ADAL" clId="{7DC87FB2-D8E6-4540-9951-0368B9C0EC10}" dt="2020-06-25T06:26:18.346" v="2205"/>
          <ac:grpSpMkLst>
            <pc:docMk/>
            <pc:sldMk cId="1548393779" sldId="286"/>
            <ac:grpSpMk id="87" creationId="{0EF9667F-BB84-F841-9D2C-384291F28D57}"/>
          </ac:grpSpMkLst>
        </pc:grpChg>
        <pc:grpChg chg="add del">
          <ac:chgData name="Emily Avila" userId="939183f2-1b0e-483a-ae5d-627ac523c81d" providerId="ADAL" clId="{7DC87FB2-D8E6-4540-9951-0368B9C0EC10}" dt="2020-06-25T06:26:20.016" v="2207"/>
          <ac:grpSpMkLst>
            <pc:docMk/>
            <pc:sldMk cId="1548393779" sldId="286"/>
            <ac:grpSpMk id="89" creationId="{D24C7857-FC32-2940-9616-3D1FAE537AA6}"/>
          </ac:grpSpMkLst>
        </pc:grpChg>
        <pc:grpChg chg="add del">
          <ac:chgData name="Emily Avila" userId="939183f2-1b0e-483a-ae5d-627ac523c81d" providerId="ADAL" clId="{7DC87FB2-D8E6-4540-9951-0368B9C0EC10}" dt="2020-06-25T06:26:21.950" v="2209"/>
          <ac:grpSpMkLst>
            <pc:docMk/>
            <pc:sldMk cId="1548393779" sldId="286"/>
            <ac:grpSpMk id="91" creationId="{40A538BD-A994-D544-AFA3-E49A847005B5}"/>
          </ac:grpSpMkLst>
        </pc:grpChg>
        <pc:grpChg chg="add del">
          <ac:chgData name="Emily Avila" userId="939183f2-1b0e-483a-ae5d-627ac523c81d" providerId="ADAL" clId="{7DC87FB2-D8E6-4540-9951-0368B9C0EC10}" dt="2020-06-25T06:26:40.586" v="2221"/>
          <ac:grpSpMkLst>
            <pc:docMk/>
            <pc:sldMk cId="1548393779" sldId="286"/>
            <ac:grpSpMk id="93" creationId="{6AEDD1B7-4666-B043-9662-38CBCC49CA80}"/>
          </ac:grpSpMkLst>
        </pc:grpChg>
        <pc:grpChg chg="add del">
          <ac:chgData name="Emily Avila" userId="939183f2-1b0e-483a-ae5d-627ac523c81d" providerId="ADAL" clId="{7DC87FB2-D8E6-4540-9951-0368B9C0EC10}" dt="2020-06-25T06:26:55.132" v="2228"/>
          <ac:grpSpMkLst>
            <pc:docMk/>
            <pc:sldMk cId="1548393779" sldId="286"/>
            <ac:grpSpMk id="96" creationId="{6C83B793-B953-4B42-8A5D-D95F1F533060}"/>
          </ac:grpSpMkLst>
        </pc:grpChg>
        <pc:grpChg chg="add del">
          <ac:chgData name="Emily Avila" userId="939183f2-1b0e-483a-ae5d-627ac523c81d" providerId="ADAL" clId="{7DC87FB2-D8E6-4540-9951-0368B9C0EC10}" dt="2020-06-25T06:26:59.296" v="2231"/>
          <ac:grpSpMkLst>
            <pc:docMk/>
            <pc:sldMk cId="1548393779" sldId="286"/>
            <ac:grpSpMk id="99" creationId="{A029A1FF-95C6-5545-ACF0-AFF3182706DE}"/>
          </ac:grpSpMkLst>
        </pc:grpChg>
        <pc:grpChg chg="add del">
          <ac:chgData name="Emily Avila" userId="939183f2-1b0e-483a-ae5d-627ac523c81d" providerId="ADAL" clId="{7DC87FB2-D8E6-4540-9951-0368B9C0EC10}" dt="2020-06-25T06:27:03.724" v="2233"/>
          <ac:grpSpMkLst>
            <pc:docMk/>
            <pc:sldMk cId="1548393779" sldId="286"/>
            <ac:grpSpMk id="102" creationId="{C4A1F2A5-B686-9940-A34E-4978C5B21CAD}"/>
          </ac:grpSpMkLst>
        </pc:grpChg>
        <pc:grpChg chg="add del">
          <ac:chgData name="Emily Avila" userId="939183f2-1b0e-483a-ae5d-627ac523c81d" providerId="ADAL" clId="{7DC87FB2-D8E6-4540-9951-0368B9C0EC10}" dt="2020-06-25T06:27:59.132" v="2270"/>
          <ac:grpSpMkLst>
            <pc:docMk/>
            <pc:sldMk cId="1548393779" sldId="286"/>
            <ac:grpSpMk id="104" creationId="{E41B39B9-1F6D-024D-B611-3B4D97D18BD1}"/>
          </ac:grpSpMkLst>
        </pc:grpChg>
        <pc:grpChg chg="add del">
          <ac:chgData name="Emily Avila" userId="939183f2-1b0e-483a-ae5d-627ac523c81d" providerId="ADAL" clId="{7DC87FB2-D8E6-4540-9951-0368B9C0EC10}" dt="2020-06-25T06:27:22.315" v="2240"/>
          <ac:grpSpMkLst>
            <pc:docMk/>
            <pc:sldMk cId="1548393779" sldId="286"/>
            <ac:grpSpMk id="107" creationId="{A07AD6FB-25FE-F046-8203-02EDA381C9F2}"/>
          </ac:grpSpMkLst>
        </pc:grpChg>
        <pc:grpChg chg="add del">
          <ac:chgData name="Emily Avila" userId="939183f2-1b0e-483a-ae5d-627ac523c81d" providerId="ADAL" clId="{7DC87FB2-D8E6-4540-9951-0368B9C0EC10}" dt="2020-06-25T06:27:24.741" v="2242"/>
          <ac:grpSpMkLst>
            <pc:docMk/>
            <pc:sldMk cId="1548393779" sldId="286"/>
            <ac:grpSpMk id="111" creationId="{A53D3FCC-431A-6141-A169-D30B4621309C}"/>
          </ac:grpSpMkLst>
        </pc:grpChg>
        <pc:grpChg chg="add del">
          <ac:chgData name="Emily Avila" userId="939183f2-1b0e-483a-ae5d-627ac523c81d" providerId="ADAL" clId="{7DC87FB2-D8E6-4540-9951-0368B9C0EC10}" dt="2020-06-25T06:27:30.549" v="2246"/>
          <ac:grpSpMkLst>
            <pc:docMk/>
            <pc:sldMk cId="1548393779" sldId="286"/>
            <ac:grpSpMk id="113" creationId="{4F499794-FF1E-A744-83C1-92D1C4401E4B}"/>
          </ac:grpSpMkLst>
        </pc:grpChg>
        <pc:grpChg chg="add del">
          <ac:chgData name="Emily Avila" userId="939183f2-1b0e-483a-ae5d-627ac523c81d" providerId="ADAL" clId="{7DC87FB2-D8E6-4540-9951-0368B9C0EC10}" dt="2020-06-25T06:27:59.132" v="2270"/>
          <ac:grpSpMkLst>
            <pc:docMk/>
            <pc:sldMk cId="1548393779" sldId="286"/>
            <ac:grpSpMk id="117" creationId="{07CE26BF-F099-0B45-A233-01A27CBD49B5}"/>
          </ac:grpSpMkLst>
        </pc:grpChg>
        <pc:grpChg chg="add del">
          <ac:chgData name="Emily Avila" userId="939183f2-1b0e-483a-ae5d-627ac523c81d" providerId="ADAL" clId="{7DC87FB2-D8E6-4540-9951-0368B9C0EC10}" dt="2020-06-25T06:27:35.969" v="2254"/>
          <ac:grpSpMkLst>
            <pc:docMk/>
            <pc:sldMk cId="1548393779" sldId="286"/>
            <ac:grpSpMk id="122" creationId="{239DD961-27DB-2249-B437-3F0AE8C85EAA}"/>
          </ac:grpSpMkLst>
        </pc:grpChg>
        <pc:grpChg chg="add del">
          <ac:chgData name="Emily Avila" userId="939183f2-1b0e-483a-ae5d-627ac523c81d" providerId="ADAL" clId="{7DC87FB2-D8E6-4540-9951-0368B9C0EC10}" dt="2020-06-25T06:27:44.320" v="2258"/>
          <ac:grpSpMkLst>
            <pc:docMk/>
            <pc:sldMk cId="1548393779" sldId="286"/>
            <ac:grpSpMk id="125" creationId="{805C4B35-C702-1045-AEDB-CDC64FB00D56}"/>
          </ac:grpSpMkLst>
        </pc:grpChg>
        <pc:grpChg chg="add del">
          <ac:chgData name="Emily Avila" userId="939183f2-1b0e-483a-ae5d-627ac523c81d" providerId="ADAL" clId="{7DC87FB2-D8E6-4540-9951-0368B9C0EC10}" dt="2020-06-25T06:27:46.691" v="2260"/>
          <ac:grpSpMkLst>
            <pc:docMk/>
            <pc:sldMk cId="1548393779" sldId="286"/>
            <ac:grpSpMk id="128" creationId="{9DECD511-84D5-CC45-85F2-68BD327AADE1}"/>
          </ac:grpSpMkLst>
        </pc:grpChg>
        <pc:grpChg chg="add del">
          <ac:chgData name="Emily Avila" userId="939183f2-1b0e-483a-ae5d-627ac523c81d" providerId="ADAL" clId="{7DC87FB2-D8E6-4540-9951-0368B9C0EC10}" dt="2020-06-25T06:27:59.132" v="2270"/>
          <ac:grpSpMkLst>
            <pc:docMk/>
            <pc:sldMk cId="1548393779" sldId="286"/>
            <ac:grpSpMk id="130" creationId="{3C40C750-6245-5043-8F48-9B9479580104}"/>
          </ac:grpSpMkLst>
        </pc:grpChg>
        <pc:grpChg chg="add del">
          <ac:chgData name="Emily Avila" userId="939183f2-1b0e-483a-ae5d-627ac523c81d" providerId="ADAL" clId="{7DC87FB2-D8E6-4540-9951-0368B9C0EC10}" dt="2020-06-25T06:27:59.132" v="2270"/>
          <ac:grpSpMkLst>
            <pc:docMk/>
            <pc:sldMk cId="1548393779" sldId="286"/>
            <ac:grpSpMk id="134" creationId="{84AEF091-C6BA-2B4E-BE03-93878CA7B744}"/>
          </ac:grpSpMkLst>
        </pc:grpChg>
        <pc:grpChg chg="add del">
          <ac:chgData name="Emily Avila" userId="939183f2-1b0e-483a-ae5d-627ac523c81d" providerId="ADAL" clId="{7DC87FB2-D8E6-4540-9951-0368B9C0EC10}" dt="2020-06-25T06:28:48.127" v="2295"/>
          <ac:grpSpMkLst>
            <pc:docMk/>
            <pc:sldMk cId="1548393779" sldId="286"/>
            <ac:grpSpMk id="140" creationId="{5165DE7C-BA00-4548-AAB3-A44CDD1B383C}"/>
          </ac:grpSpMkLst>
        </pc:grpChg>
        <pc:grpChg chg="add del">
          <ac:chgData name="Emily Avila" userId="939183f2-1b0e-483a-ae5d-627ac523c81d" providerId="ADAL" clId="{7DC87FB2-D8E6-4540-9951-0368B9C0EC10}" dt="2020-06-25T06:28:29.430" v="2282"/>
          <ac:grpSpMkLst>
            <pc:docMk/>
            <pc:sldMk cId="1548393779" sldId="286"/>
            <ac:grpSpMk id="143" creationId="{E7E319A1-2EA8-4E4E-AF46-3A60A6DB9B9A}"/>
          </ac:grpSpMkLst>
        </pc:grpChg>
        <pc:grpChg chg="add del">
          <ac:chgData name="Emily Avila" userId="939183f2-1b0e-483a-ae5d-627ac523c81d" providerId="ADAL" clId="{7DC87FB2-D8E6-4540-9951-0368B9C0EC10}" dt="2020-06-25T06:28:31.625" v="2284"/>
          <ac:grpSpMkLst>
            <pc:docMk/>
            <pc:sldMk cId="1548393779" sldId="286"/>
            <ac:grpSpMk id="152" creationId="{CA150E05-3D89-FD45-B612-B80D9216662F}"/>
          </ac:grpSpMkLst>
        </pc:grpChg>
        <pc:grpChg chg="add del">
          <ac:chgData name="Emily Avila" userId="939183f2-1b0e-483a-ae5d-627ac523c81d" providerId="ADAL" clId="{7DC87FB2-D8E6-4540-9951-0368B9C0EC10}" dt="2020-06-25T06:28:48.127" v="2295"/>
          <ac:grpSpMkLst>
            <pc:docMk/>
            <pc:sldMk cId="1548393779" sldId="286"/>
            <ac:grpSpMk id="154" creationId="{7216AE19-5968-4740-B35F-A20BD7AD972A}"/>
          </ac:grpSpMkLst>
        </pc:grpChg>
        <pc:grpChg chg="add del">
          <ac:chgData name="Emily Avila" userId="939183f2-1b0e-483a-ae5d-627ac523c81d" providerId="ADAL" clId="{7DC87FB2-D8E6-4540-9951-0368B9C0EC10}" dt="2020-06-25T06:28:39.601" v="2290"/>
          <ac:grpSpMkLst>
            <pc:docMk/>
            <pc:sldMk cId="1548393779" sldId="286"/>
            <ac:grpSpMk id="157" creationId="{01B92D80-2E4E-014F-8C9B-C6FF49AA8962}"/>
          </ac:grpSpMkLst>
        </pc:grpChg>
        <pc:grpChg chg="add del">
          <ac:chgData name="Emily Avila" userId="939183f2-1b0e-483a-ae5d-627ac523c81d" providerId="ADAL" clId="{7DC87FB2-D8E6-4540-9951-0368B9C0EC10}" dt="2020-06-25T06:28:48.127" v="2295"/>
          <ac:grpSpMkLst>
            <pc:docMk/>
            <pc:sldMk cId="1548393779" sldId="286"/>
            <ac:grpSpMk id="160" creationId="{69FA8E66-AA46-2F4D-91BC-6FC30BA6D356}"/>
          </ac:grpSpMkLst>
        </pc:grpChg>
        <pc:grpChg chg="add del">
          <ac:chgData name="Emily Avila" userId="939183f2-1b0e-483a-ae5d-627ac523c81d" providerId="ADAL" clId="{7DC87FB2-D8E6-4540-9951-0368B9C0EC10}" dt="2020-06-25T06:28:58.110" v="2309"/>
          <ac:grpSpMkLst>
            <pc:docMk/>
            <pc:sldMk cId="1548393779" sldId="286"/>
            <ac:grpSpMk id="165" creationId="{2B5AA029-D19D-D340-9F0F-56C1019BD360}"/>
          </ac:grpSpMkLst>
        </pc:grpChg>
        <pc:grpChg chg="add del">
          <ac:chgData name="Emily Avila" userId="939183f2-1b0e-483a-ae5d-627ac523c81d" providerId="ADAL" clId="{7DC87FB2-D8E6-4540-9951-0368B9C0EC10}" dt="2020-06-25T06:29:01.488" v="2311"/>
          <ac:grpSpMkLst>
            <pc:docMk/>
            <pc:sldMk cId="1548393779" sldId="286"/>
            <ac:grpSpMk id="179" creationId="{B1294F67-DE03-7842-8479-2FD86AAF8740}"/>
          </ac:grpSpMkLst>
        </pc:grpChg>
        <pc:grpChg chg="add del">
          <ac:chgData name="Emily Avila" userId="939183f2-1b0e-483a-ae5d-627ac523c81d" providerId="ADAL" clId="{7DC87FB2-D8E6-4540-9951-0368B9C0EC10}" dt="2020-06-25T06:29:14.607" v="2323"/>
          <ac:grpSpMkLst>
            <pc:docMk/>
            <pc:sldMk cId="1548393779" sldId="286"/>
            <ac:grpSpMk id="181" creationId="{2D5C9017-DC46-E444-AA18-DDE791E2F087}"/>
          </ac:grpSpMkLst>
        </pc:grpChg>
        <pc:grpChg chg="add del">
          <ac:chgData name="Emily Avila" userId="939183f2-1b0e-483a-ae5d-627ac523c81d" providerId="ADAL" clId="{7DC87FB2-D8E6-4540-9951-0368B9C0EC10}" dt="2020-06-25T06:29:14.607" v="2323"/>
          <ac:grpSpMkLst>
            <pc:docMk/>
            <pc:sldMk cId="1548393779" sldId="286"/>
            <ac:grpSpMk id="185" creationId="{EC1066DE-F4B9-9D48-A8D5-0D327831FD0F}"/>
          </ac:grpSpMkLst>
        </pc:grpChg>
        <pc:grpChg chg="add del">
          <ac:chgData name="Emily Avila" userId="939183f2-1b0e-483a-ae5d-627ac523c81d" providerId="ADAL" clId="{7DC87FB2-D8E6-4540-9951-0368B9C0EC10}" dt="2020-06-25T06:29:30.912" v="2333"/>
          <ac:grpSpMkLst>
            <pc:docMk/>
            <pc:sldMk cId="1548393779" sldId="286"/>
            <ac:grpSpMk id="193" creationId="{0553E068-F422-0F4F-A6E8-D8000BE0CC36}"/>
          </ac:grpSpMkLst>
        </pc:grpChg>
        <pc:grpChg chg="add del">
          <ac:chgData name="Emily Avila" userId="939183f2-1b0e-483a-ae5d-627ac523c81d" providerId="ADAL" clId="{7DC87FB2-D8E6-4540-9951-0368B9C0EC10}" dt="2020-06-25T06:29:30.912" v="2333"/>
          <ac:grpSpMkLst>
            <pc:docMk/>
            <pc:sldMk cId="1548393779" sldId="286"/>
            <ac:grpSpMk id="196" creationId="{F59A7A59-C623-0B4B-9133-2B2146CAFA66}"/>
          </ac:grpSpMkLst>
        </pc:grpChg>
        <pc:grpChg chg="add del">
          <ac:chgData name="Emily Avila" userId="939183f2-1b0e-483a-ae5d-627ac523c81d" providerId="ADAL" clId="{7DC87FB2-D8E6-4540-9951-0368B9C0EC10}" dt="2020-06-25T06:29:40.275" v="2346"/>
          <ac:grpSpMkLst>
            <pc:docMk/>
            <pc:sldMk cId="1548393779" sldId="286"/>
            <ac:grpSpMk id="203" creationId="{9A9E0BAC-094D-A142-A35E-6E72CEB988C8}"/>
          </ac:grpSpMkLst>
        </pc:grpChg>
        <pc:grpChg chg="add">
          <ac:chgData name="Emily Avila" userId="939183f2-1b0e-483a-ae5d-627ac523c81d" providerId="ADAL" clId="{7DC87FB2-D8E6-4540-9951-0368B9C0EC10}" dt="2020-06-25T06:29:40.275" v="2346"/>
          <ac:grpSpMkLst>
            <pc:docMk/>
            <pc:sldMk cId="1548393779" sldId="286"/>
            <ac:grpSpMk id="216" creationId="{646314C5-66FA-2F4C-B003-5753F4810E31}"/>
          </ac:grpSpMkLst>
        </pc:grpChg>
        <pc:grpChg chg="add">
          <ac:chgData name="Emily Avila" userId="939183f2-1b0e-483a-ae5d-627ac523c81d" providerId="ADAL" clId="{7DC87FB2-D8E6-4540-9951-0368B9C0EC10}" dt="2020-06-25T06:29:50.814" v="2351"/>
          <ac:grpSpMkLst>
            <pc:docMk/>
            <pc:sldMk cId="1548393779" sldId="286"/>
            <ac:grpSpMk id="221" creationId="{A997B5D3-52B5-F046-BCE2-435D3ED23113}"/>
          </ac:grpSpMkLst>
        </pc:grpChg>
        <pc:picChg chg="mod modCrop">
          <ac:chgData name="Emily Avila" userId="939183f2-1b0e-483a-ae5d-627ac523c81d" providerId="ADAL" clId="{7DC87FB2-D8E6-4540-9951-0368B9C0EC10}" dt="2020-06-25T06:08:22.752" v="2076" actId="1076"/>
          <ac:picMkLst>
            <pc:docMk/>
            <pc:sldMk cId="1548393779" sldId="286"/>
            <ac:picMk id="4" creationId="{00000000-0000-0000-0000-000000000000}"/>
          </ac:picMkLst>
        </pc:pic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" creationId="{5FE7FB64-95CA-DA41-8C6A-4353F7EBD21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3" creationId="{921B8111-5E54-7D48-816C-0B110CB6B41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" creationId="{8CDDA056-5C6E-A74D-B97D-967746227DF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" creationId="{0B2788FE-E164-7945-9301-AD25A3824F0A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" creationId="{D9428F61-9C0E-8D46-AFB1-10170494D67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" creationId="{C533C4F2-9BD4-804E-928F-628E0ECCF77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" creationId="{512578DC-FCE3-CB40-9A08-7B27FBCDF5C4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" creationId="{2E4F420C-D810-124A-B1C0-A88A3856286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" creationId="{067BCD7C-5060-C540-8299-C9F9D723CB8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1" creationId="{AF451D9C-D7F1-C344-8970-11C502E7072A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3" creationId="{D3CDF83C-EA9E-1246-B275-A387DD83DD6B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4" creationId="{D7D3A69A-C6A6-AB4D-B322-F8AC3690848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6" creationId="{478EA1FA-3758-0149-9539-ED5CAABE6DA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8" creationId="{EB8DAD09-EF28-A247-BAC6-0EF8E459A54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9" creationId="{0DE47B1E-D504-F745-AE82-E954D2D6BF1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31" creationId="{58D16D22-FACD-054D-B1E7-A3F95FBF31A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32" creationId="{C3F22F4B-D14B-8B46-B9CB-B4412727F2F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34" creationId="{2142F7FF-7C13-004C-A182-5445D60F51D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36" creationId="{944AF414-8E6F-004F-A9F4-A9D4519A2C51}"/>
          </ac:inkMkLst>
        </pc:inkChg>
        <pc:inkChg chg="add topLvl">
          <ac:chgData name="Emily Avila" userId="939183f2-1b0e-483a-ae5d-627ac523c81d" providerId="ADAL" clId="{7DC87FB2-D8E6-4540-9951-0368B9C0EC10}" dt="2020-06-25T06:25:09.032" v="2157"/>
          <ac:inkMkLst>
            <pc:docMk/>
            <pc:sldMk cId="1548393779" sldId="286"/>
            <ac:inkMk id="38" creationId="{2A210120-CD8B-104A-BB9A-3C49DE2EFE1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40" creationId="{4E7F1054-263A-D34F-9F48-684B024777A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42" creationId="{0DC564D4-CB58-8247-90BE-26A24E398DB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44" creationId="{E22A3A67-6CA0-0F41-B5E8-F2732C22ED5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46" creationId="{58F1AF43-E097-4743-B04F-CE9D49A9576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48" creationId="{2701C317-8F2C-A544-A0CE-BC50C9CE673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50" creationId="{A48C7AAC-9005-434E-97BF-4B1FB12AD4B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52" creationId="{8D042E60-87CF-B748-81CE-DF4CA824CF1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54" creationId="{26E38BB6-3715-8942-9587-BF92D910C9B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55" creationId="{ABB9259E-F0FC-F04F-B971-B80B8E6D9F8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57" creationId="{2F0FC28C-BE92-3849-AED4-91FD65185502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59" creationId="{05671A3C-5645-2D4C-B187-79D9903DC77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1" creationId="{F013EDE7-EEE9-BF4A-9396-583D2BAC666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2" creationId="{6423BC15-F493-0844-BA0F-2CB0C37D452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3" creationId="{CF754F80-3E6F-4C45-9C9B-43E3EADBAD7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4" creationId="{449AB76F-2625-6B4E-AC7B-B5985EA885F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6" creationId="{AE386C13-93E7-2142-BF8F-DEA169BE621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7" creationId="{9147FB52-F6D1-3648-8D00-9C9DC61F719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8" creationId="{F5999FA8-B2F4-E64E-8ACB-4F2569F4CEF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69" creationId="{E326A68D-9F49-324D-9D0A-3409BD2326E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70" creationId="{1B83A467-E6F9-A546-8949-AD19FDD964A4}"/>
          </ac:inkMkLst>
        </pc:inkChg>
        <pc:inkChg chg="add del topLvl">
          <ac:chgData name="Emily Avila" userId="939183f2-1b0e-483a-ae5d-627ac523c81d" providerId="ADAL" clId="{7DC87FB2-D8E6-4540-9951-0368B9C0EC10}" dt="2020-06-25T06:26:40.563" v="2217"/>
          <ac:inkMkLst>
            <pc:docMk/>
            <pc:sldMk cId="1548393779" sldId="286"/>
            <ac:inkMk id="72" creationId="{E3BEC05B-6F3F-1444-894E-C907E01BB02D}"/>
          </ac:inkMkLst>
        </pc:inkChg>
        <pc:inkChg chg="add del topLvl">
          <ac:chgData name="Emily Avila" userId="939183f2-1b0e-483a-ae5d-627ac523c81d" providerId="ADAL" clId="{7DC87FB2-D8E6-4540-9951-0368B9C0EC10}" dt="2020-06-25T06:26:40.529" v="2212"/>
          <ac:inkMkLst>
            <pc:docMk/>
            <pc:sldMk cId="1548393779" sldId="286"/>
            <ac:inkMk id="73" creationId="{C6102A48-4E24-6344-9EB6-AB171A1E30D9}"/>
          </ac:inkMkLst>
        </pc:inkChg>
        <pc:inkChg chg="add del topLvl">
          <ac:chgData name="Emily Avila" userId="939183f2-1b0e-483a-ae5d-627ac523c81d" providerId="ADAL" clId="{7DC87FB2-D8E6-4540-9951-0368B9C0EC10}" dt="2020-06-25T06:26:40.586" v="2221"/>
          <ac:inkMkLst>
            <pc:docMk/>
            <pc:sldMk cId="1548393779" sldId="286"/>
            <ac:inkMk id="75" creationId="{562322D1-7A48-7043-A840-3C177BD7C329}"/>
          </ac:inkMkLst>
        </pc:inkChg>
        <pc:inkChg chg="add del topLvl">
          <ac:chgData name="Emily Avila" userId="939183f2-1b0e-483a-ae5d-627ac523c81d" providerId="ADAL" clId="{7DC87FB2-D8E6-4540-9951-0368B9C0EC10}" dt="2020-06-25T06:26:40.513" v="2210"/>
          <ac:inkMkLst>
            <pc:docMk/>
            <pc:sldMk cId="1548393779" sldId="286"/>
            <ac:inkMk id="77" creationId="{8C8ABBCB-AD8C-5446-8D8F-687A89D29912}"/>
          </ac:inkMkLst>
        </pc:inkChg>
        <pc:inkChg chg="add del topLvl">
          <ac:chgData name="Emily Avila" userId="939183f2-1b0e-483a-ae5d-627ac523c81d" providerId="ADAL" clId="{7DC87FB2-D8E6-4540-9951-0368B9C0EC10}" dt="2020-06-25T06:26:40.577" v="2220"/>
          <ac:inkMkLst>
            <pc:docMk/>
            <pc:sldMk cId="1548393779" sldId="286"/>
            <ac:inkMk id="78" creationId="{D9254C01-248A-234E-BE9D-A8645D1751DB}"/>
          </ac:inkMkLst>
        </pc:inkChg>
        <pc:inkChg chg="add del topLvl">
          <ac:chgData name="Emily Avila" userId="939183f2-1b0e-483a-ae5d-627ac523c81d" providerId="ADAL" clId="{7DC87FB2-D8E6-4540-9951-0368B9C0EC10}" dt="2020-06-25T06:26:40.590" v="2222"/>
          <ac:inkMkLst>
            <pc:docMk/>
            <pc:sldMk cId="1548393779" sldId="286"/>
            <ac:inkMk id="80" creationId="{1E1AAAFB-D1A2-9241-9846-66F599D53194}"/>
          </ac:inkMkLst>
        </pc:inkChg>
        <pc:inkChg chg="add del topLvl">
          <ac:chgData name="Emily Avila" userId="939183f2-1b0e-483a-ae5d-627ac523c81d" providerId="ADAL" clId="{7DC87FB2-D8E6-4540-9951-0368B9C0EC10}" dt="2020-06-25T06:26:40.536" v="2213"/>
          <ac:inkMkLst>
            <pc:docMk/>
            <pc:sldMk cId="1548393779" sldId="286"/>
            <ac:inkMk id="82" creationId="{383DE2D1-23A8-CB48-838B-5D93C5AF8FFC}"/>
          </ac:inkMkLst>
        </pc:inkChg>
        <pc:inkChg chg="add del topLvl">
          <ac:chgData name="Emily Avila" userId="939183f2-1b0e-483a-ae5d-627ac523c81d" providerId="ADAL" clId="{7DC87FB2-D8E6-4540-9951-0368B9C0EC10}" dt="2020-06-25T06:26:40.522" v="2211"/>
          <ac:inkMkLst>
            <pc:docMk/>
            <pc:sldMk cId="1548393779" sldId="286"/>
            <ac:inkMk id="83" creationId="{BA52C825-8AF8-C349-A2D7-0186E4EF1216}"/>
          </ac:inkMkLst>
        </pc:inkChg>
        <pc:inkChg chg="add del topLvl">
          <ac:chgData name="Emily Avila" userId="939183f2-1b0e-483a-ae5d-627ac523c81d" providerId="ADAL" clId="{7DC87FB2-D8E6-4540-9951-0368B9C0EC10}" dt="2020-06-25T06:26:40.568" v="2218"/>
          <ac:inkMkLst>
            <pc:docMk/>
            <pc:sldMk cId="1548393779" sldId="286"/>
            <ac:inkMk id="85" creationId="{CEF7559E-3B56-5C43-8060-7930F483DB4E}"/>
          </ac:inkMkLst>
        </pc:inkChg>
        <pc:inkChg chg="add del topLvl">
          <ac:chgData name="Emily Avila" userId="939183f2-1b0e-483a-ae5d-627ac523c81d" providerId="ADAL" clId="{7DC87FB2-D8E6-4540-9951-0368B9C0EC10}" dt="2020-06-25T06:26:40.572" v="2219"/>
          <ac:inkMkLst>
            <pc:docMk/>
            <pc:sldMk cId="1548393779" sldId="286"/>
            <ac:inkMk id="86" creationId="{40769B3D-70A3-9448-839D-15F681036727}"/>
          </ac:inkMkLst>
        </pc:inkChg>
        <pc:inkChg chg="add del topLvl">
          <ac:chgData name="Emily Avila" userId="939183f2-1b0e-483a-ae5d-627ac523c81d" providerId="ADAL" clId="{7DC87FB2-D8E6-4540-9951-0368B9C0EC10}" dt="2020-06-25T06:26:40.547" v="2215"/>
          <ac:inkMkLst>
            <pc:docMk/>
            <pc:sldMk cId="1548393779" sldId="286"/>
            <ac:inkMk id="88" creationId="{31A3AB1A-77C8-2149-81E5-366A94187B97}"/>
          </ac:inkMkLst>
        </pc:inkChg>
        <pc:inkChg chg="add del topLvl">
          <ac:chgData name="Emily Avila" userId="939183f2-1b0e-483a-ae5d-627ac523c81d" providerId="ADAL" clId="{7DC87FB2-D8E6-4540-9951-0368B9C0EC10}" dt="2020-06-25T06:26:40.558" v="2216"/>
          <ac:inkMkLst>
            <pc:docMk/>
            <pc:sldMk cId="1548393779" sldId="286"/>
            <ac:inkMk id="90" creationId="{12E00EB9-F6EC-5F42-9DF6-A96413E9A224}"/>
          </ac:inkMkLst>
        </pc:inkChg>
        <pc:inkChg chg="add del">
          <ac:chgData name="Emily Avila" userId="939183f2-1b0e-483a-ae5d-627ac523c81d" providerId="ADAL" clId="{7DC87FB2-D8E6-4540-9951-0368B9C0EC10}" dt="2020-06-25T06:26:40.542" v="2214"/>
          <ac:inkMkLst>
            <pc:docMk/>
            <pc:sldMk cId="1548393779" sldId="286"/>
            <ac:inkMk id="92" creationId="{573C66B3-D8F8-4C45-BD46-852890B9BEC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94" creationId="{C0EA1B80-F448-6C4C-BDB3-A8BB3DBF597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95" creationId="{5449C8FE-9015-9F40-B342-49FD0242903A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97" creationId="{C9C81A56-B51E-5245-95AD-318822586CB1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98" creationId="{FA3B93E8-85C5-E645-8333-2E4650AEDE9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0" creationId="{EC000525-DF53-1F42-A621-CF70A36ED01F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1" creationId="{84A7A5C1-CD43-7E4B-B69B-F7B39D1F43DE}"/>
          </ac:inkMkLst>
        </pc:inkChg>
        <pc:inkChg chg="add topLvl">
          <ac:chgData name="Emily Avila" userId="939183f2-1b0e-483a-ae5d-627ac523c81d" providerId="ADAL" clId="{7DC87FB2-D8E6-4540-9951-0368B9C0EC10}" dt="2020-06-25T06:27:59.132" v="2270"/>
          <ac:inkMkLst>
            <pc:docMk/>
            <pc:sldMk cId="1548393779" sldId="286"/>
            <ac:inkMk id="103" creationId="{32D51F78-AD14-854D-AAB6-488CE7FA917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5" creationId="{E79ED3DB-233F-A24E-9C04-045BA8E2519B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6" creationId="{C4ABE912-D329-014F-9663-0DB7C1A7F81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8" creationId="{3A933FD8-0A85-0E4C-A04F-1D0D1E2371BA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09" creationId="{28B11093-C2D9-0D48-9D54-6E390D6D0E6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0" creationId="{12121622-71DB-784E-A97B-9AD0A8630F5A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2" creationId="{104A6A36-2DC1-644E-87C0-E2FED04340EF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4" creationId="{06E4A1D6-BEBE-1341-96C0-89B19E96CE6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5" creationId="{82DCBA93-804A-CD49-BDA6-106F74F661D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6" creationId="{0A175D65-BDA6-DD40-9DB9-508FD974474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8" creationId="{2A702FE5-0A58-9E40-8C79-9AB3EEB210C1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19" creationId="{19FA47A6-F95B-DC4D-A036-7AE0D6009FD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0" creationId="{67DF4E58-D984-C145-B944-FB0AFC603A81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1" creationId="{FE1FD44C-0C74-4D40-8A97-B28CA16E2DFE}"/>
          </ac:inkMkLst>
        </pc:inkChg>
        <pc:inkChg chg="add del">
          <ac:chgData name="Emily Avila" userId="939183f2-1b0e-483a-ae5d-627ac523c81d" providerId="ADAL" clId="{7DC87FB2-D8E6-4540-9951-0368B9C0EC10}" dt="2020-06-25T06:27:38.635" v="2255"/>
          <ac:inkMkLst>
            <pc:docMk/>
            <pc:sldMk cId="1548393779" sldId="286"/>
            <ac:inkMk id="123" creationId="{EEC7F07F-F7C8-9B48-AC36-8B17898474CA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4" creationId="{620AA8C2-3682-3848-8D73-B01EC79F77A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6" creationId="{7E070EF0-141F-2243-A403-059CE8BC8762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7" creationId="{158022CC-4242-644C-82DF-B1070BE3DBA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29" creationId="{CA4817AB-6CA1-A243-BF46-A154046514D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1" creationId="{799F1953-DFD1-F543-8C5D-721827553164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2" creationId="{DF2F348F-1602-E341-995A-2CDFE08B049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3" creationId="{BD74A0AE-E54C-0A41-89BA-166C7F1EBDE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5" creationId="{BD9779C7-D930-D743-9118-14711972A98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6" creationId="{24C85C1F-3B78-1448-B8D2-4056023112CB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7" creationId="{EDCF480A-DDD2-1445-914D-9F503CCBA18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8" creationId="{03D240BD-4A5F-4640-8DC9-29910E369272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39" creationId="{94B5AB8D-4760-F047-867F-1BAD4A67767F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1" creationId="{90DDA940-9FA4-B942-8C64-9B3CF09F361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2" creationId="{630F13FC-4BD2-DC47-8C5F-91B24C20627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4" creationId="{FF036E2B-FA7A-B947-8C9A-1C60F1C531F0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5" creationId="{38D27DC5-B5F9-804F-9983-B132AAAE3C5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6" creationId="{93AAFFCD-335C-0247-B51E-11E8485904F0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7" creationId="{8C2426AC-6230-D448-BDF6-295E1963268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8" creationId="{EE78A3C2-3A44-A741-890A-D4C232933A92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49" creationId="{B7C0BDBE-2E55-1841-8A6F-111C4BCDC31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0" creationId="{E95D06D5-1734-C34C-98DB-6C79AF57883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1" creationId="{48A21566-EFB9-324C-B36E-7C717201FF1B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3" creationId="{A323D5AD-C377-8844-BC7F-BB9E15D834B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5" creationId="{C1B9580B-D7F4-6A4F-9DFB-ADF9A1294A6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6" creationId="{F21C31F8-4684-004B-805F-F139167D0684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8" creationId="{A0907C07-F5EA-BB48-BBFD-F8D138478B6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59" creationId="{42378E25-0E7B-3849-8A82-0F249BC0701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1" creationId="{35D50CCF-7FE4-3742-812C-95BCAEBC926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2" creationId="{1BD6D5BE-0757-314F-A5DD-D72C5C150CF0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3" creationId="{40E5C8FC-5349-094A-96EB-6D34E74E882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4" creationId="{918AE4B4-0D86-0A4F-8CB1-3E0B6AD16B9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6" creationId="{59E96703-D1FA-6541-AE64-FCFDE8B9BD61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7" creationId="{CA558C19-1F4B-714C-B14A-EC68B3B005D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8" creationId="{23557B95-2251-D242-9766-B6424FE9B9E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69" creationId="{5304D57D-6DBF-4645-BF47-DC5F336F23A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0" creationId="{9A4DFAD9-CD17-B140-8B90-DB3E1BCADADF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1" creationId="{A7087441-410E-2B4C-8B3F-96F498FF8A54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2" creationId="{56CBBB47-F24A-034F-AC04-B5A8DAB2B65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3" creationId="{94E21036-D56D-4D4C-8E49-0EFAA911B599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4" creationId="{9E83BC01-70A8-D344-9841-90534BF8B50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5" creationId="{A57F8CB9-C465-5543-A61D-E4F2290E29C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6" creationId="{FDB3C443-AE35-8643-87B2-76F50011EAF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7" creationId="{4640B67D-D764-DE44-BCCA-CA0879C7394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78" creationId="{5C18AA70-683A-3549-A474-90D6DC967763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0" creationId="{671B3C7E-1BD2-554E-AEE2-E7209BD9D7C2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2" creationId="{BCB21128-28DF-654C-B3DE-BC82AD28EC4B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3" creationId="{1DD7EBBE-9717-DF47-A83C-FCAAE464C91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4" creationId="{AC8BAA6C-DA3D-DB49-9D87-DC59F4D40FDE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6" creationId="{B42E333F-5A8F-5548-9A6F-36EAFFCF781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7" creationId="{D724DEBE-89FD-E34F-9B1F-E71339F7ED0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8" creationId="{B5AA7071-3F9B-A24B-8FC5-6482B5828BFB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89" creationId="{F85BC0D9-5CC8-494D-A648-6CB97F6140F5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0" creationId="{6BC09031-4072-0840-9955-47FDEEFA1CD0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1" creationId="{0A856CB3-8BDA-6446-8566-6746CE78AA0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2" creationId="{4C7290C5-DCCE-2146-8812-F694DFA55A1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4" creationId="{90A3B9FA-01DB-7E41-BAF0-AD4DCBF3B708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5" creationId="{1637FE90-68A0-DF4B-BB87-D5A4885F5710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7" creationId="{A0C29B67-215C-C142-A53F-053EC002AF3C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8" creationId="{A2B4B353-005F-0647-BA30-5BF9CEFA8786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199" creationId="{A5F44A91-E4B5-A344-9C76-61EA7DA1A074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00" creationId="{F6663E6D-FF20-1643-A48A-13AD876F2957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01" creationId="{AC553E21-885F-CA47-BD59-9069D1F2F20D}"/>
          </ac:inkMkLst>
        </pc:inkChg>
        <pc:inkChg chg="add topLvl">
          <ac:chgData name="Emily Avila" userId="939183f2-1b0e-483a-ae5d-627ac523c81d" providerId="ADAL" clId="{7DC87FB2-D8E6-4540-9951-0368B9C0EC10}" dt="2020-06-25T06:29:40.275" v="2346"/>
          <ac:inkMkLst>
            <pc:docMk/>
            <pc:sldMk cId="1548393779" sldId="286"/>
            <ac:inkMk id="202" creationId="{CF294704-D00E-E14A-94CA-A8ADA1673BE2}"/>
          </ac:inkMkLst>
        </pc:inkChg>
        <pc:inkChg chg="add">
          <ac:chgData name="Emily Avila" userId="939183f2-1b0e-483a-ae5d-627ac523c81d" providerId="ADAL" clId="{7DC87FB2-D8E6-4540-9951-0368B9C0EC10}" dt="2020-06-25T06:29:33.820" v="2334"/>
          <ac:inkMkLst>
            <pc:docMk/>
            <pc:sldMk cId="1548393779" sldId="286"/>
            <ac:inkMk id="204" creationId="{ADEB8A21-C76F-5546-958B-3A8E2F5998B1}"/>
          </ac:inkMkLst>
        </pc:inkChg>
        <pc:inkChg chg="add">
          <ac:chgData name="Emily Avila" userId="939183f2-1b0e-483a-ae5d-627ac523c81d" providerId="ADAL" clId="{7DC87FB2-D8E6-4540-9951-0368B9C0EC10}" dt="2020-06-25T06:29:34.266" v="2335"/>
          <ac:inkMkLst>
            <pc:docMk/>
            <pc:sldMk cId="1548393779" sldId="286"/>
            <ac:inkMk id="205" creationId="{B4BD4341-8B53-C54E-9868-97B9326E2BC2}"/>
          </ac:inkMkLst>
        </pc:inkChg>
        <pc:inkChg chg="add">
          <ac:chgData name="Emily Avila" userId="939183f2-1b0e-483a-ae5d-627ac523c81d" providerId="ADAL" clId="{7DC87FB2-D8E6-4540-9951-0368B9C0EC10}" dt="2020-06-25T06:29:34.534" v="2336"/>
          <ac:inkMkLst>
            <pc:docMk/>
            <pc:sldMk cId="1548393779" sldId="286"/>
            <ac:inkMk id="206" creationId="{656C1D97-C663-DB4E-AD47-6CEA3616E292}"/>
          </ac:inkMkLst>
        </pc:inkChg>
        <pc:inkChg chg="add">
          <ac:chgData name="Emily Avila" userId="939183f2-1b0e-483a-ae5d-627ac523c81d" providerId="ADAL" clId="{7DC87FB2-D8E6-4540-9951-0368B9C0EC10}" dt="2020-06-25T06:29:35.333" v="2337"/>
          <ac:inkMkLst>
            <pc:docMk/>
            <pc:sldMk cId="1548393779" sldId="286"/>
            <ac:inkMk id="207" creationId="{C83B08CA-0BA2-D944-813A-F944F12B8D31}"/>
          </ac:inkMkLst>
        </pc:inkChg>
        <pc:inkChg chg="add">
          <ac:chgData name="Emily Avila" userId="939183f2-1b0e-483a-ae5d-627ac523c81d" providerId="ADAL" clId="{7DC87FB2-D8E6-4540-9951-0368B9C0EC10}" dt="2020-06-25T06:29:36.130" v="2338"/>
          <ac:inkMkLst>
            <pc:docMk/>
            <pc:sldMk cId="1548393779" sldId="286"/>
            <ac:inkMk id="208" creationId="{8CA68FED-0F39-4442-9088-63F016EC5DF5}"/>
          </ac:inkMkLst>
        </pc:inkChg>
        <pc:inkChg chg="add">
          <ac:chgData name="Emily Avila" userId="939183f2-1b0e-483a-ae5d-627ac523c81d" providerId="ADAL" clId="{7DC87FB2-D8E6-4540-9951-0368B9C0EC10}" dt="2020-06-25T06:29:36.547" v="2339"/>
          <ac:inkMkLst>
            <pc:docMk/>
            <pc:sldMk cId="1548393779" sldId="286"/>
            <ac:inkMk id="209" creationId="{886DBAB5-BCD9-CC49-B623-C81170A0D8DE}"/>
          </ac:inkMkLst>
        </pc:inkChg>
        <pc:inkChg chg="add">
          <ac:chgData name="Emily Avila" userId="939183f2-1b0e-483a-ae5d-627ac523c81d" providerId="ADAL" clId="{7DC87FB2-D8E6-4540-9951-0368B9C0EC10}" dt="2020-06-25T06:29:36.752" v="2340"/>
          <ac:inkMkLst>
            <pc:docMk/>
            <pc:sldMk cId="1548393779" sldId="286"/>
            <ac:inkMk id="210" creationId="{EFEF68FB-B56D-B848-986B-75DFA74A652B}"/>
          </ac:inkMkLst>
        </pc:inkChg>
        <pc:inkChg chg="add">
          <ac:chgData name="Emily Avila" userId="939183f2-1b0e-483a-ae5d-627ac523c81d" providerId="ADAL" clId="{7DC87FB2-D8E6-4540-9951-0368B9C0EC10}" dt="2020-06-25T06:29:37.457" v="2341"/>
          <ac:inkMkLst>
            <pc:docMk/>
            <pc:sldMk cId="1548393779" sldId="286"/>
            <ac:inkMk id="211" creationId="{101AC35F-C281-CB44-90AB-AFA18C59414C}"/>
          </ac:inkMkLst>
        </pc:inkChg>
        <pc:inkChg chg="add">
          <ac:chgData name="Emily Avila" userId="939183f2-1b0e-483a-ae5d-627ac523c81d" providerId="ADAL" clId="{7DC87FB2-D8E6-4540-9951-0368B9C0EC10}" dt="2020-06-25T06:29:38.264" v="2342"/>
          <ac:inkMkLst>
            <pc:docMk/>
            <pc:sldMk cId="1548393779" sldId="286"/>
            <ac:inkMk id="212" creationId="{C9A9EF85-8F7B-6146-AF69-FBE62A5C4602}"/>
          </ac:inkMkLst>
        </pc:inkChg>
        <pc:inkChg chg="add">
          <ac:chgData name="Emily Avila" userId="939183f2-1b0e-483a-ae5d-627ac523c81d" providerId="ADAL" clId="{7DC87FB2-D8E6-4540-9951-0368B9C0EC10}" dt="2020-06-25T06:29:38.659" v="2343"/>
          <ac:inkMkLst>
            <pc:docMk/>
            <pc:sldMk cId="1548393779" sldId="286"/>
            <ac:inkMk id="213" creationId="{FEAD892E-835C-0448-B61D-47E4A886128D}"/>
          </ac:inkMkLst>
        </pc:inkChg>
        <pc:inkChg chg="add">
          <ac:chgData name="Emily Avila" userId="939183f2-1b0e-483a-ae5d-627ac523c81d" providerId="ADAL" clId="{7DC87FB2-D8E6-4540-9951-0368B9C0EC10}" dt="2020-06-25T06:29:39.099" v="2344"/>
          <ac:inkMkLst>
            <pc:docMk/>
            <pc:sldMk cId="1548393779" sldId="286"/>
            <ac:inkMk id="214" creationId="{91897532-6FD3-D245-9496-8B70DEB9DB29}"/>
          </ac:inkMkLst>
        </pc:inkChg>
        <pc:inkChg chg="add">
          <ac:chgData name="Emily Avila" userId="939183f2-1b0e-483a-ae5d-627ac523c81d" providerId="ADAL" clId="{7DC87FB2-D8E6-4540-9951-0368B9C0EC10}" dt="2020-06-25T06:29:39.482" v="2345"/>
          <ac:inkMkLst>
            <pc:docMk/>
            <pc:sldMk cId="1548393779" sldId="286"/>
            <ac:inkMk id="215" creationId="{441F4C3E-1EB2-7044-8EE9-C6FCDEB2E0E8}"/>
          </ac:inkMkLst>
        </pc:inkChg>
        <pc:inkChg chg="add">
          <ac:chgData name="Emily Avila" userId="939183f2-1b0e-483a-ae5d-627ac523c81d" providerId="ADAL" clId="{7DC87FB2-D8E6-4540-9951-0368B9C0EC10}" dt="2020-06-25T06:29:47.256" v="2347"/>
          <ac:inkMkLst>
            <pc:docMk/>
            <pc:sldMk cId="1548393779" sldId="286"/>
            <ac:inkMk id="217" creationId="{EFFCEBBA-7570-3B4A-9D1C-1326A6FDD208}"/>
          </ac:inkMkLst>
        </pc:inkChg>
        <pc:inkChg chg="add">
          <ac:chgData name="Emily Avila" userId="939183f2-1b0e-483a-ae5d-627ac523c81d" providerId="ADAL" clId="{7DC87FB2-D8E6-4540-9951-0368B9C0EC10}" dt="2020-06-25T06:29:48.669" v="2348"/>
          <ac:inkMkLst>
            <pc:docMk/>
            <pc:sldMk cId="1548393779" sldId="286"/>
            <ac:inkMk id="218" creationId="{F4FBB20F-3CE1-9E49-9959-B9B468A3363D}"/>
          </ac:inkMkLst>
        </pc:inkChg>
        <pc:inkChg chg="add">
          <ac:chgData name="Emily Avila" userId="939183f2-1b0e-483a-ae5d-627ac523c81d" providerId="ADAL" clId="{7DC87FB2-D8E6-4540-9951-0368B9C0EC10}" dt="2020-06-25T06:29:49.777" v="2349"/>
          <ac:inkMkLst>
            <pc:docMk/>
            <pc:sldMk cId="1548393779" sldId="286"/>
            <ac:inkMk id="219" creationId="{37E6DB69-8CB2-5641-BA4D-A8893B6AFE5B}"/>
          </ac:inkMkLst>
        </pc:inkChg>
        <pc:inkChg chg="add">
          <ac:chgData name="Emily Avila" userId="939183f2-1b0e-483a-ae5d-627ac523c81d" providerId="ADAL" clId="{7DC87FB2-D8E6-4540-9951-0368B9C0EC10}" dt="2020-06-25T06:29:49.978" v="2350"/>
          <ac:inkMkLst>
            <pc:docMk/>
            <pc:sldMk cId="1548393779" sldId="286"/>
            <ac:inkMk id="220" creationId="{908D7558-EEBE-C540-9794-51A1317A161E}"/>
          </ac:inkMkLst>
        </pc:inkChg>
      </pc:sldChg>
      <pc:sldChg chg="del">
        <pc:chgData name="Emily Avila" userId="939183f2-1b0e-483a-ae5d-627ac523c81d" providerId="ADAL" clId="{7DC87FB2-D8E6-4540-9951-0368B9C0EC10}" dt="2020-06-25T06:31:39.637" v="2377" actId="2696"/>
        <pc:sldMkLst>
          <pc:docMk/>
          <pc:sldMk cId="1275105220" sldId="287"/>
        </pc:sldMkLst>
      </pc:sldChg>
      <pc:sldChg chg="addSp delSp modSp">
        <pc:chgData name="Emily Avila" userId="939183f2-1b0e-483a-ae5d-627ac523c81d" providerId="ADAL" clId="{7DC87FB2-D8E6-4540-9951-0368B9C0EC10}" dt="2020-06-25T07:23:59.024" v="2909" actId="1036"/>
        <pc:sldMkLst>
          <pc:docMk/>
          <pc:sldMk cId="1349488758" sldId="288"/>
        </pc:sldMkLst>
        <pc:spChg chg="mod">
          <ac:chgData name="Emily Avila" userId="939183f2-1b0e-483a-ae5d-627ac523c81d" providerId="ADAL" clId="{7DC87FB2-D8E6-4540-9951-0368B9C0EC10}" dt="2020-06-25T07:23:59.024" v="2909" actId="1036"/>
          <ac:spMkLst>
            <pc:docMk/>
            <pc:sldMk cId="1349488758" sldId="288"/>
            <ac:spMk id="5" creationId="{00000000-0000-0000-0000-000000000000}"/>
          </ac:spMkLst>
        </pc:spChg>
        <pc:spChg chg="add del">
          <ac:chgData name="Emily Avila" userId="939183f2-1b0e-483a-ae5d-627ac523c81d" providerId="ADAL" clId="{7DC87FB2-D8E6-4540-9951-0368B9C0EC10}" dt="2020-06-25T06:38:50.128" v="2528" actId="478"/>
          <ac:spMkLst>
            <pc:docMk/>
            <pc:sldMk cId="1349488758" sldId="288"/>
            <ac:spMk id="13" creationId="{30CA2282-C31E-D244-827F-A00EEADFB0D6}"/>
          </ac:spMkLst>
        </pc:spChg>
        <pc:spChg chg="mod">
          <ac:chgData name="Emily Avila" userId="939183f2-1b0e-483a-ae5d-627ac523c81d" providerId="ADAL" clId="{7DC87FB2-D8E6-4540-9951-0368B9C0EC10}" dt="2020-06-25T06:38:41.738" v="2526" actId="255"/>
          <ac:spMkLst>
            <pc:docMk/>
            <pc:sldMk cId="1349488758" sldId="288"/>
            <ac:spMk id="14" creationId="{00000000-0000-0000-0000-000000000000}"/>
          </ac:spMkLst>
        </pc:spChg>
        <pc:picChg chg="add mod">
          <ac:chgData name="Emily Avila" userId="939183f2-1b0e-483a-ae5d-627ac523c81d" providerId="ADAL" clId="{7DC87FB2-D8E6-4540-9951-0368B9C0EC10}" dt="2020-06-25T06:35:18.791" v="2425" actId="14100"/>
          <ac:picMkLst>
            <pc:docMk/>
            <pc:sldMk cId="1349488758" sldId="288"/>
            <ac:picMk id="4" creationId="{F0B29070-A7C6-8045-9369-5EE570E9F434}"/>
          </ac:picMkLst>
        </pc:picChg>
      </pc:sldChg>
      <pc:sldChg chg="modSp">
        <pc:chgData name="Emily Avila" userId="939183f2-1b0e-483a-ae5d-627ac523c81d" providerId="ADAL" clId="{7DC87FB2-D8E6-4540-9951-0368B9C0EC10}" dt="2020-06-25T07:23:06.992" v="2866" actId="1036"/>
        <pc:sldMkLst>
          <pc:docMk/>
          <pc:sldMk cId="3040200843" sldId="289"/>
        </pc:sldMkLst>
        <pc:spChg chg="mod">
          <ac:chgData name="Emily Avila" userId="939183f2-1b0e-483a-ae5d-627ac523c81d" providerId="ADAL" clId="{7DC87FB2-D8E6-4540-9951-0368B9C0EC10}" dt="2020-06-25T07:23:06.992" v="2866" actId="1036"/>
          <ac:spMkLst>
            <pc:docMk/>
            <pc:sldMk cId="3040200843" sldId="289"/>
            <ac:spMk id="5" creationId="{00000000-0000-0000-0000-000000000000}"/>
          </ac:spMkLst>
        </pc:spChg>
        <pc:spChg chg="mod">
          <ac:chgData name="Emily Avila" userId="939183f2-1b0e-483a-ae5d-627ac523c81d" providerId="ADAL" clId="{7DC87FB2-D8E6-4540-9951-0368B9C0EC10}" dt="2020-06-25T07:22:57.033" v="2825" actId="1036"/>
          <ac:spMkLst>
            <pc:docMk/>
            <pc:sldMk cId="3040200843" sldId="289"/>
            <ac:spMk id="7" creationId="{00000000-0000-0000-0000-000000000000}"/>
          </ac:spMkLst>
        </pc:spChg>
        <pc:picChg chg="mod">
          <ac:chgData name="Emily Avila" userId="939183f2-1b0e-483a-ae5d-627ac523c81d" providerId="ADAL" clId="{7DC87FB2-D8E6-4540-9951-0368B9C0EC10}" dt="2020-06-25T07:23:02.619" v="2849" actId="1036"/>
          <ac:picMkLst>
            <pc:docMk/>
            <pc:sldMk cId="3040200843" sldId="289"/>
            <ac:picMk id="4" creationId="{00000000-0000-0000-0000-000000000000}"/>
          </ac:picMkLst>
        </pc:picChg>
      </pc:sldChg>
      <pc:sldChg chg="del">
        <pc:chgData name="Emily Avila" userId="939183f2-1b0e-483a-ae5d-627ac523c81d" providerId="ADAL" clId="{7DC87FB2-D8E6-4540-9951-0368B9C0EC10}" dt="2020-06-25T06:35:55.695" v="2426" actId="21"/>
        <pc:sldMkLst>
          <pc:docMk/>
          <pc:sldMk cId="888269087" sldId="290"/>
        </pc:sldMkLst>
      </pc:sldChg>
      <pc:sldChg chg="addSp delSp modSp">
        <pc:chgData name="Emily Avila" userId="939183f2-1b0e-483a-ae5d-627ac523c81d" providerId="ADAL" clId="{7DC87FB2-D8E6-4540-9951-0368B9C0EC10}" dt="2020-06-25T07:49:43.099" v="3747" actId="478"/>
        <pc:sldMkLst>
          <pc:docMk/>
          <pc:sldMk cId="1992713746" sldId="291"/>
        </pc:sldMkLst>
        <pc:spChg chg="add mod">
          <ac:chgData name="Emily Avila" userId="939183f2-1b0e-483a-ae5d-627ac523c81d" providerId="ADAL" clId="{7DC87FB2-D8E6-4540-9951-0368B9C0EC10}" dt="2020-06-25T07:44:22.743" v="3702" actId="21"/>
          <ac:spMkLst>
            <pc:docMk/>
            <pc:sldMk cId="1992713746" sldId="291"/>
            <ac:spMk id="2" creationId="{522AD466-23A3-9E42-BA10-FCC376CD4BD0}"/>
          </ac:spMkLst>
        </pc:spChg>
        <pc:spChg chg="mod">
          <ac:chgData name="Emily Avila" userId="939183f2-1b0e-483a-ae5d-627ac523c81d" providerId="ADAL" clId="{7DC87FB2-D8E6-4540-9951-0368B9C0EC10}" dt="2020-06-25T07:41:27.448" v="3570" actId="1076"/>
          <ac:spMkLst>
            <pc:docMk/>
            <pc:sldMk cId="1992713746" sldId="291"/>
            <ac:spMk id="5" creationId="{00000000-0000-0000-0000-000000000000}"/>
          </ac:spMkLst>
        </pc:spChg>
        <pc:spChg chg="mod">
          <ac:chgData name="Emily Avila" userId="939183f2-1b0e-483a-ae5d-627ac523c81d" providerId="ADAL" clId="{7DC87FB2-D8E6-4540-9951-0368B9C0EC10}" dt="2020-06-25T07:45:09.394" v="3716" actId="120"/>
          <ac:spMkLst>
            <pc:docMk/>
            <pc:sldMk cId="1992713746" sldId="291"/>
            <ac:spMk id="7" creationId="{00000000-0000-0000-0000-000000000000}"/>
          </ac:spMkLst>
        </pc:spChg>
        <pc:spChg chg="add">
          <ac:chgData name="Emily Avila" userId="939183f2-1b0e-483a-ae5d-627ac523c81d" providerId="ADAL" clId="{7DC87FB2-D8E6-4540-9951-0368B9C0EC10}" dt="2020-06-25T07:45:17.321" v="3717" actId="139"/>
          <ac:spMkLst>
            <pc:docMk/>
            <pc:sldMk cId="1992713746" sldId="291"/>
            <ac:spMk id="11" creationId="{4DC61E9A-0F3C-B74F-BABF-E456229E7B22}"/>
          </ac:spMkLst>
        </pc:spChg>
        <pc:spChg chg="add del mod">
          <ac:chgData name="Emily Avila" userId="939183f2-1b0e-483a-ae5d-627ac523c81d" providerId="ADAL" clId="{7DC87FB2-D8E6-4540-9951-0368B9C0EC10}" dt="2020-06-25T07:49:43.099" v="3747" actId="478"/>
          <ac:spMkLst>
            <pc:docMk/>
            <pc:sldMk cId="1992713746" sldId="291"/>
            <ac:spMk id="12" creationId="{68D27865-9CC5-3746-94B8-E620479DC625}"/>
          </ac:spMkLst>
        </pc:spChg>
        <pc:picChg chg="mod modCrop">
          <ac:chgData name="Emily Avila" userId="939183f2-1b0e-483a-ae5d-627ac523c81d" providerId="ADAL" clId="{7DC87FB2-D8E6-4540-9951-0368B9C0EC10}" dt="2020-06-25T07:44:39.932" v="3709" actId="14100"/>
          <ac:picMkLst>
            <pc:docMk/>
            <pc:sldMk cId="1992713746" sldId="291"/>
            <ac:picMk id="4" creationId="{00000000-0000-0000-0000-000000000000}"/>
          </ac:picMkLst>
        </pc:picChg>
        <pc:picChg chg="add mod">
          <ac:chgData name="Emily Avila" userId="939183f2-1b0e-483a-ae5d-627ac523c81d" providerId="ADAL" clId="{7DC87FB2-D8E6-4540-9951-0368B9C0EC10}" dt="2020-06-25T07:44:36.561" v="3708" actId="1076"/>
          <ac:picMkLst>
            <pc:docMk/>
            <pc:sldMk cId="1992713746" sldId="291"/>
            <ac:picMk id="8" creationId="{5505DE8E-70CF-B14A-8BF4-6F7EC0E9C2C1}"/>
          </ac:picMkLst>
        </pc:picChg>
      </pc:sldChg>
      <pc:sldChg chg="del">
        <pc:chgData name="Emily Avila" userId="939183f2-1b0e-483a-ae5d-627ac523c81d" providerId="ADAL" clId="{7DC87FB2-D8E6-4540-9951-0368B9C0EC10}" dt="2020-06-25T07:50:48.073" v="3748" actId="2696"/>
        <pc:sldMkLst>
          <pc:docMk/>
          <pc:sldMk cId="1475260666" sldId="293"/>
        </pc:sldMkLst>
      </pc:sldChg>
      <pc:sldChg chg="addSp modSp del">
        <pc:chgData name="Emily Avila" userId="939183f2-1b0e-483a-ae5d-627ac523c81d" providerId="ADAL" clId="{7DC87FB2-D8E6-4540-9951-0368B9C0EC10}" dt="2020-06-25T07:56:46.943" v="3796" actId="21"/>
        <pc:sldMkLst>
          <pc:docMk/>
          <pc:sldMk cId="2195009873" sldId="294"/>
        </pc:sldMkLst>
        <pc:spChg chg="mod">
          <ac:chgData name="Emily Avila" userId="939183f2-1b0e-483a-ae5d-627ac523c81d" providerId="ADAL" clId="{7DC87FB2-D8E6-4540-9951-0368B9C0EC10}" dt="2020-06-25T07:51:48.550" v="3773" actId="20577"/>
          <ac:spMkLst>
            <pc:docMk/>
            <pc:sldMk cId="2195009873" sldId="294"/>
            <ac:spMk id="5" creationId="{00000000-0000-0000-0000-000000000000}"/>
          </ac:spMkLst>
        </pc:spChg>
        <pc:spChg chg="mod">
          <ac:chgData name="Emily Avila" userId="939183f2-1b0e-483a-ae5d-627ac523c81d" providerId="ADAL" clId="{7DC87FB2-D8E6-4540-9951-0368B9C0EC10}" dt="2020-06-25T07:54:20.178" v="3783" actId="14100"/>
          <ac:spMkLst>
            <pc:docMk/>
            <pc:sldMk cId="2195009873" sldId="294"/>
            <ac:spMk id="14" creationId="{00000000-0000-0000-0000-000000000000}"/>
          </ac:spMkLst>
        </pc:spChg>
        <pc:picChg chg="add mod">
          <ac:chgData name="Emily Avila" userId="939183f2-1b0e-483a-ae5d-627ac523c81d" providerId="ADAL" clId="{7DC87FB2-D8E6-4540-9951-0368B9C0EC10}" dt="2020-06-25T07:54:27.227" v="3784" actId="1076"/>
          <ac:picMkLst>
            <pc:docMk/>
            <pc:sldMk cId="2195009873" sldId="294"/>
            <ac:picMk id="2" creationId="{90BCF178-D2F1-7E44-B7D8-3862B2380120}"/>
          </ac:picMkLst>
        </pc:picChg>
        <pc:picChg chg="add mod ord">
          <ac:chgData name="Emily Avila" userId="939183f2-1b0e-483a-ae5d-627ac523c81d" providerId="ADAL" clId="{7DC87FB2-D8E6-4540-9951-0368B9C0EC10}" dt="2020-06-25T07:56:22.599" v="3795" actId="1076"/>
          <ac:picMkLst>
            <pc:docMk/>
            <pc:sldMk cId="2195009873" sldId="294"/>
            <ac:picMk id="3" creationId="{06247959-87E7-5B40-8DE8-EE2ABE4360ED}"/>
          </ac:picMkLst>
        </pc:picChg>
        <pc:picChg chg="add mod modCrop">
          <ac:chgData name="Emily Avila" userId="939183f2-1b0e-483a-ae5d-627ac523c81d" providerId="ADAL" clId="{7DC87FB2-D8E6-4540-9951-0368B9C0EC10}" dt="2020-06-25T07:56:10.650" v="3792" actId="1076"/>
          <ac:picMkLst>
            <pc:docMk/>
            <pc:sldMk cId="2195009873" sldId="294"/>
            <ac:picMk id="8" creationId="{BAC110C5-DD12-584C-AFA6-0B5ECB19A2A0}"/>
          </ac:picMkLst>
        </pc:picChg>
      </pc:sldChg>
      <pc:sldChg chg="addSp delSp modSp new mod modClrScheme chgLayout">
        <pc:chgData name="Emily Avila" userId="939183f2-1b0e-483a-ae5d-627ac523c81d" providerId="ADAL" clId="{7DC87FB2-D8E6-4540-9951-0368B9C0EC10}" dt="2020-06-24T22:38:17.228" v="40" actId="1036"/>
        <pc:sldMkLst>
          <pc:docMk/>
          <pc:sldMk cId="2433740359" sldId="296"/>
        </pc:sldMkLst>
        <pc:spChg chg="add mod">
          <ac:chgData name="Emily Avila" userId="939183f2-1b0e-483a-ae5d-627ac523c81d" providerId="ADAL" clId="{7DC87FB2-D8E6-4540-9951-0368B9C0EC10}" dt="2020-06-24T22:38:17.228" v="40" actId="1036"/>
          <ac:spMkLst>
            <pc:docMk/>
            <pc:sldMk cId="2433740359" sldId="296"/>
            <ac:spMk id="2" creationId="{BCBF6488-7508-B04E-8F28-EFD21518BC1E}"/>
          </ac:spMkLst>
        </pc:spChg>
        <pc:spChg chg="add del mod">
          <ac:chgData name="Emily Avila" userId="939183f2-1b0e-483a-ae5d-627ac523c81d" providerId="ADAL" clId="{7DC87FB2-D8E6-4540-9951-0368B9C0EC10}" dt="2020-06-24T22:38:03.277" v="21" actId="478"/>
          <ac:spMkLst>
            <pc:docMk/>
            <pc:sldMk cId="2433740359" sldId="296"/>
            <ac:spMk id="3" creationId="{D767CC0A-FCB8-5F49-A32C-D434C97635A8}"/>
          </ac:spMkLst>
        </pc:spChg>
        <pc:spChg chg="add mod">
          <ac:chgData name="Emily Avila" userId="939183f2-1b0e-483a-ae5d-627ac523c81d" providerId="ADAL" clId="{7DC87FB2-D8E6-4540-9951-0368B9C0EC10}" dt="2020-06-24T22:38:10.408" v="23" actId="22"/>
          <ac:spMkLst>
            <pc:docMk/>
            <pc:sldMk cId="2433740359" sldId="296"/>
            <ac:spMk id="4" creationId="{630C09FC-B5BA-7643-9F72-D2B152F9E1AC}"/>
          </ac:spMkLst>
        </pc:spChg>
      </pc:sldChg>
      <pc:sldChg chg="addSp delSp modSp new mod modClrScheme chgLayout">
        <pc:chgData name="Emily Avila" userId="939183f2-1b0e-483a-ae5d-627ac523c81d" providerId="ADAL" clId="{7DC87FB2-D8E6-4540-9951-0368B9C0EC10}" dt="2020-06-24T23:18:01.556" v="531" actId="1036"/>
        <pc:sldMkLst>
          <pc:docMk/>
          <pc:sldMk cId="2290352239" sldId="297"/>
        </pc:sldMkLst>
        <pc:spChg chg="mod ord">
          <ac:chgData name="Emily Avila" userId="939183f2-1b0e-483a-ae5d-627ac523c81d" providerId="ADAL" clId="{7DC87FB2-D8E6-4540-9951-0368B9C0EC10}" dt="2020-06-24T22:59:42.307" v="65" actId="700"/>
          <ac:spMkLst>
            <pc:docMk/>
            <pc:sldMk cId="2290352239" sldId="297"/>
            <ac:spMk id="2" creationId="{1B532C76-3EB0-534E-AD6B-0C4A4D4AD1AB}"/>
          </ac:spMkLst>
        </pc:spChg>
        <pc:spChg chg="del">
          <ac:chgData name="Emily Avila" userId="939183f2-1b0e-483a-ae5d-627ac523c81d" providerId="ADAL" clId="{7DC87FB2-D8E6-4540-9951-0368B9C0EC10}" dt="2020-06-24T22:59:35.151" v="64" actId="478"/>
          <ac:spMkLst>
            <pc:docMk/>
            <pc:sldMk cId="2290352239" sldId="297"/>
            <ac:spMk id="3" creationId="{5989736E-FD85-5547-88B6-21BED5CA761B}"/>
          </ac:spMkLst>
        </pc:spChg>
        <pc:spChg chg="mod ord">
          <ac:chgData name="Emily Avila" userId="939183f2-1b0e-483a-ae5d-627ac523c81d" providerId="ADAL" clId="{7DC87FB2-D8E6-4540-9951-0368B9C0EC10}" dt="2020-06-24T23:15:43.380" v="426" actId="14100"/>
          <ac:spMkLst>
            <pc:docMk/>
            <pc:sldMk cId="2290352239" sldId="297"/>
            <ac:spMk id="4" creationId="{C91A8007-62D0-1D45-A3B9-95B35E681A8E}"/>
          </ac:spMkLst>
        </pc:spChg>
        <pc:spChg chg="add del mod ord">
          <ac:chgData name="Emily Avila" userId="939183f2-1b0e-483a-ae5d-627ac523c81d" providerId="ADAL" clId="{7DC87FB2-D8E6-4540-9951-0368B9C0EC10}" dt="2020-06-24T22:59:51.886" v="66" actId="478"/>
          <ac:spMkLst>
            <pc:docMk/>
            <pc:sldMk cId="2290352239" sldId="297"/>
            <ac:spMk id="5" creationId="{7B9F9376-E01A-8541-9750-4B321BB18643}"/>
          </ac:spMkLst>
        </pc:spChg>
        <pc:spChg chg="add mod">
          <ac:chgData name="Emily Avila" userId="939183f2-1b0e-483a-ae5d-627ac523c81d" providerId="ADAL" clId="{7DC87FB2-D8E6-4540-9951-0368B9C0EC10}" dt="2020-06-24T23:12:04.902" v="298" actId="20577"/>
          <ac:spMkLst>
            <pc:docMk/>
            <pc:sldMk cId="2290352239" sldId="297"/>
            <ac:spMk id="7" creationId="{1981A397-DF7D-3A41-BAD0-76FA44CAA4E4}"/>
          </ac:spMkLst>
        </pc:spChg>
        <pc:spChg chg="add mod">
          <ac:chgData name="Emily Avila" userId="939183f2-1b0e-483a-ae5d-627ac523c81d" providerId="ADAL" clId="{7DC87FB2-D8E6-4540-9951-0368B9C0EC10}" dt="2020-06-24T23:18:01.556" v="531" actId="1036"/>
          <ac:spMkLst>
            <pc:docMk/>
            <pc:sldMk cId="2290352239" sldId="297"/>
            <ac:spMk id="8" creationId="{F965897C-E8FC-1644-AFD2-32890F113AAA}"/>
          </ac:spMkLst>
        </pc:spChg>
      </pc:sldChg>
      <pc:sldChg chg="addSp delSp modSp new">
        <pc:chgData name="Emily Avila" userId="939183f2-1b0e-483a-ae5d-627ac523c81d" providerId="ADAL" clId="{7DC87FB2-D8E6-4540-9951-0368B9C0EC10}" dt="2020-06-24T23:15:31.163" v="424" actId="1036"/>
        <pc:sldMkLst>
          <pc:docMk/>
          <pc:sldMk cId="3529905076" sldId="298"/>
        </pc:sldMkLst>
        <pc:spChg chg="del">
          <ac:chgData name="Emily Avila" userId="939183f2-1b0e-483a-ae5d-627ac523c81d" providerId="ADAL" clId="{7DC87FB2-D8E6-4540-9951-0368B9C0EC10}" dt="2020-06-24T23:15:17.259" v="407" actId="478"/>
          <ac:spMkLst>
            <pc:docMk/>
            <pc:sldMk cId="3529905076" sldId="298"/>
            <ac:spMk id="2" creationId="{59FF3CF9-5E42-B34C-A29E-07FB9137CA76}"/>
          </ac:spMkLst>
        </pc:spChg>
        <pc:spChg chg="del">
          <ac:chgData name="Emily Avila" userId="939183f2-1b0e-483a-ae5d-627ac523c81d" providerId="ADAL" clId="{7DC87FB2-D8E6-4540-9951-0368B9C0EC10}" dt="2020-06-24T23:14:49.523" v="359" actId="478"/>
          <ac:spMkLst>
            <pc:docMk/>
            <pc:sldMk cId="3529905076" sldId="298"/>
            <ac:spMk id="3" creationId="{7EC219D7-1370-3540-BE1D-66883E5D67F9}"/>
          </ac:spMkLst>
        </pc:spChg>
        <pc:spChg chg="mod">
          <ac:chgData name="Emily Avila" userId="939183f2-1b0e-483a-ae5d-627ac523c81d" providerId="ADAL" clId="{7DC87FB2-D8E6-4540-9951-0368B9C0EC10}" dt="2020-06-24T23:15:31.163" v="424" actId="1036"/>
          <ac:spMkLst>
            <pc:docMk/>
            <pc:sldMk cId="3529905076" sldId="298"/>
            <ac:spMk id="4" creationId="{732899BD-7A5B-2C47-82C2-3E0E7F72500D}"/>
          </ac:spMkLst>
        </pc:spChg>
        <pc:picChg chg="add mod">
          <ac:chgData name="Emily Avila" userId="939183f2-1b0e-483a-ae5d-627ac523c81d" providerId="ADAL" clId="{7DC87FB2-D8E6-4540-9951-0368B9C0EC10}" dt="2020-06-24T23:15:26.496" v="410" actId="14100"/>
          <ac:picMkLst>
            <pc:docMk/>
            <pc:sldMk cId="3529905076" sldId="298"/>
            <ac:picMk id="7" creationId="{0425AA99-1364-B643-B9BE-0601540E2F0C}"/>
          </ac:picMkLst>
        </pc:picChg>
      </pc:sldChg>
      <pc:sldChg chg="addSp delSp modSp new">
        <pc:chgData name="Emily Avila" userId="939183f2-1b0e-483a-ae5d-627ac523c81d" providerId="ADAL" clId="{7DC87FB2-D8E6-4540-9951-0368B9C0EC10}" dt="2020-06-25T05:28:03.393" v="1709" actId="20577"/>
        <pc:sldMkLst>
          <pc:docMk/>
          <pc:sldMk cId="3557862333" sldId="299"/>
        </pc:sldMkLst>
        <pc:spChg chg="mod">
          <ac:chgData name="Emily Avila" userId="939183f2-1b0e-483a-ae5d-627ac523c81d" providerId="ADAL" clId="{7DC87FB2-D8E6-4540-9951-0368B9C0EC10}" dt="2020-06-25T05:07:14.068" v="624" actId="27636"/>
          <ac:spMkLst>
            <pc:docMk/>
            <pc:sldMk cId="3557862333" sldId="299"/>
            <ac:spMk id="2" creationId="{CE7931DD-20FA-9546-B5F5-A3DCF2AEAED7}"/>
          </ac:spMkLst>
        </pc:spChg>
        <pc:spChg chg="del">
          <ac:chgData name="Emily Avila" userId="939183f2-1b0e-483a-ae5d-627ac523c81d" providerId="ADAL" clId="{7DC87FB2-D8E6-4540-9951-0368B9C0EC10}" dt="2020-06-25T04:56:22.937" v="603" actId="478"/>
          <ac:spMkLst>
            <pc:docMk/>
            <pc:sldMk cId="3557862333" sldId="299"/>
            <ac:spMk id="3" creationId="{76E84FBD-574B-D142-8EF1-64CEAC28FDAE}"/>
          </ac:spMkLst>
        </pc:spChg>
        <pc:spChg chg="del">
          <ac:chgData name="Emily Avila" userId="939183f2-1b0e-483a-ae5d-627ac523c81d" providerId="ADAL" clId="{7DC87FB2-D8E6-4540-9951-0368B9C0EC10}" dt="2020-06-25T04:56:38.307" v="605" actId="478"/>
          <ac:spMkLst>
            <pc:docMk/>
            <pc:sldMk cId="3557862333" sldId="299"/>
            <ac:spMk id="4" creationId="{706CA4F3-493F-034D-9C2F-78D2299A7EF9}"/>
          </ac:spMkLst>
        </pc:spChg>
        <pc:spChg chg="add mod">
          <ac:chgData name="Emily Avila" userId="939183f2-1b0e-483a-ae5d-627ac523c81d" providerId="ADAL" clId="{7DC87FB2-D8E6-4540-9951-0368B9C0EC10}" dt="2020-06-25T05:26:32.916" v="1427" actId="1076"/>
          <ac:spMkLst>
            <pc:docMk/>
            <pc:sldMk cId="3557862333" sldId="299"/>
            <ac:spMk id="7" creationId="{8795F2E7-DDD9-3445-814C-392103B01AAE}"/>
          </ac:spMkLst>
        </pc:spChg>
        <pc:spChg chg="add del mod">
          <ac:chgData name="Emily Avila" userId="939183f2-1b0e-483a-ae5d-627ac523c81d" providerId="ADAL" clId="{7DC87FB2-D8E6-4540-9951-0368B9C0EC10}" dt="2020-06-25T05:27:38.769" v="1691" actId="21"/>
          <ac:spMkLst>
            <pc:docMk/>
            <pc:sldMk cId="3557862333" sldId="299"/>
            <ac:spMk id="9" creationId="{9166EF49-151C-1A49-A0FD-D4F334BC715E}"/>
          </ac:spMkLst>
        </pc:spChg>
        <pc:spChg chg="add mod">
          <ac:chgData name="Emily Avila" userId="939183f2-1b0e-483a-ae5d-627ac523c81d" providerId="ADAL" clId="{7DC87FB2-D8E6-4540-9951-0368B9C0EC10}" dt="2020-06-25T05:28:03.393" v="1709" actId="20577"/>
          <ac:spMkLst>
            <pc:docMk/>
            <pc:sldMk cId="3557862333" sldId="299"/>
            <ac:spMk id="11" creationId="{368BCC4D-40D5-E94F-A08F-80D21C5CC2F0}"/>
          </ac:spMkLst>
        </pc:spChg>
        <pc:picChg chg="add mod modCrop">
          <ac:chgData name="Emily Avila" userId="939183f2-1b0e-483a-ae5d-627ac523c81d" providerId="ADAL" clId="{7DC87FB2-D8E6-4540-9951-0368B9C0EC10}" dt="2020-06-25T04:57:10.608" v="620" actId="14100"/>
          <ac:picMkLst>
            <pc:docMk/>
            <pc:sldMk cId="3557862333" sldId="299"/>
            <ac:picMk id="5" creationId="{E0672895-C1E9-8240-A50D-5E9B9FB5BD25}"/>
          </ac:picMkLst>
        </pc:picChg>
      </pc:sldChg>
      <pc:sldChg chg="addSp delSp modSp add">
        <pc:chgData name="Emily Avila" userId="939183f2-1b0e-483a-ae5d-627ac523c81d" providerId="ADAL" clId="{7DC87FB2-D8E6-4540-9951-0368B9C0EC10}" dt="2020-06-25T05:24:52.797" v="1425" actId="58"/>
        <pc:sldMkLst>
          <pc:docMk/>
          <pc:sldMk cId="3285096315" sldId="300"/>
        </pc:sldMkLst>
        <pc:spChg chg="mod">
          <ac:chgData name="Emily Avila" userId="939183f2-1b0e-483a-ae5d-627ac523c81d" providerId="ADAL" clId="{7DC87FB2-D8E6-4540-9951-0368B9C0EC10}" dt="2020-06-25T05:19:40.666" v="1135" actId="1036"/>
          <ac:spMkLst>
            <pc:docMk/>
            <pc:sldMk cId="3285096315" sldId="300"/>
            <ac:spMk id="5" creationId="{00000000-0000-0000-0000-000000000000}"/>
          </ac:spMkLst>
        </pc:spChg>
        <pc:spChg chg="add mod">
          <ac:chgData name="Emily Avila" userId="939183f2-1b0e-483a-ae5d-627ac523c81d" providerId="ADAL" clId="{7DC87FB2-D8E6-4540-9951-0368B9C0EC10}" dt="2020-06-25T05:23:39.760" v="1395" actId="1036"/>
          <ac:spMkLst>
            <pc:docMk/>
            <pc:sldMk cId="3285096315" sldId="300"/>
            <ac:spMk id="9" creationId="{5212EBC5-42AE-7A4F-8E3D-7A848C0F7AE1}"/>
          </ac:spMkLst>
        </pc:spChg>
        <pc:spChg chg="add mod">
          <ac:chgData name="Emily Avila" userId="939183f2-1b0e-483a-ae5d-627ac523c81d" providerId="ADAL" clId="{7DC87FB2-D8E6-4540-9951-0368B9C0EC10}" dt="2020-06-25T05:12:45.539" v="742" actId="207"/>
          <ac:spMkLst>
            <pc:docMk/>
            <pc:sldMk cId="3285096315" sldId="300"/>
            <ac:spMk id="13" creationId="{18CDBD5E-C19B-DD48-8EB2-8FC9F6B6DEAA}"/>
          </ac:spMkLst>
        </pc:spChg>
        <pc:spChg chg="mod">
          <ac:chgData name="Emily Avila" userId="939183f2-1b0e-483a-ae5d-627ac523c81d" providerId="ADAL" clId="{7DC87FB2-D8E6-4540-9951-0368B9C0EC10}" dt="2020-06-25T05:07:47.883" v="668" actId="14100"/>
          <ac:spMkLst>
            <pc:docMk/>
            <pc:sldMk cId="3285096315" sldId="300"/>
            <ac:spMk id="14" creationId="{00000000-0000-0000-0000-000000000000}"/>
          </ac:spMkLst>
        </pc:spChg>
        <pc:spChg chg="add mod">
          <ac:chgData name="Emily Avila" userId="939183f2-1b0e-483a-ae5d-627ac523c81d" providerId="ADAL" clId="{7DC87FB2-D8E6-4540-9951-0368B9C0EC10}" dt="2020-06-25T05:16:45.608" v="981" actId="113"/>
          <ac:spMkLst>
            <pc:docMk/>
            <pc:sldMk cId="3285096315" sldId="300"/>
            <ac:spMk id="15" creationId="{31523854-9996-D742-B123-F5E5C6899D24}"/>
          </ac:spMkLst>
        </pc:spChg>
        <pc:spChg chg="add mod">
          <ac:chgData name="Emily Avila" userId="939183f2-1b0e-483a-ae5d-627ac523c81d" providerId="ADAL" clId="{7DC87FB2-D8E6-4540-9951-0368B9C0EC10}" dt="2020-06-25T05:18:18.068" v="1009" actId="113"/>
          <ac:spMkLst>
            <pc:docMk/>
            <pc:sldMk cId="3285096315" sldId="300"/>
            <ac:spMk id="16" creationId="{5346BA2E-D7B9-3944-BB93-C9ABC7454F40}"/>
          </ac:spMkLst>
        </pc:spChg>
        <pc:spChg chg="add mod">
          <ac:chgData name="Emily Avila" userId="939183f2-1b0e-483a-ae5d-627ac523c81d" providerId="ADAL" clId="{7DC87FB2-D8E6-4540-9951-0368B9C0EC10}" dt="2020-06-25T05:16:54.115" v="996" actId="1038"/>
          <ac:spMkLst>
            <pc:docMk/>
            <pc:sldMk cId="3285096315" sldId="300"/>
            <ac:spMk id="20" creationId="{54818EAD-4322-6246-8F27-C36720570268}"/>
          </ac:spMkLst>
        </pc:spChg>
        <pc:spChg chg="add mod">
          <ac:chgData name="Emily Avila" userId="939183f2-1b0e-483a-ae5d-627ac523c81d" providerId="ADAL" clId="{7DC87FB2-D8E6-4540-9951-0368B9C0EC10}" dt="2020-06-25T05:16:39.575" v="980" actId="20577"/>
          <ac:spMkLst>
            <pc:docMk/>
            <pc:sldMk cId="3285096315" sldId="300"/>
            <ac:spMk id="22" creationId="{DFE4224D-61FF-BD41-94A2-0EA5C0064B1A}"/>
          </ac:spMkLst>
        </pc:spChg>
        <pc:spChg chg="add mod">
          <ac:chgData name="Emily Avila" userId="939183f2-1b0e-483a-ae5d-627ac523c81d" providerId="ADAL" clId="{7DC87FB2-D8E6-4540-9951-0368B9C0EC10}" dt="2020-06-25T05:21:39.695" v="1277" actId="1035"/>
          <ac:spMkLst>
            <pc:docMk/>
            <pc:sldMk cId="3285096315" sldId="300"/>
            <ac:spMk id="32" creationId="{5B929AAC-FD52-BC4B-B403-39E082CCFCDE}"/>
          </ac:spMkLst>
        </pc:spChg>
        <pc:spChg chg="add mod">
          <ac:chgData name="Emily Avila" userId="939183f2-1b0e-483a-ae5d-627ac523c81d" providerId="ADAL" clId="{7DC87FB2-D8E6-4540-9951-0368B9C0EC10}" dt="2020-06-25T05:22:34.390" v="1300" actId="14100"/>
          <ac:spMkLst>
            <pc:docMk/>
            <pc:sldMk cId="3285096315" sldId="300"/>
            <ac:spMk id="41" creationId="{D9213A8D-43C8-EF40-872E-5DB97C468F29}"/>
          </ac:spMkLst>
        </pc:spChg>
        <pc:spChg chg="add mod">
          <ac:chgData name="Emily Avila" userId="939183f2-1b0e-483a-ae5d-627ac523c81d" providerId="ADAL" clId="{7DC87FB2-D8E6-4540-9951-0368B9C0EC10}" dt="2020-06-25T05:24:01.982" v="1397" actId="58"/>
          <ac:spMkLst>
            <pc:docMk/>
            <pc:sldMk cId="3285096315" sldId="300"/>
            <ac:spMk id="42" creationId="{66217A52-7408-1E41-AD65-D4956E6E6E7F}"/>
          </ac:spMkLst>
        </pc:spChg>
        <pc:spChg chg="add mod">
          <ac:chgData name="Emily Avila" userId="939183f2-1b0e-483a-ae5d-627ac523c81d" providerId="ADAL" clId="{7DC87FB2-D8E6-4540-9951-0368B9C0EC10}" dt="2020-06-25T05:24:52.797" v="1425" actId="58"/>
          <ac:spMkLst>
            <pc:docMk/>
            <pc:sldMk cId="3285096315" sldId="300"/>
            <ac:spMk id="43" creationId="{7EA1F9E8-4979-E946-8747-988CA930BBE0}"/>
          </ac:spMkLst>
        </pc:spChg>
        <pc:spChg chg="add del">
          <ac:chgData name="Emily Avila" userId="939183f2-1b0e-483a-ae5d-627ac523c81d" providerId="ADAL" clId="{7DC87FB2-D8E6-4540-9951-0368B9C0EC10}" dt="2020-06-25T05:24:38.667" v="1424" actId="22"/>
          <ac:spMkLst>
            <pc:docMk/>
            <pc:sldMk cId="3285096315" sldId="300"/>
            <ac:spMk id="47" creationId="{96A6CD0F-688A-8C4F-A496-49F5941E849F}"/>
          </ac:spMkLst>
        </pc:spChg>
        <pc:picChg chg="mod">
          <ac:chgData name="Emily Avila" userId="939183f2-1b0e-483a-ae5d-627ac523c81d" providerId="ADAL" clId="{7DC87FB2-D8E6-4540-9951-0368B9C0EC10}" dt="2020-06-25T05:07:35.982" v="664" actId="14100"/>
          <ac:picMkLst>
            <pc:docMk/>
            <pc:sldMk cId="3285096315" sldId="300"/>
            <ac:picMk id="2" creationId="{00000000-0000-0000-0000-000000000000}"/>
          </ac:picMkLst>
        </pc:picChg>
        <pc:picChg chg="add mod">
          <ac:chgData name="Emily Avila" userId="939183f2-1b0e-483a-ae5d-627ac523c81d" providerId="ADAL" clId="{7DC87FB2-D8E6-4540-9951-0368B9C0EC10}" dt="2020-06-25T05:12:01.173" v="733" actId="1076"/>
          <ac:picMkLst>
            <pc:docMk/>
            <pc:sldMk cId="3285096315" sldId="300"/>
            <ac:picMk id="4" creationId="{55A21D12-A707-B947-8562-23A731236E72}"/>
          </ac:picMkLst>
        </pc:picChg>
        <pc:picChg chg="add mod modCrop">
          <ac:chgData name="Emily Avila" userId="939183f2-1b0e-483a-ae5d-627ac523c81d" providerId="ADAL" clId="{7DC87FB2-D8E6-4540-9951-0368B9C0EC10}" dt="2020-06-25T05:11:56.851" v="732" actId="1076"/>
          <ac:picMkLst>
            <pc:docMk/>
            <pc:sldMk cId="3285096315" sldId="300"/>
            <ac:picMk id="11" creationId="{2E8B65EB-0925-C046-9201-EDDAE1548F7A}"/>
          </ac:picMkLst>
        </pc:picChg>
        <pc:picChg chg="add mod">
          <ac:chgData name="Emily Avila" userId="939183f2-1b0e-483a-ae5d-627ac523c81d" providerId="ADAL" clId="{7DC87FB2-D8E6-4540-9951-0368B9C0EC10}" dt="2020-06-25T05:15:17.582" v="818" actId="1076"/>
          <ac:picMkLst>
            <pc:docMk/>
            <pc:sldMk cId="3285096315" sldId="300"/>
            <ac:picMk id="18" creationId="{28141BDC-B423-F543-80B9-62D267CAD8E2}"/>
          </ac:picMkLst>
        </pc:picChg>
        <pc:picChg chg="add mod">
          <ac:chgData name="Emily Avila" userId="939183f2-1b0e-483a-ae5d-627ac523c81d" providerId="ADAL" clId="{7DC87FB2-D8E6-4540-9951-0368B9C0EC10}" dt="2020-06-25T05:20:54.127" v="1164" actId="1037"/>
          <ac:picMkLst>
            <pc:docMk/>
            <pc:sldMk cId="3285096315" sldId="300"/>
            <ac:picMk id="34" creationId="{A3C7E383-6FF4-BB49-A561-2A507B6DFDA6}"/>
          </ac:picMkLst>
        </pc:picChg>
        <pc:picChg chg="add mod">
          <ac:chgData name="Emily Avila" userId="939183f2-1b0e-483a-ae5d-627ac523c81d" providerId="ADAL" clId="{7DC87FB2-D8E6-4540-9951-0368B9C0EC10}" dt="2020-06-25T05:20:58.761" v="1181" actId="1037"/>
          <ac:picMkLst>
            <pc:docMk/>
            <pc:sldMk cId="3285096315" sldId="300"/>
            <ac:picMk id="36" creationId="{289FE98F-2B2C-F942-ACA5-87FB98EB93EF}"/>
          </ac:picMkLst>
        </pc:picChg>
        <pc:picChg chg="add mod">
          <ac:chgData name="Emily Avila" userId="939183f2-1b0e-483a-ae5d-627ac523c81d" providerId="ADAL" clId="{7DC87FB2-D8E6-4540-9951-0368B9C0EC10}" dt="2020-06-25T05:21:04.158" v="1202" actId="1037"/>
          <ac:picMkLst>
            <pc:docMk/>
            <pc:sldMk cId="3285096315" sldId="300"/>
            <ac:picMk id="38" creationId="{AEA59982-0195-CC4D-95AC-1349A2876689}"/>
          </ac:picMkLst>
        </pc:picChg>
        <pc:picChg chg="add mod">
          <ac:chgData name="Emily Avila" userId="939183f2-1b0e-483a-ae5d-627ac523c81d" providerId="ADAL" clId="{7DC87FB2-D8E6-4540-9951-0368B9C0EC10}" dt="2020-06-25T05:21:08.195" v="1219" actId="1037"/>
          <ac:picMkLst>
            <pc:docMk/>
            <pc:sldMk cId="3285096315" sldId="300"/>
            <ac:picMk id="40" creationId="{0A363126-A7DB-0740-9320-9B70AE918324}"/>
          </ac:picMkLst>
        </pc:picChg>
        <pc:cxnChg chg="add mod">
          <ac:chgData name="Emily Avila" userId="939183f2-1b0e-483a-ae5d-627ac523c81d" providerId="ADAL" clId="{7DC87FB2-D8E6-4540-9951-0368B9C0EC10}" dt="2020-06-25T05:17:15.358" v="1001" actId="208"/>
          <ac:cxnSpMkLst>
            <pc:docMk/>
            <pc:sldMk cId="3285096315" sldId="300"/>
            <ac:cxnSpMk id="23" creationId="{315CC268-46DE-C246-9BBB-06B75AE9995C}"/>
          </ac:cxnSpMkLst>
        </pc:cxnChg>
        <pc:cxnChg chg="add mod">
          <ac:chgData name="Emily Avila" userId="939183f2-1b0e-483a-ae5d-627ac523c81d" providerId="ADAL" clId="{7DC87FB2-D8E6-4540-9951-0368B9C0EC10}" dt="2020-06-25T05:17:45.110" v="1008" actId="208"/>
          <ac:cxnSpMkLst>
            <pc:docMk/>
            <pc:sldMk cId="3285096315" sldId="300"/>
            <ac:cxnSpMk id="26" creationId="{3F626B83-3835-2B45-BFCC-B4BE83C4DB67}"/>
          </ac:cxnSpMkLst>
        </pc:cxnChg>
      </pc:sldChg>
      <pc:sldChg chg="addSp delSp modSp new">
        <pc:chgData name="Emily Avila" userId="939183f2-1b0e-483a-ae5d-627ac523c81d" providerId="ADAL" clId="{7DC87FB2-D8E6-4540-9951-0368B9C0EC10}" dt="2020-06-25T05:39:39.379" v="1981" actId="478"/>
        <pc:sldMkLst>
          <pc:docMk/>
          <pc:sldMk cId="2665854773" sldId="301"/>
        </pc:sldMkLst>
        <pc:spChg chg="del">
          <ac:chgData name="Emily Avila" userId="939183f2-1b0e-483a-ae5d-627ac523c81d" providerId="ADAL" clId="{7DC87FB2-D8E6-4540-9951-0368B9C0EC10}" dt="2020-06-25T05:39:39.379" v="1981" actId="478"/>
          <ac:spMkLst>
            <pc:docMk/>
            <pc:sldMk cId="2665854773" sldId="301"/>
            <ac:spMk id="2" creationId="{822CC5A2-86E7-2942-998A-1F4981AA9EEC}"/>
          </ac:spMkLst>
        </pc:spChg>
        <pc:spChg chg="del">
          <ac:chgData name="Emily Avila" userId="939183f2-1b0e-483a-ae5d-627ac523c81d" providerId="ADAL" clId="{7DC87FB2-D8E6-4540-9951-0368B9C0EC10}" dt="2020-06-25T05:32:44.356" v="1711" actId="478"/>
          <ac:spMkLst>
            <pc:docMk/>
            <pc:sldMk cId="2665854773" sldId="301"/>
            <ac:spMk id="3" creationId="{D3F1FEE0-974C-6E43-A8A6-7FE0DD25E808}"/>
          </ac:spMkLst>
        </pc:spChg>
        <pc:spChg chg="del">
          <ac:chgData name="Emily Avila" userId="939183f2-1b0e-483a-ae5d-627ac523c81d" providerId="ADAL" clId="{7DC87FB2-D8E6-4540-9951-0368B9C0EC10}" dt="2020-06-25T05:32:45.948" v="1712" actId="478"/>
          <ac:spMkLst>
            <pc:docMk/>
            <pc:sldMk cId="2665854773" sldId="301"/>
            <ac:spMk id="4" creationId="{583B10CF-8795-EF48-8C82-EBD20B32C7C9}"/>
          </ac:spMkLst>
        </pc:spChg>
        <pc:spChg chg="add mod">
          <ac:chgData name="Emily Avila" userId="939183f2-1b0e-483a-ae5d-627ac523c81d" providerId="ADAL" clId="{7DC87FB2-D8E6-4540-9951-0368B9C0EC10}" dt="2020-06-25T05:37:23.025" v="1766" actId="1076"/>
          <ac:spMkLst>
            <pc:docMk/>
            <pc:sldMk cId="2665854773" sldId="301"/>
            <ac:spMk id="30" creationId="{ECE3310E-CCAB-CE4A-A1DE-5EC002C8CF1D}"/>
          </ac:spMkLst>
        </pc:spChg>
        <pc:spChg chg="add mod">
          <ac:chgData name="Emily Avila" userId="939183f2-1b0e-483a-ae5d-627ac523c81d" providerId="ADAL" clId="{7DC87FB2-D8E6-4540-9951-0368B9C0EC10}" dt="2020-06-25T05:39:37.379" v="1980" actId="1036"/>
          <ac:spMkLst>
            <pc:docMk/>
            <pc:sldMk cId="2665854773" sldId="301"/>
            <ac:spMk id="31" creationId="{2FE41522-8EED-6A4E-B314-2B06E4AA20E8}"/>
          </ac:spMkLst>
        </pc:spChg>
        <pc:picChg chg="add mod modCrop">
          <ac:chgData name="Emily Avila" userId="939183f2-1b0e-483a-ae5d-627ac523c81d" providerId="ADAL" clId="{7DC87FB2-D8E6-4540-9951-0368B9C0EC10}" dt="2020-06-25T05:34:35.091" v="1724" actId="1076"/>
          <ac:picMkLst>
            <pc:docMk/>
            <pc:sldMk cId="2665854773" sldId="301"/>
            <ac:picMk id="7" creationId="{880349A1-5C5B-534B-ABB8-D9447D9A82C9}"/>
          </ac:picMkLst>
        </pc:picChg>
        <pc:picChg chg="add del mod">
          <ac:chgData name="Emily Avila" userId="939183f2-1b0e-483a-ae5d-627ac523c81d" providerId="ADAL" clId="{7DC87FB2-D8E6-4540-9951-0368B9C0EC10}" dt="2020-06-25T05:33:30.198" v="1718" actId="478"/>
          <ac:picMkLst>
            <pc:docMk/>
            <pc:sldMk cId="2665854773" sldId="301"/>
            <ac:picMk id="10" creationId="{63BE3B76-3BDC-B748-97BE-A48284ED4B91}"/>
          </ac:picMkLst>
        </pc:picChg>
        <pc:picChg chg="add mod modCrop">
          <ac:chgData name="Emily Avila" userId="939183f2-1b0e-483a-ae5d-627ac523c81d" providerId="ADAL" clId="{7DC87FB2-D8E6-4540-9951-0368B9C0EC10}" dt="2020-06-25T05:35:31.824" v="1731" actId="1076"/>
          <ac:picMkLst>
            <pc:docMk/>
            <pc:sldMk cId="2665854773" sldId="301"/>
            <ac:picMk id="12" creationId="{24E337ED-95B2-864E-A3EA-5CC468F47279}"/>
          </ac:picMkLst>
        </pc:picChg>
        <pc:picChg chg="add mod">
          <ac:chgData name="Emily Avila" userId="939183f2-1b0e-483a-ae5d-627ac523c81d" providerId="ADAL" clId="{7DC87FB2-D8E6-4540-9951-0368B9C0EC10}" dt="2020-06-25T05:35:59.230" v="1736" actId="1076"/>
          <ac:picMkLst>
            <pc:docMk/>
            <pc:sldMk cId="2665854773" sldId="301"/>
            <ac:picMk id="14" creationId="{0512A2D5-D5F5-0C49-A54B-2A04004E4ED8}"/>
          </ac:picMkLst>
        </pc:picChg>
        <pc:cxnChg chg="add mod">
          <ac:chgData name="Emily Avila" userId="939183f2-1b0e-483a-ae5d-627ac523c81d" providerId="ADAL" clId="{7DC87FB2-D8E6-4540-9951-0368B9C0EC10}" dt="2020-06-25T05:36:18.277" v="1740" actId="14100"/>
          <ac:cxnSpMkLst>
            <pc:docMk/>
            <pc:sldMk cId="2665854773" sldId="301"/>
            <ac:cxnSpMk id="15" creationId="{7ECC3DDB-4D0F-FB4F-AD13-57CAD357EC3F}"/>
          </ac:cxnSpMkLst>
        </pc:cxnChg>
        <pc:cxnChg chg="add mod">
          <ac:chgData name="Emily Avila" userId="939183f2-1b0e-483a-ae5d-627ac523c81d" providerId="ADAL" clId="{7DC87FB2-D8E6-4540-9951-0368B9C0EC10}" dt="2020-06-25T05:36:29.726" v="1744" actId="14100"/>
          <ac:cxnSpMkLst>
            <pc:docMk/>
            <pc:sldMk cId="2665854773" sldId="301"/>
            <ac:cxnSpMk id="19" creationId="{EAC8A42D-0B58-ED43-9CCB-0378242E6F31}"/>
          </ac:cxnSpMkLst>
        </pc:cxnChg>
        <pc:cxnChg chg="add mod">
          <ac:chgData name="Emily Avila" userId="939183f2-1b0e-483a-ae5d-627ac523c81d" providerId="ADAL" clId="{7DC87FB2-D8E6-4540-9951-0368B9C0EC10}" dt="2020-06-25T05:36:43.761" v="1748" actId="14100"/>
          <ac:cxnSpMkLst>
            <pc:docMk/>
            <pc:sldMk cId="2665854773" sldId="301"/>
            <ac:cxnSpMk id="23" creationId="{4CA52CD0-CE31-D048-9CD5-5B36712164B8}"/>
          </ac:cxnSpMkLst>
        </pc:cxnChg>
        <pc:cxnChg chg="add mod">
          <ac:chgData name="Emily Avila" userId="939183f2-1b0e-483a-ae5d-627ac523c81d" providerId="ADAL" clId="{7DC87FB2-D8E6-4540-9951-0368B9C0EC10}" dt="2020-06-25T05:36:52.738" v="1751" actId="14100"/>
          <ac:cxnSpMkLst>
            <pc:docMk/>
            <pc:sldMk cId="2665854773" sldId="301"/>
            <ac:cxnSpMk id="27" creationId="{9B2F23D0-CFF6-284C-B624-DEF258A7E3F0}"/>
          </ac:cxnSpMkLst>
        </pc:cxnChg>
      </pc:sldChg>
      <pc:sldChg chg="addSp modSp add">
        <pc:chgData name="Emily Avila" userId="939183f2-1b0e-483a-ae5d-627ac523c81d" providerId="ADAL" clId="{7DC87FB2-D8E6-4540-9951-0368B9C0EC10}" dt="2020-06-25T07:23:49.422" v="2896" actId="1076"/>
        <pc:sldMkLst>
          <pc:docMk/>
          <pc:sldMk cId="888269087" sldId="302"/>
        </pc:sldMkLst>
        <pc:spChg chg="mod">
          <ac:chgData name="Emily Avila" userId="939183f2-1b0e-483a-ae5d-627ac523c81d" providerId="ADAL" clId="{7DC87FB2-D8E6-4540-9951-0368B9C0EC10}" dt="2020-06-25T07:23:49.422" v="2896" actId="1076"/>
          <ac:spMkLst>
            <pc:docMk/>
            <pc:sldMk cId="888269087" sldId="302"/>
            <ac:spMk id="5" creationId="{00000000-0000-0000-0000-000000000000}"/>
          </ac:spMkLst>
        </pc:spChg>
        <pc:spChg chg="mod">
          <ac:chgData name="Emily Avila" userId="939183f2-1b0e-483a-ae5d-627ac523c81d" providerId="ADAL" clId="{7DC87FB2-D8E6-4540-9951-0368B9C0EC10}" dt="2020-06-25T07:23:13.465" v="2876" actId="1036"/>
          <ac:spMkLst>
            <pc:docMk/>
            <pc:sldMk cId="888269087" sldId="302"/>
            <ac:spMk id="7" creationId="{00000000-0000-0000-0000-000000000000}"/>
          </ac:spMkLst>
        </pc:spChg>
        <pc:spChg chg="add mod">
          <ac:chgData name="Emily Avila" userId="939183f2-1b0e-483a-ae5d-627ac523c81d" providerId="ADAL" clId="{7DC87FB2-D8E6-4540-9951-0368B9C0EC10}" dt="2020-06-25T07:23:41.294" v="2895" actId="1076"/>
          <ac:spMkLst>
            <pc:docMk/>
            <pc:sldMk cId="888269087" sldId="302"/>
            <ac:spMk id="10" creationId="{6135CCB8-CC1A-BF4F-AE18-1EDA16344492}"/>
          </ac:spMkLst>
        </pc:spChg>
        <pc:picChg chg="mod modCrop">
          <ac:chgData name="Emily Avila" userId="939183f2-1b0e-483a-ae5d-627ac523c81d" providerId="ADAL" clId="{7DC87FB2-D8E6-4540-9951-0368B9C0EC10}" dt="2020-06-25T07:23:38.212" v="2894" actId="1076"/>
          <ac:picMkLst>
            <pc:docMk/>
            <pc:sldMk cId="888269087" sldId="302"/>
            <ac:picMk id="3" creationId="{00000000-0000-0000-0000-000000000000}"/>
          </ac:picMkLst>
        </pc:picChg>
        <pc:picChg chg="add mod modCrop">
          <ac:chgData name="Emily Avila" userId="939183f2-1b0e-483a-ae5d-627ac523c81d" providerId="ADAL" clId="{7DC87FB2-D8E6-4540-9951-0368B9C0EC10}" dt="2020-06-25T07:23:26.246" v="2893" actId="1076"/>
          <ac:picMkLst>
            <pc:docMk/>
            <pc:sldMk cId="888269087" sldId="302"/>
            <ac:picMk id="4" creationId="{08D011DB-0AF9-B349-AE69-B9EB5ED6C4E9}"/>
          </ac:picMkLst>
        </pc:picChg>
      </pc:sldChg>
      <pc:sldChg chg="addSp delSp modSp new">
        <pc:chgData name="Emily Avila" userId="939183f2-1b0e-483a-ae5d-627ac523c81d" providerId="ADAL" clId="{7DC87FB2-D8E6-4540-9951-0368B9C0EC10}" dt="2020-06-25T07:40:33.414" v="3513" actId="20577"/>
        <pc:sldMkLst>
          <pc:docMk/>
          <pc:sldMk cId="2134338431" sldId="303"/>
        </pc:sldMkLst>
        <pc:spChg chg="mod">
          <ac:chgData name="Emily Avila" userId="939183f2-1b0e-483a-ae5d-627ac523c81d" providerId="ADAL" clId="{7DC87FB2-D8E6-4540-9951-0368B9C0EC10}" dt="2020-06-25T07:24:07" v="2926" actId="1036"/>
          <ac:spMkLst>
            <pc:docMk/>
            <pc:sldMk cId="2134338431" sldId="303"/>
            <ac:spMk id="2" creationId="{AE418949-6CB9-C540-B752-FF089EDE4679}"/>
          </ac:spMkLst>
        </pc:spChg>
        <pc:spChg chg="del">
          <ac:chgData name="Emily Avila" userId="939183f2-1b0e-483a-ae5d-627ac523c81d" providerId="ADAL" clId="{7DC87FB2-D8E6-4540-9951-0368B9C0EC10}" dt="2020-06-25T07:24:09.293" v="2927" actId="478"/>
          <ac:spMkLst>
            <pc:docMk/>
            <pc:sldMk cId="2134338431" sldId="303"/>
            <ac:spMk id="3" creationId="{E345E0C3-E06B-244B-A83A-23A9C051BDE3}"/>
          </ac:spMkLst>
        </pc:spChg>
        <pc:spChg chg="mod">
          <ac:chgData name="Emily Avila" userId="939183f2-1b0e-483a-ae5d-627ac523c81d" providerId="ADAL" clId="{7DC87FB2-D8E6-4540-9951-0368B9C0EC10}" dt="2020-06-25T07:40:02.648" v="3476" actId="1036"/>
          <ac:spMkLst>
            <pc:docMk/>
            <pc:sldMk cId="2134338431" sldId="303"/>
            <ac:spMk id="4" creationId="{94F082CB-1DF4-3542-84A0-31FA213C51B6}"/>
          </ac:spMkLst>
        </pc:spChg>
        <pc:spChg chg="add mod">
          <ac:chgData name="Emily Avila" userId="939183f2-1b0e-483a-ae5d-627ac523c81d" providerId="ADAL" clId="{7DC87FB2-D8E6-4540-9951-0368B9C0EC10}" dt="2020-06-25T07:40:33.414" v="3513" actId="20577"/>
          <ac:spMkLst>
            <pc:docMk/>
            <pc:sldMk cId="2134338431" sldId="303"/>
            <ac:spMk id="8" creationId="{E5BBA15A-EF80-2147-A8E4-51B5CD6180F4}"/>
          </ac:spMkLst>
        </pc:spChg>
        <pc:picChg chg="add del mod">
          <ac:chgData name="Emily Avila" userId="939183f2-1b0e-483a-ae5d-627ac523c81d" providerId="ADAL" clId="{7DC87FB2-D8E6-4540-9951-0368B9C0EC10}" dt="2020-06-25T07:39:15.812" v="3384" actId="478"/>
          <ac:picMkLst>
            <pc:docMk/>
            <pc:sldMk cId="2134338431" sldId="303"/>
            <ac:picMk id="7" creationId="{8C78EF84-431C-AD4F-8D8C-E515A12BF181}"/>
          </ac:picMkLst>
        </pc:picChg>
        <pc:picChg chg="add mod">
          <ac:chgData name="Emily Avila" userId="939183f2-1b0e-483a-ae5d-627ac523c81d" providerId="ADAL" clId="{7DC87FB2-D8E6-4540-9951-0368B9C0EC10}" dt="2020-06-25T07:40:12.476" v="3478" actId="14100"/>
          <ac:picMkLst>
            <pc:docMk/>
            <pc:sldMk cId="2134338431" sldId="303"/>
            <ac:picMk id="11" creationId="{FC89E41F-A846-D14D-94B0-75CF095A90E1}"/>
          </ac:picMkLst>
        </pc:picChg>
      </pc:sldChg>
      <pc:sldChg chg="add">
        <pc:chgData name="Emily Avila" userId="939183f2-1b0e-483a-ae5d-627ac523c81d" providerId="ADAL" clId="{7DC87FB2-D8E6-4540-9951-0368B9C0EC10}" dt="2020-06-25T07:56:52.880" v="3797" actId="22"/>
        <pc:sldMkLst>
          <pc:docMk/>
          <pc:sldMk cId="2195009873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0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11 24575,'13'-7'0,"-3"3"0,-10 15 0,0-3 0,0-1 0,0 2 0,0 6 0,-4-6 0,0 2 0,-5-6 0,2 2 0,1-1 0,-2 2 0,5 1 0,-5-6 0,6 6 0,-7-7 0,5 6 0,-3-4 0,3 3 0,-5-5 0,8 8 0,-7-7 0,4 4 0,-5-4 0,8 7 0,-9-9 0,4 4 0,-5-5 0,4 5 0,-2-4 0,2 9 0,1-14 0,2 3 0,8-10 0,2-1 0,5-3 0,1 2 0,-1-2 0,0-2 0,0-2 0,4 6 0,0-2 0,-4 5 0,-3-5 0,-1 6 0,4 2 0,0-1 0,-5 7 0,-1 2 0,-6 11 0,-3-1 0,-7 5 0,0-7 0,-1 2 0,3-1 0,4 1 0,-6 4 0,3-7 0,-3 4 0,1-4 0,7 3 0,-6-3 0,2-1 0,2-9 0,5 1 0,7-11 0,-2 1 0,5-4 0,-3-1 0,3-1 0,1 6 0,1-4 0,-6 5 0,-2-5 0,-3 6 0,-1 2 0,-5 9 0,-16-5 0,-19 27 0,-17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32 24575,'-39'-22'0,"21"15"0,24 4 0,8 23 0,4-6 0,2 2 0,-1-3 0,3-2 0,-3-1 0,3 9 0,0-9 0,-3 1 0,-7-3 0,-1-1 0,-2 2 0,2-6 0,-3 5 0,-1-4 0,-4 4 0,7-7 0,-24 4 0,5-12 0,-17-8 0,-2 3 0,-2-7 0,3 2 0,1 2 0,3 1 0,5 7 0,11 2 0,9 5 0,9 0 0,4 1 0,0 3 0,8 6 0,0 5 0,1-2 0,-1-5 0,-1 2 0,0-3 0,-4 3 0,-2 1 0,-5 0 0,-20-9 0,-4-4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24575,'-56'16'0,"1"-1"0,-20 4 0,38-13 0,31-1 0,16 5 0,12 5 0,11 0 0,5-4 0,-2 1 0,-7 3 0,-6-2 0,-8 2 0,-3-3 0,-1-1 0,-5 5 0,-1-3 0,-5 1 0,-1-2 0,-3-5 0,-7-2 0,-6-5 0,-5 0 0,3 0 0,0 0 0,6 0 0,-2 0 0,2 0 0,2 0 0,0 0 0,-5-30 0,-1-7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24575,'13'52'0,"-3"-5"0,-10-17 0,1 1 0,3-5 0,1 4 0,2-4 0,-2-8 0,-5-3 0,1-6 0,3 2 0,2-5 0,5-16 0,5-22 0,2-15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24575,'31'84'0,"-6"-8"0,-25-50 0,0 2 0,0-6 0,0 2 0,0-9 0,5 0 0,3-4 0,-2 0 0,1 0 0,-4 0 0,7-4 0,1-22 0,6-10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 11 24575,'-96'-7'0,"21"4"0,22 3 0,9 3 0,-5 4 0,-3 4 0,-7-5 0,0-2 0,-1-3 0,5-1 0,6 0 0,8 0 0,13 0 0,51 0 0,16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0 24575,'-55'16'0,"-1"-1"0,-22 4 0,31-4 0,10-4 0,2-1 0,-2-3 0,2-3 0,2 4 0,5-6 0,6 2 0,-10 2 0,2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1335 0 24575,'0'24'0,"0"2"0,-3-1 0,-4 5 0,-4-1 0,-8 5 0,-2-1 0,4 1 0,-2-2 0,1-2 0,-1 0 0,-3-8 0,0 3 0,4-7 0,-3 4 0,2 0 0,3-4 0,1 1 0,3 2 0,1 1 0,-1 7 0,1-7 0,4 8 0,-1 0 0,-3-2 0,-4 2 0,2-4 0,5 4 0,-3-4 0,0 4 0,0-7 0,-4 0 0,6 3 0,2-4 0,-2 12 0,-6-1 0,7 4 0,-4 1 0,5 2 0,-1 9 0,-6-8 0,7 3 0,-6-9 0,0-1 0,1 0 0,-7-8 0,-2 2 0,3-2 0,-3 2 0,-2 6 0,2-1 0,3 1 0,0-1 0,3 1 0,3-2 0,-3-2 0,-1 1 0,1-5 0,-1 2 0,1-5 0,3 4 0,-3-8 0,5 5 0,-1-1 0,6 0 0,-7 7 0,4-4 0,-3 4 0,3-2 0,1 2 0,-1 1 0,-3-5 0,0 4 0,0-4 0,3 4 0,1-4 0,-4 4 0,-4-4 0,0 3 0,4-2 0,0-1 0,-1-4 0,3-5 0,1-2 0,-2 4 0,3-4 0,-3 7 0,-1-7 0,-1 1 0,1 3 0,0-2 0,0 2 0,0-7 0,0-5 0,4 1 0,4 3 0,-3-1 0,-2-3 0,-2 7 0,-1-3 0,0 8 0,0-4 0,0 0 0,1-1 0,2-6 0,-2 1 0,3-2 0,2 3 0,0-4 0,5 5 0,-4 0 0,0 1 0,-1-6 0,2-2 0,1 2 0,-1 1 0,-2-1 0,1 2 0,-5-1 0,8 4 0,6-4 0,8-2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24575,'-51'-23'0,"25"19"0,29 16 0,17 19 0,5 4 0,5 5 0,2 8 0,2 4 0,-5-3 0,1-5 0,-10-5 0,-2-10 0,-4-11 0,-8-3 0,4-14 0,-4 14 0,16-8 0,1 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24575,'-6'62'0,"2"-10"0,0-4 0,-3-3 0,-1 9 0,-7 10 0,2 8 0,-1 3 0,-1 2 0,2-4 0,0-3 0,2-3 0,-3-5 0,3-3 0,-6 2 0,6-1 0,-3-6 0,3-5 0,0-13 0,-1-7 0,1-9 0,0-5 0,5-3 0,1 0 0,5-1 0,5-5 0,1-1 0,5-5 0,5-35 0,2-8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24575,'37'72'0,"-7"-3"0,-30-39 0,0-1 0,0-11 0,0-2 0,0-5 0,0 1 0,0-11 0,0-7 0,0-13 0,0-7 0,0 2 0,0-2 0,0 2 0,0-3 0,5 8 0,2-4 0,3 8 0,1 1 0,5 6 0,3 4 0,3 3 0,4 1 0,-2 0 0,2 0 0,-3 0 0,0 0 0,-6 0 0,-2 0 0,2-10 0,1-2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24575,'-9'63'0,"13"-7"0,8-7 0,18 6 0,-4 1 0,4 0 0,-9-6 0,1-6 0,-7-10 0,0-12 0,-8-8 0,-3-7 0,-8-4 0,-7 2 0,-1-15 0,-19-22 0,1-16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4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24575,'35'26'0,"-5"-7"0,-5-5 0,-3 1 0,-3 0 0,-1-4 0,-3 2 0,4 2 0,-9-3 0,1 3 0,-3-3 0,4 0 0,-1 1 0,0-2 0,-4 2 0,1-10 0,-6 6 0,3-18 0,-5 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24575,'-6'53'0,"0"0"0,-2 30 0,6-22 0,-1-5 0,-4 7 0,-1 3 0,-6 1 0,4 0 0,-2 0 0,3-5 0,-10-3 0,4-6 0,-4-5 0,3-7 0,1-4 0,-3-3 0,7-5 0,-2-5 0,6-5 0,2-6 0,5 2 0,5-8 0,2-3 0,13-17 0,4-6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24575,'7'48'0,"-4"-7"0,-1-13 0,-2-6 0,0-5 0,0-6 0,0-14 0,0-2 0,0-18 0,0 2 0,0-8 0,0-1 0,0-4 0,0 2 0,0 2 0,6 4 0,5 8 0,3 3 0,8 7 0,-2 3 0,6 5 0,0 0 0,-4 0 0,-2 14 0,-9 5 0,-5-1 0,4 8 0,-3-2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0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1105 1094 24575,'-31'60'0,"0"-1"0,-21 23 0,14-46 0,-3-14 0,0-3 0,-4 0 0,6-3 0,1-5 0,4 0 0,0 0 0,6-4 0,2-4 0,-2-2 0,2-1 0,-3 0 0,3 0 0,-4 0 0,4 0 0,-7-11 0,0-7 0,-4-11 0,-4-4 0,2 2 0,6 8 0,3 2 0,0 3 0,10 2 0,2 4 0,4-3 0,3 1 0,0-3 0,0 3 0,0-5 0,-1-7 0,-2-4 0,-1-7 0,2-3 0,2-4 0,6 6 0,-6 1 0,7 1 0,1-5 0,1 3 0,2 4 0,0 0 0,0-4 0,0 4 0,0-4 0,0 4 0,0 0 0,2 1 0,1-1 0,3 3 0,6-2 0,4 7 0,2-4 0,3 4 0,2 0 0,-1 5 0,0-5 0,2 6 0,2-3 0,-1 2 0,5 7 0,-4-1 0,3 3 0,-3 0 0,4-3 0,-2 5 0,5-5 0,-6 4 0,7-7 0,-3 8 0,2-1 0,5-2 0,-1-2 0,1 2 0,-1 5 0,-2 3 0,2 5 0,-3 0 0,-4 0 0,2 0 0,-2 0 0,-3 3 0,-1 4 0,-2 5 0,-2 11 0,3-1 0,-3 0 0,5 5 0,-8-1 0,1 7 0,-5-3 0,-3 6 0,3-3 0,-1 2 0,0 6 0,-1 0 0,2 4 0,-7-6 0,0-2 0,-2 1 0,1-5 0,2 3 0,-5-6 0,0 0 0,-4 3 0,0-2 0,0 6 0,0-6 0,0-1 0,0-1 0,0 0 0,0 1 0,0-7 0,0 5 0,0-6 0,-5 0 0,-3-4 0,0-1 0,0 2 0,-1 2 0,6-2 0,-6-2 0,2 2 0,0-6 0,0 2 0,4-2 0,0-2 0,-3-5 0,4-11 0,-3-27 0,5-15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1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134 860 24575,'0'57'0,"0"0"0,0 41 0,0-64 0,0 4 0,0 3 0,0 3 0,0 0 0,5 1 0,2 0 0,3 0 0,2 4 0,0-6 0,3-2 0,1 0 0,3-11 0,2-2 0,-3-9 0,0-3 0,0-5 0,1-3 0,3-1 0,5-4 0,3 0 0,7-1 0,4-2 0,4 0 0,3 0 0,0-5 0,4-3 0,-5-4 0,1-7 0,-7 1 0,-4-8 0,1-3 0,-5-1 0,2-1 0,-9-6 0,0 3 0,-4-10 0,1 5 0,-1-2 0,-7 4 0,0-4 0,-5 4 0,4-4 0,-2 8 0,-5-5 0,3 5 0,-3-8 0,-2 4 0,-1-4 0,-3 0 0,-1-4 0,0 2 0,0 2 0,0-5 0,0 5 0,-5-4 0,-2 8 0,-4-4 0,-4 4 0,-4 2 0,-7 2 0,1 2 0,-4-6 0,1-2 0,-5 2 0,-2 0 0,-6 3 0,-2 1 0,2-1 0,-6 2 0,-2 2 0,2 3 0,6 5 0,3 4 0,4 3 0,5 3 0,-1 1 0,5 1 0,-1 2 0,2 4 0,2 4 0,-4 0 0,0 0 0,1 0 0,6 0 0,-5 9 0,1 6 0,-5 1 0,2 3 0,-5 0 0,1 3 0,3 0 0,1 1 0,2 4 0,2 3 0,8 3 0,3 4 0,4 7 0,-1 4 0,3 2 0,5-2 0,0-2 0,0 2 0,0-2 0,0-1 0,0-2 0,0-2 0,0 3 0,0-3 0,0-2 0,0 2 0,0-3 0,0 2 0,1-4 0,3 2 0,4-6 0,6-6 0,3 0 0,1-7 0,-5-4 0,-6-4 0,0 0 0,0-5 0,-12-34 0,-8-11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1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24575,'31'-49'0,"0"0"0,6 8 0,-25 56 0,-12 25 0,0 4 0,0-3 0,0-3 0,0 0 0,0-9 0,0-3 0,0-11 0,0-4 0,5-12 0,1 5 0,12-19 0,4 0 0,5-5 0,7-2 0,1 5 0,2 2 0,-11 2 0,0 2 0,-10 1 0,-1 3 0,-3 2 0,-35-10 0,-9-4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1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24575,'49'82'0,"-3"-7"0,-35-26 0,7 3 0,8 7 0,2-2 0,6 3 0,-8-13 0,0-6 0,-9-10 0,6-5 0,-5-8 0,1-7 0,-3-1 0,-5-7 0,0 5 0,0-5 0,-4 6 0,3-8 0,-4 4 0,0-10 0,-2-2 0,1-5 0,-2-7 0,5 3 0,-5-10 0,5 6 0,-4-2 0,-1 4 0,-3 7 0,0 0 0,0 15 0,0 4 0,0 18 0,-10-1 0,-4 5 0,-1-2 0,0 2 0,2-6 0,2-6 0,1-4 0,3 1 0,-8-8 0,6-2 0,-9-5 0,3-1 0,-4-3 0,1-2 0,-5-5 0,-2 4 0,3-1 0,-6 4 0,5-3 0,-5 0 0,2-5 0,-5 1 0,-3-15 0,-6-4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1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168 123 24575,'-43'-70'0,"8"18"0,35 78 0,0 0 0,0 3 0,0-3 0,0 0 0,0-3 0,4-10 0,-1-1 0,6-9 0,-1 1 0,2-3 0,1-1 0,0 0 0,-4-7 0,1-8 0,-2-4 0,1-10 0,2 8 0,-5-2 0,3 8 0,-3 0 0,0 13 0,-4 13 0,0 14 0,0 12 0,0 4 0,0 7 0,0 8 0,0 8 0,0 1 0,0 2 0,0 5 0,0 3 0,1-10 0,3-5 0,-3-18 0,3-12 0,-3-10 0,-15-12 0,-4-11 0,-11-15 0,-1-15 0,1-7 0,2-8 0,3 2 0,9-3 0,1 7 0,7 1 0,2 9 0,5-1 0,3 10 0,9 1 0,10 7 0,15 0 0,4 6 0,-4 2 0,-6 5 0,-8-2 0,-6 3 0,-6 1 0,-10-20 0,-2-5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1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12 280 24575,'0'83'0,"0"-20"0,0-18 0,0-8 0,0-4 0,0 1 0,0-6 0,0-7 0,0-2 0,-4-17 0,0-16 0,1-9 0,3-14 0,0-4 0,0-4 0,0 1 0,0-5 0,1 4 0,3 0 0,2 0 0,5 1 0,5-2 0,3 5 0,-2 2 0,2 17 0,-6-2 0,2 10 0,-7-1 0,2 8 0,-3 4 0,3 1 0,1 17 0,-1 0 0,-3 15 0,2-4 0,-5 4 0,0-5 0,-4 1 0,0-3 0,0 0 0,0-2 0,0-3 0,-8-2 0,-7-4 0,-2-6 0,-9-3 0,4-1 0,3-2 0,3 0 0,5 0 0,4 5 0,2 1 0,5 5 0,0 1 0,0 3 0,2 3 0,1 4 0,4 5 0,4 3 0,1 4 0,3 3 0,-1 5 0,4 3 0,-4-7 0,1-8 0,-4-10 0,-4-2 0,-2-14 0,5-35 0,3-17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2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24575,'-18'63'0,"6"-15"0,9-6 0,3-8 0,1 1 0,3-6 0,2-6 0,5-8 0,4-8 0,0-3 0,3-3 0,-3-1 0,3-3 0,-7-4 0,2-7 0,-5-12 0,1 3 0,-2-3 0,-2 3 0,-5 5 0,0 12 0,0 17 0,0 9 0,0 21 0,4 6 0,-1 8 0,1 9 0,-4 3 0,0 11 0,0-4 0,0 2 0,0-2 0,0-10 0,0-5 0,0-13 0,0-12 0,0-11 0,0-17 0,-5-17 0,3-22 0,-6-16 0,-2-2 0,-1-4 0,-4-1 0,4-4 0,4 2 0,-5 10 0,9 5 0,-1 10 0,4 2 0,4 9 0,12-3 0,10 6 0,5 4 0,2 4 0,0 5 0,-4 6 0,-10 0 0,-8 0 0,-7-5 0,-14-21 0,-9-10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2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68 101 24575,'-19'81'0,"4"-6"0,15-15 0,0 2 0,0 4 0,0 1 0,0 3 0,0-1 0,0-14 0,0-9 0,0-16 0,0-8 0,-1-23 0,-3-10 0,-2-15 0,-4-19 0,3-8 0,3-5 0,3-1 0,1-4 0,0 10 0,0 1 0,0 7 0,0 8 0,0 1 0,0 10 0,6-2 0,5 2 0,5 5 0,7-5 0,0 5 0,3-5 0,-5 4 0,5 3 0,-7-1 0,7 6 0,-9 4 0,6 6 0,-3 3 0,2 1 0,-7 11 0,0 7 0,-5 13 0,5 10 0,-8-2 0,-3-2 0,-3-6 0,-1-1 0,-7-10 0,-8-2 0,-4-2 0,-11-4 0,2 0 0,-2-8 0,6-1 0,6-3 0,4 0 0,3 5 0,6 7 0,5 6 0,0 3 0,0 2 0,1 8 0,3 2 0,3 2 0,3 6 0,2-3 0,-1-3 0,5-4 0,2-1 0,-5-12 0,-2-7 0,1-7 0,3 0 0,0-8 0,-4-2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 24575,'-18'-6'0,"7"9"0,7 7 0,4 9 0,0-4 0,0 3 0,-5-3 0,-3 4 0,-1-4 0,-3 3 0,2-4 0,3 1 0,-3-3 0,3 0 0,-2 2 0,2 1 0,-2 0 0,5-4 0,0 2 0,4 2 0,-1-7 0,-3 4 0,3 0 0,-3 3 0,3 0 0,1-4 0,0 0 0,0 0 0,0 0 0,0 1 0,0 2 0,0 1 0,0 0 0,0-4 0,0 0 0,0 1 0,0-1 0,0 0 0,-5-5 0,4 4 0,-4-4 0,5 5 0,-5-4 0,4 3 0,-3-3 0,-2-2 0,-10-15 0,-8-9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2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1340 24575,'-21'56'0,"1"0"0,-17 33 0,14-89 0,1 0 0,0 0 0,-2-1 0,-2-3 0,6-2 0,-2-5 0,5 3 0,2 1 0,0 0 0,7-5 0,-1 1 0,-3 0 0,2 4 0,3-1 0,-2-1 0,6-5 0,-10 2 0,2 1 0,-1 0 0,4 4 0,2-3 0,2-1 0,-2-1 0,-5 1 0,3-1 0,1-3 0,3 1 0,-3-4 0,-1 4 0,-3-1 0,0 3 0,0 1 0,3-4 0,1 0 0,0-1 0,-5 1 0,5-1 0,0-3 0,0-2 0,0 2 0,-3 1 0,3-5 0,-2 2 0,1-8 0,-2-1 0,3-4 0,2 1 0,1-1 0,2 0 0,-2-4 0,3 1 0,-3 0 0,3-8 0,1 8 0,0-4 0,0 4 0,0 2 0,0-2 0,0 4 0,0 3 0,0-1 0,0 5 0,1 0 0,3 3 0,2 1 0,5 0 0,8 7 0,-1 0 0,6 1 0,-5-4 0,3 0 0,4 3 0,-1-1 0,5-2 0,-6-2 0,2 5 0,-1 0 0,1 4 0,-6-4 0,2 0 0,-3 4 0,0 4 0,-2-1 0,-2-3 0,-1 1 0,4 3 0,0 2 0,0 5 0,7 0 0,-3 0 0,7 0 0,-3 0 0,4 0 0,-4 0 0,0 0 0,-4 0 0,-3 0 0,-1 0 0,-4 6 0,1 5 0,-5 6 0,1 9 0,-2 2 0,5 1 0,0 6 0,1-5 0,-3 7 0,3-7 0,-6 6 0,-2-3 0,-4 1 0,1 3 0,-3 4 0,-1 4 0,0 4 0,0 7 0,0 0 0,0 0 0,0-5 0,0-3 0,0-6 0,0-1 0,0-5 0,0 1 0,0-2 0,0-2 0,-6-1 0,-5 1 0,-8-4 0,-3 8 0,-2-9 0,9 6 0,-3-8 0,3 0 0,1-3 0,7 0 0,-3-6 0,3-1 0,-4-5 0,0-4 0,0 1 0,0-4 0,0 0 0,-6-4 0,-1 0 0,-18-15 0,-5-4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2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1195 24575,'-19'84'0,"4"-8"0,15-50 0,0 4 0,0-4 0,0 5 0,0-1 0,0 2 0,0 2 0,0-2 0,0-2 0,5-1 0,3-6 0,3 4 0,4-8 0,1 4 0,2-4 0,2-7 0,-5-1 0,5-2 0,-1 2 0,-1-5 0,5-2 0,-5-3 0,4-1 0,1 0 0,-5 0 0,7 0 0,1 0 0,0-1 0,-3-3 0,3-6 0,0-4 0,1-6 0,-1 1 0,-6-2 0,2-1 0,-3-2 0,-1-2 0,2-1 0,-5-3 0,0-5 0,-4 5 0,2-4 0,2 4 0,-2-4 0,6-3 0,-1 3 0,5-4 0,3 0 0,0 1 0,2-1 0,-5 5 0,1 3 0,-5 0 0,-5 6 0,1-2 0,-4 1 0,7-1 0,-8-3 0,1-4 0,-2-9 0,2-3 0,-1-6 0,-2 3 0,-3-4 0,-5 3 0,0 6 0,0 6 0,0 2 0,0 1 0,0 5 0,0-1 0,-3-4 0,-4-3 0,-4 0 0,-8 3 0,-5 0 0,6-4 0,-10 7 0,6-2 0,1 9 0,2-2 0,1 13 0,-4-6 0,0 4 0,4-3 0,-5 1 0,1 6 0,4 0 0,-5 0 0,3 3 0,-2 1 0,1 5 0,2-2 0,0 3 0,4 1 0,0 0 0,4 0 0,-1 0 0,1 0 0,0 0 0,0 7 0,0 8 0,0-1 0,-1 8 0,-4 1 0,-2 4 0,-2-1 0,1-4 0,-4 0 0,4 1 0,-8-1 0,4 0 0,0-2 0,4 2 0,1-1 0,7 9 0,2-4 0,9 4 0,0-8 0,0 4 0,0-6 0,0 3 0,-1 1 0,-3-5 0,3 5 0,-3-6 0,3 5 0,1 3 0,0-5 0,0 5 0,0-9 0,0 5 0,0-3 0,0 0 0,-4 2 0,0-3 0,-4-2 0,0-1 0,-1-5 0,2 1 0,-7-2 0,3 6 0,-1-5 0,4 1 0,-2-1 0,3 9 0,-2-8 0,2 4 0,-2-5 0,5 4 0,-3 1 0,3 4 0,1-5 0,3 4 0,-4-4 0,0-3 0,0 0 0,4 0 0,0-3 0,0-1 0,0 1 0,0 3 0,0 0 0,0 0 0,-10-15 0,-2-3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24575,'-13'71'0,"3"-6"0,10-28 0,0 6 0,0 6 0,0-1 0,0-3 0,0-2 0,0-2 0,0 5 0,0-5 0,2 3 0,1-6 0,0-2 0,4-7 0,-4-5 0,0-5 0,-1-6 0,3-2 0,1-6 0,5-5 0,0 0 0,0 0 0,0 0 0,-4 5 0,-4 3 0,-1 7 0,-2-3 0,5-1 0,1-6 0,5-5 0,0 0 0,0 0 0,-3-10 0,-1-5 0,4-2 0,4-5 0,9-3 0,-2-9 0,3 5 0,-3-1 0,-6 6 0,-4 2 0,-3 5 0,-5 5 0,-5 11 0,-3 11 0,-7 12 0,-1 4 0,-7 0 0,-3-2 0,-1 2 0,5-2 0,-5-2 0,7-5 0,-2-2 0,0-4 0,0-3 0,-2-3 0,5-5 0,0 0 0,4 0 0,4 0 0,-1 0 0,1 0 0,-4 0 0,-1-6 0,1-6 0,-4 0 0,0-7 0,1 7 0,2 1 0,1 1 0,0 6 0,0 1 0,0 3 0,0 0 0,-1 0 0,1-5 0,0-12 0,-10-26 0,-3-15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2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24575,'6'63'0,"1"-10"0,1-16 0,3 0 0,8 8 0,4-1 0,-4 1 0,-1-4 0,-6 0 0,-1-9 0,0 2 0,0-7 0,0 3 0,-3-11 0,-1 0 0,-4-2 0,0-2 0,2 0 0,-1-4 0,1 4 0,-1 0 0,-3 0 0,3-4 0,2 4 0,1 0 0,-2 0 0,5-9 0,-9 4 0,3-3 0,2 3 0,1 2 0,-1-1 0,4 0 0,-4-10 0,4-8 0,-3-16 0,3-4 0,-2-6 0,-2 3 0,1 0 0,-4 10 0,1 2 0,-3 0 0,-1 3 0,0-1 0,0 1 0,0 3 0,0-3 0,0 6 0,0 2 0,0 24 0,0-6 0,0 23 0,0-7 0,0 3 0,-4-5 0,0 1 0,-1-4 0,2-3 0,1 1 0,-1-6 0,1 1 0,2-3 0,-5-6 0,-6-1 0,-7-5 0,-8 0 0,-3 0 0,-4 0 0,0 0 0,4 0 0,-4 0 0,15 0 0,-1 0 0,5 0 0,8 0 0,1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24575,'13'45'0,"-6"-8"0,-5-7 0,-2-3 0,0-5 0,0 1 0,0-1 0,0-3 0,0-18 0,0-8 0,0-23 0,0-2 0,0-2 0,4 7 0,0 4 0,5 6 0,-2 6 0,8 5 0,4 2 0,5 3 0,2 1 0,3 1 0,-7 3 0,3 7 0,-6 7 0,-7-4 0,-1 1 0,-6-1 0,3 4 0,-6-2 0,2-4 0,-3-1 0,-1 0 0,5-5 0,1-11 0,4-11 0,-2-10 0,2-5 0,-3 1 0,4 7 0,4 0 0,-6 5 0,2-1 0,1 8 0,3 7 0,-4 3 0,-3 1 0,-1 0 0,4 0 0,1 1 0,-1 3 0,-4 7 0,1 8 0,-2 2 0,1 1 0,2 0 0,-5 1 0,1-6 0,-2-2 0,0-3 0,4 0 0,-4-1 0,7-1 0,-3-3 0,4-2 0,4-5 0,7 0 0,8 0 0,4 0 0,3 0 0,-2 0 0,2 0 0,-9 0 0,-5 0 0,-6-1 0,-6-3 0,-5-3 0,-2-8 0,-3-3 0,-1-4 0,0 5 0,0 2 0,0 2 0,0 2 0,-5 5 0,-1 1 0,-5 5 0,0 5 0,1 5 0,3 5 0,2 3 0,5-3 0,0 5 0,0-1 0,0-3 0,11 4 0,7-5 0,12-5 0,7-7 0,-4-2 0,-7-1 0,-8 0 0,-3 0 0,-7-4 0,1-32 0,-2-13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24575,'-24'47'0,"9"-11"0,10-12 0,5-8 0,0-5 0,0 0 0,5-4 0,1-3 0,5-4 0,0-14 0,15-15 0,4-17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 24575,'-37'38'0,"14"-9"0,16-11 0,7-3 0,0-3 0,0-1 0,0 0 0,2-1 0,6-2 0,6-3 0,12-5 0,-2 0 0,6 0 0,-8 0 0,5 0 0,-11 0 0,0-8 0,-12-7 0,-3-3 0,-1-12 0,-1 3 0,-3 1 0,-6 1 0,-5 10 0,0 5 0,9 10 0,2 7 0,-7 8 0,-1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89 24575,'-15'-50'0,"0"20"0,-1 21 0,1 13 0,4 2 0,-1 6 0,2-1 0,7 0 0,-6 0 0,8 0 0,-4 0 0,14-3 0,2-1 0,10 1 0,-3 3 0,1-1 0,-8-3 0,-1 3 0,-2-2 0,-3 2 0,-5 1 0,0 0 0,0 0 0,-3-1 0,-4-3 0,-6-2 0,-9-5 0,0 0 0,-1 0 0,2 0 0,3 0 0,36-15 0,14-3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24575,'18'72'0,"-7"-20"0,-7-24 0,-4-9 0,0-5 0,0 1 0,-4-3 0,1-1 0,-1 0 0,4-24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4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24 24575,'8'-14'0,"-5"4"0,-25 18 0,-1 5 0,1-1 0,0 0 0,-1-5 0,6 2 0,2-5 0,-1 5 0,1-2 0,5 3 0,13-5 0,11-5 0,1-5 0,11-6 0,-5 5 0,12-4 0,-6 3 0,3-2 0,-5 1 0,-6 4 0,1 3 0,-5 1 0,-10 0 0,-14 0 0,-9 0 0,-9 0 0,4 0 0,-5 5 0,2 3 0,-4 0 0,4 0 0,1-2 0,6-2 0,3-3 0,5 3 0,5 2 0,6-5 0,16-1 0,-1-5 0,7-2 0,-2 2 0,1 5 0,-1 0 0,-1 0 0,-6 0 0,2 0 0,-12 0 0,-7 0 0,-8 0 0,-3 0 0,0 0 0,-1 0 0,-2 0 0,1 0 0,-3 0 0,5 0 0,0 0 0,4 0 0,10 0 0,7 0 0,13 0 0,-3 0 0,0 0 0,-5 0 0,0 0 0,0 0 0,1 0 0,-1 0 0,0 0 0,5-15 0,1-4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 24575,'-77'-7'0,"18"4"0,41 6 0,5 4 0,6 4 0,2 0 0,5 0 0,0 4 0,0 0 0,0-4 0,0-4 0,5 6 0,1-1 0,10 1 0,3-6 0,-2-3 0,2 3 0,-2 1 0,2 3 0,-7-4 0,-4 1 0,-6-5 0,2 5 0,-3 1 0,-1 5 0,0-1 0,0 2 0,0-3 0,0-1 0,-10 0 0,-5 1 0,-5-6 0,-2-2 0,-3-3 0,3-1 0,-2 0 0,9 0 0,1 0 0,-7-25 0,-3-6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24575,'25'59'0,"-6"-6"0,-19-19 0,5-5 0,3 1 0,-2-9 0,1 2 0,0-9 0,0 1 0,3-2 0,-9-17 0,4-3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24575,'6'40'0,"-1"-5"0,-5-6 0,0-4 0,0 1 0,1 0 0,3-3 0,-2 1 0,6-5 0,-11-8 0,-18-41 0,-15-19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 10 24575,'-77'-6'0,"10"2"0,12 5 0,0 7 0,-4-1 0,-8 8 0,0-3 0,0 0 0,6-6 0,6-2 0,14-3 0,11-1 0,10 0 0,13 7 0,17 4 0,18 5 0,11 2 0,13 12 0,-5-1 0,1 5 0,-7-11 0,17 23 0,1-3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3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799 0 24575,'-61'32'0,"0"-1"0,9-7 0,0-7 0,-35-3 0,-2-10 0,1 1 0,2-2 0,14 5 0,13-4 0,14 3 0,16-3 0,11 9 0,38 0 0,11 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4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4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9:4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4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42 24575,'-31'-31'0,"12"20"0,13 15 0,6 11 0,0-3 0,0-1 0,1 0 0,3 1 0,2-5 0,5 0 0,0-4 0,1 1 0,-1-3 0,0-1 0,0 0 0,0 0 0,0 0 0,-4-5 0,1-1 0,-4-5 0,3-1 0,-3 1 0,0 0 0,-4 0 0,0 0 0,0 9 0,0 14 0,0 6 0,0 8 0,0-3 0,0-5 0,1 7 0,3-3 0,1 3 0,2-3 0,3-3 0,-2 0 0,2 2 0,1 1 0,-1-1 0,-3-6 0,-2-3 0,-10 0 0,-2-9 0,-8-6 0,4-9 0,-1-6 0,1 4 0,4-1 0,-2 4 0,2-7 0,2 8 0,5-2 0,0 4 0,0-3 0,0-1 0,5 6 0,1 1 0,5 5 0,-4-1 0,1-3 0,-1 3 0,5-3 0,4-12 0,1-2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 24575,'-3'-5'0,"10"5"0,16 2 0,7 5 0,2 0 0,1 5 0,5-6 0,-1-2 0,0-3 0,-4-1 0,-4 5 0,-3 2 0,-7-2 0,-4-1 0,-8 2 0,-17-5 0,-9 4 0,-14-5 0,-6 0 0,-1 0 0,-8-1 0,0-3 0,3 2 0,4-6 0,10 6 0,2-2 0,9 3 0,9-4 0,11 4 0,16-4 0,7 5 0,11 0 0,4 0 0,3 0 0,1 0 0,-1 0 0,-5 0 0,-10 0 0,-1 0 0,-10 0 0,-10 0 0,-36 5 0,-17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24575,'-13'-1'0,"6"6"0,5 7 0,2 6 0,0 0 0,0 1 0,0-5 0,0 0 0,0-4 0,0 1 0,4-2 0,4 6 0,2-6 0,1-2 0,4-4 0,0 0 0,5-1 0,-2-2 0,0 0 0,0 0 0,-4-5 0,1-3 0,-4-5 0,-4-2 0,3-5 0,-2 1 0,-3 3 0,0 0 0,-5 5 0,0 10 0,0 7 0,0 11 0,0 5 0,0 2 0,0 2 0,0 13 0,0 9 0,0 9 0,0 3 0,0-3 0,0-9 0,0-7 0,0-15 0,0-5 0,-10-15 0,-4-2 0,-12-8 0,5-14 0,-5-8 0,10-7 0,-3 7 0,6-4 0,1 4 0,2 0 0,3 4 0,2 1 0,5 2 0,0 7 0,0 5 0,0-1 0,7 2 0,7 2 0,7 3 0,8 1 0,-3 0 0,-1 0 0,-7 0 0,-2 0 0,-5 0 0,1-5 0,-6-1 0,-6-25 0,-6-5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2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 24575,'-14'-6'0,"6"1"0,19 5 0,0 5 0,-5 1 0,4 5 0,-4-5 0,2 4 0,-1-2 0,-3-3 0,3-2 0,-3 4 0,4 0 0,-6-1 0,2 2 0,2-1 0,0 2 0,5 2 0,0 3 0,1 3 0,-1-1 0,0-5 0,-4 0 0,1 1 0,-1-1 0,3-4 0,-2 1 0,-3-5 0,-5 5 0,5-1 0,2 4 0,3-1 0,1-2 0,-3 3 0,-1 0 0,0 3 0,5 1 0,-1 0 0,0-8 0,-4 3 0,1 1 0,-1 0 0,4-2 0,1 2 0,-3-2 0,-1 6 0,3-4 0,0-4 0,0 8 0,4 0 0,1-1 0,-1 4 0,4-3 0,-4 7 0,1 1 0,-1-5 0,-3 0 0,3 0 0,1-4 0,-1 1 0,0-5 0,-4 1 0,4-2 0,0 6 0,-4-7 0,-3 0 0,-1-5 0,4 5 0,0-6 0,0 2 0,-4 2 0,-7-4 0,-41-17 0,-14-10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18 24575,'6'-14'0,"-2"11"0,-3 9 0,-1 5 0,0 0 0,0 0 0,0 1 0,0-1 0,0 0 0,-1 4 0,-3 0 0,2 2 0,-6-6 0,1 10 0,-4-6 0,3 4 0,1-4 0,3-3 0,-4 3 0,1-3 0,-4-1 0,3 2 0,1 2 0,3-7 0,-3 4 0,-1-6 0,-3 5 0,4-2 0,-1 6 0,2-6 0,-1 3 0,0-2 0,4 8 0,-3-8 0,-6 1 0,5-2 0,0 2 0,0 0 0,0 0 0,-3 1 0,2-1 0,-1 4 0,-3 0 0,2-4 0,3-4 0,1 2 0,2 6 0,-2-4 0,-5 0 0,1 1 0,2 0 0,0-5 0,4 4 0,-1-6 0,1 3 0,-1 4 0,-2 7 0,-3-7 0,3-1 0,2-2 0,1 2 0,-1 0 0,1 0 0,-3-3 0,3-1 0,-1 1 0,1 3 0,-1 0 0,-2 0 0,-3 2 0,3 1 0,-3 3 0,-2 1 0,3-2 0,1-5 0,-1 1 0,6-1 0,-6 0 0,8 0 0,-9 0 0,4-5 0,-15-40 0,-3-16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2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24575,'12'36'0,"-4"-2"0,-1-3 0,4 0 0,8 2 0,-2-3 0,2 4 0,-1 2 0,5-7 0,-2 11 0,-3-3 0,2 0 0,-5 1 0,1-1 0,-1-4 0,-2 2 0,1-9 0,-1 3 0,-2-7 0,0 3 0,0-7 0,-1-4 0,-2 1 0,0-9 0,-4 5 0,5-2 0,-3 2 0,5-5 0,-1 4 0,-2-2 0,1 5 0,-1 2 0,2-4 0,1-3 0,-1-1 0,-3 4 0,3 6 0,-4-10 0,2 7 0,-1-11 0,-4 6 0,2-3 0,0 5 0,6 1 0,6-1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0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525 146 24575,'30'-12'0,"-1"4"0,-1 6 0,1 2 0,0-2 0,5-1 0,-4-4 0,-1-4 0,-6 5 0,3 2 0,-4 3 0,8 1 0,0-1 0,3-3 0,1 3 0,-1-3 0,1-1 0,-1 2 0,-1-5 0,-2 4 0,-3-1 0,-4 2 0,-1 1 0,0-1 0,1 1 0,-1 2 0,9 0 0,3 0 0,3 0 0,0 0 0,3-3 0,4-1 0,-3-3 0,0 3 0,-5 0 0,1 4 0,-2-4 0,-1 1 0,0-1 0,4 4 0,-5 0 0,1 0 0,2-4 0,-7 1 0,5-1 0,-8 4 0,4 0 0,-4 0 0,3 0 0,-2 0 0,4 0 0,-2 0 0,4 0 0,0 0 0,3 0 0,-3 0 0,6 0 0,-9 0 0,6 0 0,-3 0 0,-3 0 0,3 0 0,-3 1 0,0 3 0,1-2 0,-5 6 0,8-5 0,-5 5 0,5-6 0,-8 2 0,6 1 0,2-1 0,-1 1 0,4-2 0,5 2 0,-1 3 0,0 2 0,-7-3 0,3-1 0,0 2 0,3-4 0,1 3 0,-5 4 0,5 4 0,-4-4 0,0-3 0,-5 0 0,6 7 0,-10-1 0,6 4 0,-5 0 0,1 0 0,1 7 0,-5-2 0,3 3 0,-7 0 0,7-5 0,-7 5 0,4 0 0,0 7 0,-5-4 0,5-3 0,-8 1 0,4-1 0,-2 5 0,2-1 0,-1 5 0,-2-2 0,1 3 0,-5-6 0,-1-1 0,-2 0 0,-5-4 0,0 1 0,-4-1 0,1 1 0,-3-1 0,-1 5 0,0-4 0,0 3 0,0-1 0,0 5 0,0-4 0,0 8 0,-8-9 0,-6 6 0,-6-1 0,-14 1 0,3 1 0,-6-9 0,-4 0 0,-4-4 0,-4 4 0,-7 0 0,4 0 0,0-3 0,-2-2 0,-5-3 0,2 3 0,-3-2 0,5 1 0,2-2 0,4 4 0,4-4 0,2-1 0,2 2 0,-6-2 0,2 2 0,-3 2 0,-1-2 0,-7-7 0,-7-1 0,-3-2 0,-1 2 0,5-1 0,3-2 0,2 0 0,1-4 0,4 1 0,0-1 0,-2-2 0,-5 6 0,-1-1 0,-7 4 0,3-3 0,-7-1 0,4-4 0,4 0 0,3 0 0,8 0 0,3 0 0,4 4 0,0 0 0,1 0 0,-5-1 0,1-2 0,3-2 0,4 6 0,0-6 0,-3 2 0,-1-3 0,0-1 0,-4 0 0,-3 0 0,-3 0 0,-1 0 0,4 0 0,0 0 0,0 0 0,-4 0 0,0 0 0,1 0 0,4 0 0,1 0 0,5-11 0,2-7 0,3-10 0,7-4 0,-6-6 0,13 3 0,-7-2 0,7-2 0,0 2 0,2 1 0,2 2 0,0 5 0,4-2 0,3 5 0,3-7 0,1 0 0,5 3 0,2-3 0,3 2 0,1-3 0,0-3 0,0 0 0,0 2 0,0 1 0,0 7 0,0-6 0,0 2 0,0-3 0,0 4 0,0 1 0,0-5 0,0-3 0,0-1 0,0 0 0,6 4 0,5-4 0,0 1 0,4 4 0,-3 2 0,0 8 0,-1 1 0,0 0 0,-2-2 0,2-2 0,-1 5 0,8-5 0,-7 7 0,4-7 0,0 8 0,8-8 0,-1 4 0,0-4 0,-3 7 0,-1 0 0,1 4 0,3-3 0,1 4 0,-1-1 0,5 3 0,3 0 0,2-2 0,2-1 0,-4 3 0,-1 5 0,-4 0 0,1-5 0,-7 6 0,-4 0 0,-8 2 0,3-2 0,-4 0 0,15 16 0,3 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838 1 24575,'-38'61'0,"5"-9"0,29-38 0,-9 1 0,-2 0 0,0 5 0,0-5 0,1 1 0,-1 3 0,2-2 0,-6 2 0,2 6 0,-2-3 0,-2-1 0,2-2 0,2-5 0,-2 5 0,6-2 0,-2 2 0,3 6 0,0-3 0,0 0 0,-3 1 0,6-3 0,-2 6 0,3-4 0,-4-3 0,2 0 0,3-4 0,-3 0 0,3-4 0,0 1 0,0-1 0,0 0 0,-5 0 0,5 1 0,0 3 0,-2-1 0,-6 5 0,3-1 0,-3 5 0,2-1 0,2 0 0,0-7 0,0 0 0,3-9 0,1 5 0,4-2 0,-5-2 0,4 1 0,-5-6 0,4 8 0,-2-2 0,-2-2 0,6 1 0,-1-3 0,4 4 0,-5-6 0,4 8 0,-9-9 0,3 4 0,-4 0 0,-1-4 0,-3 3 0,-2-3 0,-26-1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3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78 285 24575,'-18'-35'0,"3"8"0,15 12 0,0 2 0,0 2 0,0 0 0,0 0 0,-4 0 0,0 0 0,1-4 0,3 0 0,0 0 0,0 4 0,-4 3 0,0 1 0,1-1 0,-2-3 0,3 0 0,-3 0 0,5 0 0,-5 5 0,4-4 0,-4 23 0,5-3 0,0 20 0,0-4 0,0 4 0,2-9 0,1 1 0,0-4 0,4-4 0,-1 1 0,2-7 0,2 2 0,-3 1 0,-2 0 0,0 0 0,-5 5 0,5 2 0,1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0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45 168 24575,'-24'-23'0,"9"12"0,10 12 0,5 10 0,0 1 0,0 3 0,0 1 0,0 3 0,0 1 0,0-5 0,0 0 0,0-4 0,0-4 0,0 1 0,0-1 0,0 4 0,5 0 0,-4 1 0,9-6 0,-9-6 0,3-8 0,-3-5 0,-1-2 0,1-5 0,3 1 0,-3 2 0,3-2 0,-3 2 0,-1-2 0,0-2 0,0 3 0,4-1 0,0-3 0,-1 7 0,-3-10 0,0 10 0,4 0 0,0 4 0,5 5 0,-3 0 0,5 2 0,0 3 0,0-3 0,-3 3 0,-1 1 0,1 0 0,3 0 0,0 0 0,0 0 0,0 0 0,0 0 0,1 1 0,-1 3 0,-5 2 0,-1 6 0,-5 3 0,0-2 0,0 7 0,0-6 0,0 1 0,0-4 0,-10 1 0,3-5 0,-8 1 0,6-6 0,1 2 0,1-3 0,1 4 0,1 1 0,5 5 0,0 0 0,-5-4 0,-1-2 0,0 0 0,-4-4 0,8 9 0,-3-4 0,5 6 0,0 3 0,0-2 0,0 2 0,2-2 0,1 2 0,4-4 0,4 0 0,0-1 0,0-6 0,-5 5 0,-1 2 0,-5 6 0,5 11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 24575,'12'-6'0,"-1"2"0,0 3 0,-15 1 0,-3 0 0,-16 0 0,2 0 0,3 0 0,2 0 0,4 0 0,11 0 0,12 0 0,8 0 0,7 0 0,-7 0 0,-5 0 0,-1 0 0,-2 0 0,0 0 0,-10 0 0,-12 0 0,-4 0 0,-7 0 0,3 0 0,1 0 0,12 0 0,16 0 0,12 0 0,3 4 0,-3-1 0,-5 1 0,-2-4 0,-2 0 0,-2 0 0,-15 0 0,-5 0 0,-17 0 0,3 0 0,-4 0 0,5 0 0,4 0 0,2 0 0,14 0 0,10 0 0,14 0 0,-3 0 0,3 0 0,-2 0 0,-3 0 0,-2 0 0,-17 15 0,-6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24575,'13'41'0,"-3"-5"0,-10-17 0,0 6 0,0-3 0,0 7 0,0-3 0,0 2 0,0-6 0,0 2 0,0-9 0,0 0 0,0-14 0,0-6 0,0-10 0,0-5 0,0 2 0,0 2 0,0 1 0,0-1 0,0 1 0,0-5 0,0 1 0,0 2 0,0-2 0,0 2 0,0-2 0,0-2 0,0 3 0,0 1 0,0 3 0,0-3 0,0 3 0,5 0 0,2 7 0,3-3 0,1 8 0,0-3 0,0 10 0,-4 2 0,1 5 0,-4 3 0,0-3 0,-4 4 0,0-4 0,0-1 0,-1-1 0,-3-3 0,-2-2 0,-6-4 0,1 3 0,5 2 0,1 5 0,5 1 0,0-1 0,0 0 0,5-4 0,3 1 0,1-1 0,3 4 0,-2 0 0,-3 1 0,3-5 0,-3 1 0,3-1 0,1 4 0,1 0 0,-1 0 0,0 11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24575,'-42'12'0,"-1"-2"0,24-10 0,-9 0 0,9 5 0,-12-3 0,5 6 0,0-2 0,3 1 0,7 0 0,5-4 0,5 4 0,16-1 0,5-3 0,2-3 0,5-3 0,-2-2 0,6-3 0,-2-2 0,-2 3 0,3-3 0,-3-1 0,7 5 0,-7 2 0,2 3 0,-6 1 0,-1 0 0,-6 0 0,-10 0 0,-6 0 0,-10 0 0,0 0 0,0 1 0,0 3 0,1 1 0,2 2 0,-9 8 0,-2-3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24575,'25'44'0,"-10"-12"0,-10-11 0,-5-16 0,0-4 0,0-12 0,0 2 0,0-6 0,0 3 0,0 1 0,0 0 0,0 0 0,0-1 0,0 1 0,0 0 0,5 5 0,2 1 0,8 5 0,-3 0 0,5 0 0,-6 0 0,-10 5 0,-2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24575,'16'6'0,"8"4"0,2-3 0,5 3 0,-12 1 0,-1-3 0,-7-1 0,0-4 0,1 0 0,-16-1 0,1-2 0,-11 0 0,-3 0 0,3 0 0,-3-2 0,3-1 0,0 2 0,-5-3 0,8 1 0,-4 0 0,5-2 0,-5-3 0,7-1 0,0 6 0,11-1 0,-1 4 0,13 0 0,-2 0 0,1 0 0,3 0 0,-3 0 0,0 5 0,-6 2 0,-2 2 0,-3-1 0,4 6 0,4 1 0,4-5 0,0-2 0,24 9 0,3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24575,'24'49'0,"-9"-16"0,-10-14 0,-5-8 0,0 0 0,0 0 0,0-10 0,0-12 0,0-2 0,0-6 0,0 0 0,0 3 0,0-2 0,2 2 0,1 4 0,1 1 0,7 0 0,-1 5 0,9 2 0,-3 3 0,6 1 0,-1 0 0,9 0 0,-4 0 0,4 0 0,-5 1 0,1 3 0,-7 3 0,0 8 0,0-7 0,8 12 0,2-8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1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0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24575,'-5'1'0,"5"3"0,6 3 0,4 3 0,0 1 0,-1-1 0,-2-3 0,1-2 0,-1 0 0,1 2 0,0 0 0,2 0 0,-3 1 0,-1-1 0,-2 1 0,-2-6 0,5 2 0,-4 2 0,7-5 0,-8 9 0,6-2 0,-2 2 0,1 1 0,3-5 0,-3 4 0,4-3 0,-4 3 0,1 2 0,-1-6 0,-1 4 0,0-4 0,-2 5 0,2 4 0,6 0 0,-3 5 0,-1-2 0,2-5 0,-3-2 0,3-2 0,1 2 0,-1-4 0,-2 1 0,-3-5 0,-5 5 0,5-3 0,2 6 0,3-7 0,1 10 0,0-6 0,-4 2 0,-4 1 0,3 1 0,2 3 0,3-4 0,4 1 0,-6 3 0,2-4 0,-3 2 0,4-2 0,-1-2 0,0 2 0,-2-2 0,2 6 0,0 2 0,4 2 0,5-2 0,-5 2 0,-1-1 0,1 5 0,-1-5 0,1 1 0,-4-5 0,0 1 0,0 1 0,-3-1 0,2 1 0,1-1 0,0-2 0,0 6 0,0-8 0,1 4 0,-1-2 0,0 6 0,0-3 0,0-5 0,-1-3 0,-2-1 0,2-1 0,-3 2 0,-2 2 0,-1-3 0,2 4 0,1 4 0,3-5 0,1 5 0,1-1 0,-1 4 0,4-1 0,-1-6 0,-2 0 0,-5 0 0,4-1 0,4-3 0,-1 0 0,-7-4 0,3 3 0,-2 6 0,-3-1 0,4-1 0,-1-3 0,-3 3 0,5-9 0,-9 9 0,4-7 0,-5 4 0,5-4 0,-4 7 0,9-5 0,-2 2 0,1 3 0,3-3 0,-5 3 0,1 1 0,-1 1 0,4-6 0,-3 3 0,-1-6 0,-5 6 0,5-3 0,-4 5 0,4-5 0,4-2 0,-4 1 0,1-1 0,-2 5 0,1-2 0,3 3 0,-2 1 0,2-5 0,-9-1 0,-17-30 0,-14-6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2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24575,'0'53'0,"0"-14"0,0-16 0,0-5 0,0 1 0,0 1 0,0-6 0,0 1 0,0-3 0,0-1 0,0 4 0,0-1 0,0 1 0,0-13 0,0-5 0,0-12 0,0-2 0,0 2 0,0 1 0,0 1 0,0-1 0,0 3 0,0-5 0,0-3 0,0-2 0,0-1 0,0 4 0,0 2 0,0 15 0,0 7 0,0 10 0,0 3 0,0 2 0,0-2 0,0 2 0,0 1 0,0 2 0,0 2 0,0-6 0,0 2 0,0-7 0,0 0 0,0-3 0,-15-21 0,-4-4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3863 2847 24575,'-5'-6'0,"-1"1"0,-5 5 0,0 0 0,0 0 0,-4 0 0,0 0 0,-5 0 0,4 0 0,-3 0 0,-1 4 0,6 0 0,-3 3 0,3-3 0,1 0 0,-2-4 0,-1 3 0,1 1 0,0 1 0,4-1 0,0-3 0,0 3 0,0-3 0,0 0 0,-1 3 0,0-2 0,-3 6 0,6-2 0,-2 1 0,1 3 0,-5-2 0,3-3 0,-8 3 0,5-4 0,0 4 0,4-5 0,0 2 0,0-1 0,-4-3 0,0 3 0,-5 1 0,2-1 0,0 3 0,0-3 0,-1-1 0,-3-3 0,-4 0 0,0 0 0,-4 0 0,4 0 0,0 0 0,3 0 0,-3 0 0,0 0 0,-3 4 0,3 0 0,-4 0 0,4-4 0,-4 0 0,4 0 0,1 0 0,7 0 0,-6 3 0,5 1 0,-8 0 0,5-4 0,-4 0 0,0 0 0,1 1 0,-5 3 0,4-3 0,-4 3 0,5-3 0,-1-1 0,-1 4 0,1-1 0,-4 2 0,4-1 0,-5-3 0,1 3 0,-1-3 0,2-1 0,-4 4 0,4 0 0,-5-1 0,-3-3 0,2 0 0,-2 0 0,-4 0 0,-4 0 0,4 2 0,-3 1 0,5-1 0,-2 1 0,5-1 0,-1-2 0,2 3 0,2 1 0,-2 0 0,-2-4 0,4 0 0,-1 0 0,-2 0 0,6 0 0,-4 0 0,4 0 0,0 0 0,-3 0 0,2-1 0,-7-3 0,4 1 0,0-4 0,-1 1 0,-2-2 0,2 2 0,-2 2 0,0 2 0,4-6 0,-3 1 0,6-4 0,-2 1 0,-2 2 0,4-3 0,0 0 0,1-4 0,-5-3 0,1-3 0,-1 2 0,2-2 0,2-1 0,-2-2 0,2-2 0,2 1 0,-2-5 0,4 4 0,-4-4 0,4-3 0,-4-4 0,5 1 0,-1 6 0,3-2 0,1 2 0,0-2 0,4-2 0,-7-2 0,3 3 0,1-7 0,2 7 0,2-5 0,-2 1 0,2 2 0,2-2 0,2 0 0,-2 4 0,3-5 0,1 5 0,3-4 0,1-4 0,5-3 0,-2 3 0,3-5 0,1 2 0,0-2 0,0 9 0,0-5 0,0 1 0,0-3 0,0 0 0,0-2 0,0-3 0,1 2 0,3-5 0,2 1 0,5-1 0,0-3 0,0 3 0,5-2 0,3-2 0,0 0 0,3 0 0,-5 1 0,9-1 0,-2 4 0,9-1 0,0 8 0,8 0 0,1 2 0,6 5 0,3-3 0,5 4 0,3 0 0,1 3 0,4 1 0,0-1 0,6 6 0,5 2 0,5 2 0,2 2 0,0 1 0,-4 2 0,9-1 0,2 6 0,3-1 0,-2 4 0,4-4 0,3 0 0,-2 1 0,2 7 0,0 0 0,-47 5 0,0 1 0,49 0 0,-2-3 0,-3 3 0,-4 1 0,-1 0 0,0 0 0,6 0 0,1 0 0,0 0 0,1 0 0,-47 0 0,0 0 0,2 0 0,0 0 0,2 0 0,0 0 0,-2-1 0,0 2 0,5 0 0,-1 1 0,0 0 0,0 0 0,0 2 0,1 1 0,-3-2 0,0 1 0,1 1 0,1 0 0,0 1 0,0-1 0,0 1 0,1-1 0,2 1 0,1 0 0,2-1 0,1 1 0,4-1 0,0 1 0,-2-1 0,-1 0 0,1-2 0,0 1 0,3 3 0,0 0 0,-3-2 0,0 1 0,2 1 0,-1 0 0,-6-2 0,-1 1 0,-1-1 0,0 1 0,0 0 0,0-1 0,-4 1 0,0-1 0,-2 1 0,0 0 0,47 1 0,-49-3 0,0-1 0,45 0 0,-45-1 0,0 0 0,0 0 0,1 1 0,-1-2 0,0 1 0,2 3 0,-1 0 0,46 6 0,-2-3 0,2 3 0,-1-6 0,0 2 0,4 1 0,-4 3 0,-46-5 0,1-1 0,1 1 0,0-1 0,3 1 0,0 1 0,3 0 0,0 1 0,0-1 0,-1 2 0,-1 0 0,0 0 0,0 2 0,-1-1 0,1 0 0,0-1 0,-2 1 0,-1 1 0,-1 0 0,0 0 0,1-1 0,-1 0 0,1 1 0,-1 1 0,-2-2 0,-1 1 0,44 18 0,-6 1 0,-2 4 0,0-1 0,0 1 0,-7 3 0,-7 0 0,-4 4 0,-4-4 0,-2 7 0,-5 0 0,3-3 0,1 4 0,-5-2 0,-7 6 0,0-2 0,-3 5 0,-3-4 0,-8 4 0,-2-4 0,-2 0 0,-3-6 0,-5-1 0,-4-2 0,-4-2 0,-1 5 0,-2-5 0,-4 10 0,1 5 0,-6-2 0,2-2 0,-3 1 0,-1-5 0,0 2 0,0-9 0,0 1 0,0-5 0,0 9 0,0 3 0,0-3 0,0-5 0,0-2 0,0-1 0,-10 3 0,-4 0 0,-8-2 0,-4-2 0,2-9 0,-6 6 0,4-3 0,-4 6 0,2-3 0,-2 0 0,-7-5 0,-1 1 0,-4-6 0,-3-2 0,-4 0 0,-3 0 0,-2-5 0,2-6 0,-1 1 0,5 3 0,-6-1 0,2-3 0,-7 3 0,-5-3 0,4 0 0,0 0 0,-2-1 0,-1 2 0,-3-3 0,-1-5 0,-4 1 0,1 3 0,-1-3 0,4 3 0,-1-3 0,-3-1 0,0 0 0,-7 0 0,5 0 0,-9 0 0,4 0 0,-8 0 0,5 0 0,-5 0 0,4 0 0,-4 0 0,-3 0 0,-4 0 0,43 0 0,0 0 0,-47 0 0,46 0 0,-1 0 0,2 0 0,-1 0 0,1-1 0,-1 1 0,-3-2 0,0 0 0,2 1 0,1-1 0,-1-1 0,0-1 0,1 0 0,0 1 0,1-3 0,-1 0 0,-45-4 0,-1 3 0,5 1 0,-1 2 0,8-1 0,3-2 0,7-3 0,5 2 0,6 3 0,5 2 0,-2 1 0,1 2 0,-4 0 0,1 0 0,-3-1 0,-1-3 0,-3-2 0,4-5 0,-8 4 0,7-1 0,-5 2 0,5-2 0,-5 4 0,2 4 0,4 0 0,-8 0 0,4 0 0,-1 0 0,-4 0 0,4 0 0,5 0 0,3 0 0,6 0 0,5 0 0,8 0 0,11 0 0,1 8 0,6 3 0,3-1 0,5-2 0,0-1 0,0 4 0,2 1 0,4-1 0,3-4 0,1 1 0,-2-6 0,14 3 0,7-5 0,13-5 0,9-1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3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24575,'24'64'0,"-4"-4"0,-20-23 0,4 8 0,0 7 0,3 1 0,-3-1 0,1 3 0,-2-3 0,-1-2 0,1-2 0,-1-7 0,-2-4 0,0-3 0,0-4 0,0-7 0,0-4 0,0-6 0,0 2 0,0-12 0,-5-5 0,-2-9 0,-4-2 0,0 0 0,0 2 0,0-3 0,0-3 0,4 1 0,4 1 0,-3-1 0,-2 1 0,2-4 0,-2 5 0,1-1 0,-4 3 0,5 1 0,2 0 0,3 0 0,1 0 0,-5 5 0,3 6 0,-1 10 0,6 4 0,0 3 0,4-3 0,2 0 0,6 5 0,-4-9 0,0 1 0,-1-6 0,-6 2 0,5-4 0,-3 2 0,5-5 0,0 0 0,-5 5 0,4-4 0,-4 4 0,2-1 0,-1-1 0,1 1 0,-1-4 0,1 0 0,-1 0 0,4 0 0,4-1 0,0-3 0,5-6 0,-1-5 0,-6 3 0,2 1 0,-5 2 0,5-6 0,-3 8 0,-6-3 0,-1 3 0,-5-4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24575,'-13'28'0,"3"0"0,10 6 0,1 2 0,3-3 0,1-3 0,3-12 0,-3-2 0,-5-4 0,4-11 0,-2-4 0,1-11 0,2-8 0,-1-4 0,0-5 0,-4 2 0,0 3 0,0 3 0,4 2 0,-1 6 0,1 0 0,1 9 0,2 2 0,3 3 0,2 1 0,-5 11 0,0 6 0,2 2 0,0 6 0,-2-6 0,3 2 0,-2 1 0,-2-3 0,1-1 0,-4 0 0,0 0 0,4-6 0,-6-12 0,9-17 0,-4-2 0,5-11 0,-3 5 0,-1-1 0,0 5 0,5 6 0,-2 0 0,-3 8 0,3 2 0,-4 0 0,5 5 0,0 0 0,-3 5 0,-1 2 0,0 8 0,0 4 0,-1-3 0,-2-1 0,2 2 0,5 2 0,-1-6 0,-2 2 0,-2-5 0,-2 5 0,2-4 0,5-3 0,-5 1 0,4-7 0,-3 1 0,8-6 0,3-4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24575,'36'25'0,"-4"-5"0,-17-20 0,-6 0 0,2 0 0,-2-2 0,2-1 0,-5-3 0,-2-6 0,-3 1 0,-1 0 0,0 0 0,0 0 0,0 0 0,0-1 0,-1 2 0,-3 3 0,-2 2 0,-5 5 0,0 0 0,-1 0 0,1 0 0,0 0 0,5 5 0,1 5 0,5 5 0,0 0 0,0-4 0,0 4 0,0 0 0,0 0 0,1-6 0,3-1 0,11 1 0,7-6 0,7 5 0,-3-5 0,3 1 0,-3-4 0,5 0 0,-1 0 0,-5 0 0,1 0 0,-6 0 0,2 0 0,-1-5 0,-6-2 0,-1-3 0,-7-1 0,2-5 0,-5-3 0,-1 7 0,-3 0 0,0 4 0,0-3 0,0-1 0,0 1 0,0 10 0,4 10 0,0 9 0,5 7 0,-2-3 0,2-7 0,-2 4 0,-2-8 0,-5 4 0,0-13 0,-10-28 0,-2-16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 24575,'2'62'0,"-1"0"0,11 13 0,6-51 0,5-24 0,-10 0 0,-2 0 0,-2 0 0,2 0 0,-5-9 0,-1-3 0,-5-6 0,0-3 0,0 2 0,0 2 0,0-2 0,0 5 0,0 0 0,0 1 0,-6 2 0,-5 0 0,-5 0 0,-6 0 0,3 1 0,0 2 0,6-2 0,2 14 0,7 6 0,8 12 0,7 8 0,21 8 0,9 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131 135 24575,'-14'-75'0,"-3"31"0,-3 29 0,0 15 0,7 5 0,-2 2 0,7 3 0,3 1 0,5 1 0,0-1 0,2 2 0,1-1 0,2 5 0,10-6 0,-4 3 0,12-3 0,-1-4 0,0 1 0,3-1 0,-6 4 0,2 1 0,1-1 0,-3 0 0,-1 0 0,-4 0 0,1 0 0,-8 1 0,-7-1 0,-14 0 0,-11-5 0,-20-1 0,0-5 0,4 0 0,1 0 0,9 0 0,1 0 0,20-5 0,16-1 0,37-15 0,16-3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24575,'-7'53'0,"2"-7"0,5-27 0,0 3 0,0 0 0,0-7 0,0 4 0,0-8 0,0 4 0,-5-8 0,-1-17 0,-20-28 0,-4-20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0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1 24575,'-16'51'0,"1"0"0,-20 29 0,20-54 0,-1-7 0,-3 7 0,5-6 0,-5 2 0,9 0 0,-1-3 0,1-5 0,-5 1 0,3-1 0,-3 9 0,1 3 0,-1 0 0,3 2 0,-3-5 0,1 1 0,-1-5 0,7-2 0,-3 2 0,-2 0 0,-2 3 0,2 0 0,5 1 0,-5 3 0,1 0 0,-4 4 0,5-4 0,-4 0 0,4-4 0,0 3 0,-4-3 0,6 7 0,2-7 0,-4 8 0,-4-1 0,0 2 0,4-1 0,-4-2 0,0-6 0,0 0 0,4 1 0,0-5 0,0 1 0,1-1 0,2 5 0,-2-1 0,3 0 0,-7 3 0,-1-3 0,0 7 0,4-7 0,-2-2 0,2-5 0,-2 1 0,9-1 0,-1-4 0,2-3 0,0-1 0,-4 4 0,3 0 0,-3 1 0,-1-5 0,-3 1 0,5-1 0,2 4 0,-2-1 0,-2-3 0,-1 7 0,-3-3 0,5 3 0,-1-3 0,1-3 0,-4-1 0,3-1 0,1 2 0,4 2 0,0-3 0,-3-2 0,4 5 0,-8-9 0,9 9 0,-9-4 0,9 5 0,-9-3 0,3-1 0,-3 1 0,2 7 0,1 0 0,1-1 0,-2-2 0,-1-5 0,6 0 0,-6 1 0,7 2 0,-6-3 0,-14-17 0,-8-8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24575,'-41'25'0,"5"-5"0,18-18 0,3 4 0,2 6 0,4 1 0,1-2 0,3 1 0,5-1 0,0 0 0,0 0 0,5 0 0,11-5 0,7 4 0,6-2 0,6 2 0,-5 1 0,-2-4 0,-9 1 0,1-1 0,-5 4 0,-2-2 0,-5 2 0,-3-6 0,-5 6 0,0-2 0,0 2 0,-5 0 0,-10-4 0,-7-4 0,-5 2 0,1-1 0,-1 0 0,-3-4 0,3 0 0,39 0 0,10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5:4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24575,'0'63'0,"0"-7"0,0-2 0,0-2 0,0-4 0,0-3 0,0-7 0,0-8 0,0-4 0,0-7 0,5-3 0,1-5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6:5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24575,'8'12'0,"6"-5"0,15 35 0,0-15 0,-4 4 0,-1-2 0,1-2 0,-1 9 0,-4-10 0,3 7 0,-4-2 0,12 0 0,-6 0 0,-1 0 0,-3-5 0,-1-4 0,-5-6 0,-8-5 0,0-5 0,5-16 0,-1-8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6:5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0 24575,'-19'65'0,"4"-8"0,15-20 0,-10-2 0,-5 13 0,-1 0 0,-2 8 0,-1-4 0,-3 0 0,-1-8 0,1 1 0,0-8 0,-1 0 0,1-4 0,0-3 0,4 1 0,3-5 0,4 8 0,4-4 0,-2 1 0,5-5 0,1 0 0,3 7 0,-4-7 0,0 4 0,0-5 0,1-8 0,-1-2 0,-3-6 0,3-2 0,-5-4 0,8 7 0,-4-4 0,5 5 0,0 0 0,0 0 0,15 5 0,3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6:5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24575,'-25'27'0,"6"-2"0,23 4 0,6 1 0,5 4 0,8 7 0,0 0 0,5 3 0,-2-7 0,0 8 0,-4-4 0,1-3 0,-1-4 0,-8-11 0,-3 7 0,-2-12 0,2 0 0,-1-4 0,-3-3 0,-22-30 0,-10-7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6:5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1 24575,'-20'52'0,"5"-8"0,-5-4 0,-6 1 0,-3-1 0,-1 4 0,-3 6 0,4-2 0,-4 6 0,0 2 0,-1-4 0,1 0 0,-3-5 0,3 1 0,0 1 0,7-5 0,4 3 0,0-6 0,-1 3 0,5 0 0,2 0 0,1-3 0,-2-2 0,3-1 0,-6-7 0,1 2 0,3-10 0,1-1 0,3-7 0,6 1 0,1-30 0,5-6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6:5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23 173 24575,'-6'52'0,"1"0"0,5-15 0,0 9 0,0-1 0,0 7 0,0 0 0,0-7 0,0-4 0,0-7 0,0-4 0,0 0 0,0-8 0,0 7 0,0-7 0,0-6 0,0-5 0,0-2 0,0 2 0,0 0 0,0-9 0,0-8 0,-2-17 0,-1-7 0,1-12 0,-3-1 0,5-12 0,0-2 0,0 0 0,0 5 0,0-3 0,0 3 0,0 4 0,0 3 0,5 1 0,3 3 0,3 6 0,4 2 0,-3 6 0,3 1 0,-2 12 0,-2 2 0,0 4 0,0-3 0,0 6 0,0 5 0,-1 8 0,-2 7 0,2 4 0,-3-4 0,-2 4 0,-1 0 0,-3-2 0,-1 2 0,0-2 0,0 2 0,0 2 0,0-2 0,0-2 0,0 2 0,0-2 0,0 2 0,0-3 0,0-5 0,-2-1 0,-6-3 0,-1 2 0,-9-5 0,1-1 0,-2-3 0,-2 0 0,8 0 0,-3 0 0,10 5 0,1 2 0,5 4 0,0 0 0,0 0 0,0 0 0,0 0 0,1 4 0,3 0 0,1 6 0,2 2 0,12-1 0,0 4 0,6-2 0,1-2 0,-5-1 0,5-2 0,-10 2 0,2-3 0,0-4 0,-3 1 0,-2-5 0,-5 5 0,-3-3 0,-5-1 0,-20-15 0,-5-3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6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90 24575,'-3'54'0,"0"0"0,-1 31 0,3-20 0,1-6 0,0 0 0,0 4 0,0-5 0,0 2 0,0-9 0,0-7 0,0-3 0,0-11 0,0-1 0,0-15 0,0 1 0,0-13 0,0-14 0,-5-9 0,-3-12 0,2-3 0,-1-9 0,4 2 0,-1 2 0,3-3 0,1 3 0,0 3 0,0 1 0,1-2 0,3 2 0,4-1 0,6 0 0,-1 4 0,2-3 0,1-2 0,-1 2 0,0 3 0,-4 5 0,0 4 0,0-1 0,-5 2 0,-1 7 0,-5 2 0,5 7 0,1 4 0,6 4 0,-1 0 0,0 0 0,0 0 0,5 2 0,3 5 0,2 2 0,1 10 0,-3-3 0,-1 6 0,0-3 0,0 3 0,-5 0 0,-6-3 0,0 6 0,0 1 0,-2 0 0,-5-4 0,-8-3 0,-6 0 0,-10-6 0,-13 2 0,2-3 0,-2 0 0,3-5 0,5 0 0,1 0 0,6 0 0,10-1 0,4-2 0,6 2 0,2 2 0,0-1 0,0 4 0,0 4 0,0 6 0,0 2 0,10-4 0,4 7 0,8-3 0,4 7 0,-2-1 0,6 5 0,-1 2 0,0-3 0,2 2 0,-4-9 0,-5-5 0,-4-6 0,-4-3 0,2-5 0,-5-4 0,1 4 0,-6-1 0,9 10 0,-3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1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24575,'0'16'0,"0"6"0,0 8 0,0 2 0,0 2 0,0-2 0,0-2 0,0-4 0,0-3 0,5-2 0,2-2 0,3-3 0,2-5 0,0-3 0,3-1 0,2 1 0,5-2 0,1-2 0,-6-3 0,-2-1 0,-1 0 0,1 0 0,-4-3 0,0-4 0,0-3 0,-3-12 0,1 1 0,3-9 0,-6 9 0,-2-2 0,-3 9 0,-1-1 0,0 2 0,0 2 0,0 32 0,0 13 0,0 8 0,0-1 0,0 0 0,0 3 0,4 0 0,-1-3 0,6 0 0,-2 0 0,3-9 0,1 5 0,-4-13 0,-4-2 0,-1-7 0,-2 0 0,-15-8 0,1-2 0,-13-5 0,4 0 0,-3-5 0,0-2 0,4-11 0,3 0 0,6-6 0,-2 6 0,6 0 0,2 0 0,4-1 0,-2-3 0,5-1 0,0 8 0,0 1 0,2 2 0,1-6 0,8 8 0,8-1 0,2 3 0,1 1 0,1 2 0,-1 5 0,-1 0 0,-2 0 0,-3 0 0,-5 0 0,-1-1 0,-3-3 0,3-27 0,-3-11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1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24575,'-12'46'0,"4"-5"0,6-3 0,2-4 0,0 3 0,0-11 0,1 5 0,3-12 0,-2-2 0,6-9 0,-5 0 0,5-4 0,-1 0 0,4-4 0,-3 0 0,-1 0 0,2 0 0,6 0 0,-4-7 0,0-4 0,-5-10 0,-6-9 0,0-4 0,0-7 0,0 9 0,0-6 0,0 12 0,0 4 0,0 5 0,0 30 0,0 7 0,0 26 0,0 2 0,0 7 0,0 4 0,2 5 0,1-5 0,4 5 0,4-5 0,2-1 0,-2-6 0,3-4 0,-6-11 0,-3-6 0,-2-13 0,-13-21 0,-8-16 0,-5-14 0,-6-8 0,4 3 0,-1 5 0,5 6 0,6 8 0,1 3 0,10 5 0,1 0 0,3-1 0,0 1 0,1 0 0,3 0 0,7 4 0,7-1 0,0 6 0,0-2 0,-4 3 0,1 1 0,-6 0 0,-2 0 0,1 0 0,13-20 0,2-5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0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24575,'45'41'0,"-8"-8"0,-12-7 0,1-3 0,-3-1 0,0 0 0,-1 2 0,0 2 0,1-2 0,-1 2 0,1 2 0,4 2 0,-6 1 0,5-1 0,-9 2 0,5-2 0,-3-2 0,0 2 0,2-4 0,-3 4 0,0-5 0,0 1 0,0 1 0,0-1 0,6 5 0,-6-1 0,7-2 0,-2 2 0,-5-4 0,4 4 0,-3-5 0,0 1 0,-2-4 0,-2-3 0,-3 2 0,3-3 0,-1 0 0,1 0 0,-2-1 0,6-3 0,-5 6 0,1-5 0,-2 0 0,2 0 0,-3-3 0,3 0 0,-6-1 0,-2 0 0,1 0 0,3 0 0,0 0 0,0 1 0,-2-1 0,2 0 0,-1 4 0,9 0 0,-6 7 0,2-3 0,-2-1 0,-2-7 0,-1-3 0,-3-1 0,-1 1 0,-2 3 0,2 0 0,6 1 0,-1 3 0,-4 1 0,1 3 0,-1-2 0,4-2 0,0-4 0,1 1 0,-6-1 0,4-10 0,-8 8 0,6-6 0,-5 6 0,5-1 0,-1-4 0,1 1 0,-1-5 0,-3 4 0,3 0 0,-3 3 0,3-3 0,1 5 0,3-3 0,0 5 0,-1 0 0,-2 0 0,1-4 0,-2-2 0,-6-15 0,-22-23 0,-15-14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1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2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10 112 24575,'-6'-62'0,"2"40"0,13 34 0,6 26 0,-2-1 0,-1-4 0,-1-3 0,-4-11 0,2-3 0,-2-5 0,-2-15 0,-5-8 0,0-18 0,0-5 0,0 2 0,-3 3 0,-1 11 0,0 0 0,4 4 0,0 0 0,5 9 0,1 1 0,5 5 0,4 0 0,0 0 0,0 0 0,-4 0 0,5 0 0,3 0 0,3 0 0,4 0 0,2 0 0,1 0 0,2 0 0,-5 0 0,3 0 0,-7 0 0,-2 0 0,6 10 0,4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2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24575,'31'71'0,"-12"-15"0,-13-20 0,-6-9 0,0-5 0,0-20 0,0-14 0,0-15 0,0-10 0,0 3 0,0 5 0,0 4 0,0-1 0,0-3 0,0 11 0,0-1 0,0 5 0,0 3 0,15 5 0,7 2 0,10 3 0,9 1 0,-1 5 0,5 3 0,-7-4 0,-8 0 0,-8-3 0,-7-1 0,-27 5 0,-8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2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2345 983 24575,'-38'90'0,"12"-26"0,5-25 0,-5-13 0,1 2 0,-9-2 0,-2 1 0,-5 3 0,2-2 0,-2-2 0,-4-3 0,-3-1 0,-9-2 0,1-9 0,-7 3 0,-1-7 0,4 2 0,0-2 0,3 3 0,1-2 0,-2-2 0,2 1 0,-1 1 0,9 3 0,-5-1 0,5-3 0,0-2 0,3-5 0,-1 0 0,-2 0 0,2 0 0,-3 0 0,2 0 0,-1 0 0,7 0 0,0 0 0,0 0 0,0 0 0,7-1 0,0-3 0,-1-2 0,-2-5 0,0 0 0,3 0 0,1-6 0,-1-1 0,5-4 0,-1-5 0,5 6 0,-1-5 0,2 0 0,2-7 0,0 3 0,-1 0 0,5 2 0,-1-2 0,6-5 0,-2 5 0,2-3 0,2 7 0,1-5 0,3 1 0,2 0 0,5-3 0,0-2 0,0-6 0,0-2 0,0 2 0,0 1 0,0-1 0,11 3 0,8-7 0,3 8 0,8-4 0,-2 1 0,2 3 0,6 2 0,-3 2 0,7 6 0,-3-7 0,10 4 0,2 0 0,0-1 0,4 5 0,0-3 0,6 3 0,7-4 0,5 4 0,3 5 0,-3 6 0,3-1 0,-3 1 0,9 4 0,-2 3 0,4 4 0,-1-3 0,-1 3 0,2-3 0,-3 4 0,-1 0 0,-1 1 0,-2 2 0,-4 0 0,-4 0 0,-1 0 0,-3 0 0,2 2 0,-5 1 0,-1 4 0,-3 4 0,-5 4 0,-3 0 0,-7 3 0,-4-3 0,2 4 0,-2-4 0,-2 1 0,-2-1 0,-3 4 0,3 4 0,1 2 0,-4-7 0,-3 1 0,-1 3 0,0-1 0,-4 9 0,-2-8 0,-9 4 0,1-7 0,-1 7 0,-1-6 0,-3 2 0,2 3 0,-5-6 0,-1 8 0,-3-5 0,0 12 0,0-1 0,0 3 0,0-2 0,0-1 0,0 1 0,0-1 0,-2-3 0,-6 0 0,-9-6 0,-13 2 0,-3 1 0,-6-4 0,-5-2 0,-2-2 0,-6-1 0,-2 2 0,-5-5 0,-5-1 0,-6-7 0,5 3 0,-2-2 0,11 0 0,1 0 0,16 2 0,6-3 0,12-2 0,6-1 0,4-2 0,3 2 0,3 2 0,-5 10 0,8 7 0,-13-15 0,9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2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12 24575,'-43'58'0,"-1"-3"0,33-18 0,-2-2 0,1 8 0,2-3 0,3 5 0,2-2 0,5-2 0,0-4 0,0-7 0,0-3 0,0-4 0,1-6 0,3-2 0,11-4 0,7-4 0,9-2 0,3-5 0,-4 0 0,3 0 0,-7-1 0,0-3 0,-2-12 0,-2-10 0,-1-6 0,-2-5 0,-3-2 0,-5-2 0,-1-1 0,-3 5 0,-2-8 0,-5 4 0,0 0 0,0 8 0,-13 3 0,-6 0 0,-12 9 0,1-1 0,-1 7 0,5 0 0,4 8 0,0 3 0,0 3 0,8 1 0,-1 0 0,4 0 0,-1 0 0,1 4 0,0-1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2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101 180 24575,'-49'29'0,"19"1"0,20 1 0,10 6 0,0 0 0,0 8 0,0 2 0,0 9 0,0-5 0,0-3 0,0-8 0,0-6 0,-4-11 0,1-8 0,-1-3 0,4-10 0,0-9 0,0-20 0,0-10 0,0-10 0,0-5 0,0-7 0,0 0 0,0 1 0,0 5 0,0 3 0,0 1 0,0 8 0,0 0 0,5 9 0,2 2 0,3 8 0,1 3 0,6 3 0,1 9 0,0 2 0,0 1 0,1 3 0,3 1 0,-1 2 0,-2 6 0,-2 4 0,-2 11 0,-3 0 0,3 3 0,-7-1 0,-5 5 0,-1-5 0,-2 1 0,0-3 0,0-1 0,-2 0 0,-1-4 0,-5 6 0,-7-6 0,3 6 0,-3-5 0,-1-5 0,1-2 0,-1-5 0,1-3 0,-1-3 0,-3 3 0,3-3 0,5-1 0,0 0 0,5 5 0,1 6 0,5 1 0,0 3 0,1 3 0,3 0 0,3 3 0,8 2 0,6-1 0,5 0 0,0-4 0,-3-3 0,-6 2 0,-1-6 0,-5 0 0,-10-19 0,-2-11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2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34 24575,'-63'9'0,"0"1"0,2-2 0,2-2 0,-36-6 0,15 0 0,13 0 0,6 0 0,9 0 0,10 0 0,16 0 0,8 0 0,11 0 0,23 0 0,25 0 0,23 0 0,10 0 0,8 0 0,9 0 0,-2 0 0,1 0 0,-4 0 0,-15 0 0,-16 0 0,-19 0 0,-17 0 0,-35 0 0,-30 0 0,-25-1 0,-14-2 0,-8-2 0,0-3 0,3 3 0,12 5 0,11 0 0,11 0 0,16 0 0,22 0 0,37 0 0,29 0 0,12 0 0,14 0 0,-1 0 0,2 0 0,-5-1 0,-6-3 0,-18-2 0,-13-5 0,-12 5 0,-15 1 0,-18 5 0,-20 0 0,-15-4 0,-13 0 0,-4 0 0,-3 4 0,5 0 0,13 0 0,11 0 0,20 5 0,33 7 0,16 0 0,25 3 0,5-8 0,16 3 0,8-4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3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24575,'37'27'0,"-5"-2"0,-24 5 0,4-6 0,10 2 0,5 0 0,-1 4 0,3-1 0,-1 5 0,-2-4 0,-3-2 0,-3-7 0,-9-3 0,0-5 0,1-3 0,-16-7 0,-4-3 0,-9-11 0,-14-21 0,1-9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3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24575,'-43'78'0,"17"-15"0,13-15 0,9-3 0,-4 6 0,0 5 0,-5 0 0,-2 3 0,5 1 0,6-4 0,-2-3 0,-1-8 0,-2-11 0,1-4 0,3-5 0,0-8 0,-1-6 0,-15-35 0,-2-14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3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24575,'25'43'0,"-10"-2"0,4-6 0,1 6 0,4 0 0,4-1 0,1-2 0,-3-4 0,-1-11 0,-6-4 0,-3-6 0,-10-11 0,-16-14 0,-18-36 0,-18-16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1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1642 0 24575,'-66'41'0,"18"-7"0,22-13 0,5 0 0,1-4 0,-3 5 0,-1 1 0,5-1 0,-2 4 0,-1 0 0,3 1 0,0 0 0,2-1 0,-2 0 0,-2 0 0,3-8 0,-3 5 0,-2 3 0,5-8 0,-1 1 0,1-1 0,-5 1 0,1-2 0,0 2 0,-1-2 0,1 2 0,0 5 0,-1-6 0,6 7 0,2-3 0,-2-3 0,-2 3 0,2-4 0,-2 4 0,2-2 0,-2 6 0,-1-4 0,5-3 0,-3 2 0,3-2 0,-4-2 0,4 1 0,0-4 0,4 1 0,0-4 0,0-3 0,0 3 0,0 0 0,-4 4 0,0 3 0,-9 4 0,2-4 0,2-5 0,5-2 0,3 1 0,1 3 0,3-4 0,1-3 0,-1 0 0,-3 7 0,0-1 0,0 4 0,-2 1 0,-1 3 0,1-1 0,-2-2 0,-1-3 0,1-5 0,0 0 0,4 1 0,5-1 0,-4 0 0,8-5 0,-6-2 0,6 2 0,-7-3 0,5 4 0,-3-3 0,3 3 0,-5 1 0,8 3 0,-9-4 0,3 1 0,1-1 0,-2 4 0,2 0 0,-1 1 0,-3-4 0,2 3 0,-2-2 0,-1 6 0,4-6 0,-1-2 0,6-3 0,-2 3 0,-2-3 0,-2 3 0,-2-4 0,4 7 0,-4-4 0,4 0 0,-1 4 0,-1-2 0,1 2 0,1 1 0,-4-5 0,8 4 0,-7-9 0,6 4 0,-4-5 0,-6 0 0,-3 4 0,-3 0 0,-7 19 0,3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3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24575,'-12'98'0,"5"-20"0,4-22 0,3-1 0,0 6 0,0 14 0,-5 3 0,-2 7 0,2-6 0,1-9 0,2-8 0,-2-6 0,3-3 0,-3-8 0,3-3 0,1-8 0,0-11 0,0-4 0,0-5 0,-5-18 0,-2-4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4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89 24575,'-13'8'0,"6"7"0,5 12 0,2 0 0,0 3 0,0-5 0,0-5 0,0-4 0,0-5 0,0-10 0,0-12 0,0-9 0,0-9 0,0 6 0,0-3 0,0 8 0,0-9 0,0 6 0,0-5 0,0 8 0,0 3 0,0 6 0,0 2 0,5 1 0,2-2 0,8 3 0,3 5 0,6 0 0,6 0 0,-4 0 0,7 0 0,-10 1 0,-1 3 0,-7-3 0,0 3 0,-3-3 0,-1-1 0,5-5 0,2-1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4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24575,'0'72'0,"0"-20"0,0-20 0,0-10 0,0-4 0,0-3 0,0-3 0,0-11 0,0-12 0,0-11 0,0-8 0,0-2 0,0 2 0,0 3 0,0 1 0,0 7 0,0 4 0,2 4 0,1 4 0,12 2 0,7 5 0,3 0 0,-2 0 0,-5 0 0,1 0 0,-6 0 0,2 0 0,-6 0 0,-2 0 0,11 19 0,5 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4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2088 1039 24575,'-39'59'0,"0"1"0,-17 14 0,20-43 0,14-16 0,-7 1 0,7 3 0,-3 2 0,3-2 0,-4-7 0,0-1 0,-4-1 0,4 5 0,-4-6 0,4 2 0,-4-6 0,4 2 0,0-3 0,4 3 0,-4-4 0,0 1 0,-2 0 0,2 0 0,1 0 0,-4-4 0,0 1 0,-1 3 0,-6-3 0,3 3 0,-4-3 0,-1-1 0,4 0 0,-3 0 0,-2 4 0,2 0 0,2-1 0,2-3 0,5 0 0,-5 0 0,3 0 0,0 0 0,2 0 0,2 0 0,5 0 0,-5 0 0,5 0 0,-6 0 0,4 0 0,1 0 0,-2 0 0,-2 0 0,2-1 0,-2-3 0,-1 2 0,1-6 0,0 1 0,4-4 0,1 1 0,2 2 0,-6-2 0,3 3 0,1-3 0,2-1 0,2 0 0,-2 0 0,-1-2 0,5-2 0,-6 3 0,-1-3 0,3-2 0,-3-2 0,3 2 0,1-2 0,-2-1 0,5-6 0,1 0 0,7-7 0,-3 3 0,3-4 0,0-3 0,0 4 0,3-5 0,-3 1 0,4 5 0,0-5 0,0 2 0,-1-2 0,3-5 0,-4 11 0,5-9 0,0 2 0,0-2 0,0 6 0,0-2 0,0 7 0,1-4 0,3 0 0,11-1 0,7 1 0,8 3 0,0 0 0,7 8 0,4-4 0,3 9 0,0-6 0,1 5 0,-1-1 0,5-5 0,-1 6 0,6-6 0,-2 6 0,7 2 0,4 1 0,-2-1 0,-1 1 0,-1 1 0,5 7 0,-2-2 0,5 5 0,-5 0 0,-7 4 0,0 0 0,-3 0 0,1 0 0,-4 0 0,-5 0 0,-3 0 0,-1 0 0,1 0 0,1 2 0,-5 1 0,4 4 0,-3 4 0,-1 1 0,-4 3 0,1-5 0,-1 5 0,1-4 0,-1 8 0,6-8 0,2 4 0,-3-4 0,-1 7 0,-3-6 0,-4 3 0,1-2 0,-5 6 0,0 2 0,-4-3 0,0 7 0,1 1 0,-5 5 0,1-1 0,-2 6 0,2 1 0,-7 2 0,-4-2 0,-6-4 0,2 1 0,-3 2 0,-1-6 0,0 4 0,0-4 0,-5 0 0,-2 3 0,-12-5 0,-3 5 0,-3-2 0,3 3 0,-4-8 0,0 0 0,-2-9 0,2 6 0,6-5 0,-2 1 0,5-6 0,2-1 0,0-4 0,9 5 0,-5-6 0,-1 1 0,-9-7 0,-2-2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4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4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24575,'31'40'0,"-6"3"0,-25-2 0,0-2 0,0-2 0,0-4 0,0-3 0,0 1 0,0-5 0,0 0 0,0-3 0,0-5 0,0 1 0,0-5 0,0 0 0,0-11 0,5-34 0,1-18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4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24575,'59'6'0,"-4"-1"0,-33-5 0,3 0 0,-7 0 0,-3 0 0,4 0 0,-2 0 0,13 0 0,-9 0 0,1 0 0,-3 0 0,0 0 0,-3 0 0,-5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5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24575,'-25'14'0,"10"5"0,10 8 0,5-1 0,0 0 0,0-4 0,0-4 0,0-3 0,5-2 0,3 2 0,5-4 0,2 0 0,5-4 0,-1-7 0,-3 0 0,-1 0 0,2 0 0,-6-2 0,0-1 0,-5-11 0,-6-5 0,0-4 0,0 4 0,0 3 0,0 0 0,0 15 0,4 7 0,0 12 0,5 9 0,-2 2 0,2 10 0,-2 5 0,6 11 0,1 8 0,1-2 0,11-1 0,-7-15 0,0-7 0,-3-9 0,-20-16 0,-7-3 0,-9-18 0,-10-7 0,4-3 0,-4-12 0,7 5 0,0-1 0,6 8 0,6 3 0,5 2 0,2 2 0,3 0 0,1 0 0,5 5 0,7 1 0,10 5 0,3 0 0,9 0 0,-12-4 0,4 0 0,-6-3 0,-1 3 0,-8-6 0,-8-1 0,4-15 0,-1-9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5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24575,'-6'0'0,"2"7"0,3 12 0,1 7 0,0 0 0,0-4 0,0 3 0,0-2 0,4 0 0,-1-8 0,6-1 0,-1-7 0,2-2 0,1-5 0,0 0 0,0 0 0,0 0 0,0 0 0,1 0 0,-1 0 0,-4-7 0,1-8 0,-6-4 0,2-11 0,-3 6 0,-1-3 0,0 8 0,0 0 0,0 5 0,0 18 0,0 15 0,1 25 0,3 8 0,3 14 0,8 9 0,-1 2 0,5 4 0,-6-1 0,2-2 0,-3-7 0,0-8 0,-2-10 0,-3-16 0,-2-9 0,-20-22 0,4-18 0,-15-18 0,5-11 0,-5-8 0,8 0 0,7 0 0,5 9 0,6-1 0,0 7 0,0 8 0,2 1 0,6 10 0,3 0 0,8 4 0,2 0 0,-3 0 0,-5 0 0,-2 0 0,-7-1 0,-4-19 0,-7-4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46 24575,'32'-25'0,"-12"5"0,-35 20 0,0 4 0,4 1 0,0 0 0,0 0 0,3 2 0,1-3 0,1 1 0,-2-2 0,2 4 0,2 4 0,-2 0 0,-5 0 0,0 0 0,0 0 0,3 1 0,1-1 0,-1-5 0,-3-2 0,0 1 0,0-2 0,3 2 0,1-1 0,-1 2 0,-3 5 0,0-1 0,0-2 0,5 2 0,-8-4 0,3 5 0,-2 0 0,1-3 0,1-1 0,0-4 0,0 0 0,-1 4 0,2-5 0,3 5 0,-8 6 0,3 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5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24575,'6'85'0,"-2"-14"0,-3-15 0,-1 0 0,0 4 0,0 4 0,4-1 0,0-6 0,-2-11 0,-1-10 0,-1-15 0,0-15 0,0-20 0,0-19 0,0-1 0,0-3 0,0-4 0,0-3 0,0-5 0,0-3 0,0-2 0,0 2 0,0-2 0,0 2 0,0 5 0,0 10 0,2-3 0,1 10 0,4 2 0,4 9 0,0 2 0,0 2 0,5 4 0,3 0 0,2 4 0,1 7 0,1 2 0,-1 1 0,-4 13 0,1 10 0,-5 5 0,1 3 0,-8-8 0,-3 0 0,-3-9 0,-1 6 0,-7-5 0,-8 1 0,-4-3 0,-11-5 0,4 0 0,-4 1 0,4-2 0,-3-3 0,9-2 0,1-5 0,6 0 0,6 5 0,2 1 0,12 6 0,4 3 0,5-2 0,10 17 0,1 1 0,2 6 0,-1 4 0,2 3 0,4 0 0,-8-3 0,5-9 0,-13-10 0,1-4 0,-8-7 0,-5-10 0,-6-32 0,-6-17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5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12 122 24575,'6'57'0,"0"-1"0,0-1 0,-2-5 0,-4 6 0,0 1 0,0 7 0,0-7 0,0-2 0,0-10 0,0-11 0,0-26 0,0-20 0,-5-24 0,-2-12 0,-2-8 0,2-8 0,2 5 0,5 3 0,0 3 0,0 8 0,0-3 0,0 11 0,5-3 0,2 10 0,3 3 0,1 1 0,-3 6 0,-1 1 0,0 9 0,5-1 0,-1 2 0,0 3 0,0 3 0,2 4 0,1 6 0,4 9 0,4 10 0,-5 8 0,-2-4 0,-4 6 0,-3-10 0,-3 5 0,-5-13 0,-3 5 0,-4-8 0,-7-1 0,-12-2 0,5-6 0,-5-2 0,10-3 0,-3-1 0,6 0 0,2 0 0,4 5 0,2 2 0,5 8 0,0-1 0,0 4 0,0 1 0,0 3 0,7 1 0,4-1 0,10 8 0,9-1 0,4 5 0,0-8 0,-1-4 0,-10-3 0,-3-9 0,-9 1 0,-1-6 0,-3 2 0,-12 11 0,-7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7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2412 1206 24575,'-45'41'0,"1"-1"0,3-2 0,5-10 0,6-25 0,-7 4 0,-1 4 0,0 0 0,-3 0 0,-4-1 0,-3-3 0,-5 2 0,1-5 0,1 0 0,-1-4 0,3 0 0,-3 0 0,9 1 0,-2 2 0,3 2 0,-3 3 0,2 2 0,2-3 0,2-2 0,6-1 0,-1-3 0,1-1 0,-1 4 0,1 0 0,-1-1 0,1-3 0,-5 0 0,-3 0 0,-2 0 0,3 0 0,-3 0 0,6 0 0,-4 0 0,4 0 0,0 0 0,3 0 0,1 0 0,-1 0 0,1 0 0,-2-3 0,-1-4 0,-1-3 0,-4-4 0,4-12 0,-4 0 0,4-8 0,-4 3 0,3-6 0,2 0 0,7 3 0,1-4 0,6 8 0,1-6 0,2 2 0,1 3 0,7-6 0,-7 0 0,7-8 0,-3 1 0,3-1 0,3 0 0,-4 1 0,4 0 0,-7 3 0,7 5 0,5 3 0,1 6 0,2-7 0,0 7 0,0-3 0,0 3 0,0-7 0,2 7 0,1-7 0,11 5 0,5-1 0,4-1 0,-4 5 0,2 0 0,5 5 0,0 1 0,-1 1 0,-2 3 0,0 1 0,0 0 0,3 8 0,-1-3 0,5-1 0,-2 1 0,2 2 0,2 0 0,-2 4 0,-1 0 0,1 4 0,-1 0 0,5 0 0,1 0 0,2 0 0,-6 0 0,2 0 0,-2 0 0,3 0 0,-2 0 0,-2 0 0,5 0 0,-6 0 0,5 0 0,-8 0 0,1 0 0,-1 0 0,-1 0 0,5 0 0,-4 0 0,4 0 0,-4 0 0,3 0 0,-5 0 0,-2 0 0,6 0 0,-2 0 0,1 0 0,3 0 0,1 0 0,6 0 0,-2 0 0,2 0 0,3 0 0,0 0 0,-1 0 0,-2 0 0,-1 0 0,1 0 0,-4 0 0,4 0 0,-5-5 0,5-2 0,2-3 0,-2-1 0,0 3 0,-3 1 0,-1 5 0,1-2 0,2 3 0,-3 1 0,8 0 0,-4 0 0,5 0 0,3 0 0,-5 5 0,-3 2 0,1 3 0,0 1 0,-1 3 0,-4-3 0,-3 4 0,0-4 0,-4 4 0,4 3 0,-8 7 0,4-2 0,-6 6 0,2 1 0,-3 4 0,-4 3 0,-4 7 0,0 9 0,-5 1 0,-6 2 0,0-1 0,0-3 0,0 1 0,0-5 0,0-3 0,0-4 0,-7-5 0,-8 1 0,-4-3 0,-10-5 0,-2-3 0,-7-7 0,1 1 0,-8-5 0,3 0 0,-6-4 0,3 5 0,4 3 0,8-2 0,7 1 0,7 0 0,4 0 0,8-1 0,3-6 0,-12 5 0,7-19 0,-12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1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40 24575,'-24'-25'0,"8"10"0,10 22 0,2 4 0,3 0 0,-9 0 0,9 0 0,-3 0 0,3 1 0,1-1 0,0 0 0,0 0 0,0 0 0,0 0 0,0 1 0,0-1 0,0 0 0,-1 1 0,-3 3 0,3-2 0,-3 1 0,-1 4 0,1 0 0,-3-4 0,3 1 0,-3-1 0,3 4 0,-3 0 0,3-4 0,0-1 0,1 8 0,-1-2 0,-1 2 0,1 1 0,2-1 0,-6-2 0,6 2 0,-2-3 0,3 0 0,1 0 0,-4 1 0,0 3 0,1 4 0,3 0 0,0 0 0,0-3 0,-2-2 0,-1-3 0,1 2 0,-1-5 0,1 0 0,2-4 0,0-3 0,0-1 0,0 4 0,0 4 0,0 1 0,0-1 0,0 1 0,0 3 0,0-2 0,0-2 0,0 3 0,0 3 0,0-3 0,-3 2 0,-1-5 0,0 7 0,4-3 0,-3 4 0,-1-4 0,0 1 0,4-1 0,-5 2 0,4-5 0,-3 2 0,-2 3 0,3-3 0,-4 4 0,5-3 0,-2-1 0,3-3 0,1 4 0,0-1 0,0 5 0,0-1 0,0 0 0,0-4 0,0-3 0,0-2 0,0 2 0,0-2 0,0 3 0,0-5 0,0 0 0,0 0 0,0 0 0,0-3 0,0-1 0,0 1 0,0 3 0,0 0 0,-5 0 0,3 0 0,-3 1 0,5-1 0,-3-4 0,-1 1 0,0-1 0,-1-1 0,4 4 0,-4-4 0,5 5 0,-5-4 0,4 3 0,-4-4 0,0 0 0,4 4 0,-24-14 0,0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1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24575,'0'3'0,"8"5"0,7 14 0,-1 4 0,12 0 0,-8 0 0,4-3 0,-3-5 0,-1 1 0,-2-2 0,-4 2 0,3-3 0,-1-5 0,-2 0 0,-5 0 0,0-1 0,5-2 0,-1-3 0,-5 0 0,-1 1 0,-5 5 0,5 0 0,-4 0 0,3 1 0,1-1 0,-1 0 0,4-5 0,-2-1 0,6-10 0,-4-2 0,3-8 0,6-4 0,-1 1 0,2 3 0,0 0 0,0 7 0,-2-2 0,-4-1 0,-1 5 0,0 2 0,0 3 0,0 1 0,0 0 0,1 0 0,-2-1 0,-3-3 0,8-22 0,-3-10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1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24575,'11'33'0,"9"-7"0,2 7 0,11 7 0,-4 4 0,5 1 0,-8-8 0,-3-4 0,-8-11 0,0-9 0,-7-1 0,-3-4 0,-2 4 0,4-1 0,0 0 0,8-5 0,2-1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1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 24575,'-18'33'0,"1"7"0,14 5 0,-8 5 0,-8 10 0,0 7 0,-3 7 0,2 7 0,-6 1 0,-1-4 0,1-3 0,1-12 0,6-4 0,-2-12 0,3-9 0,5 0 0,2-1 0,7-2 0,1-9 0,1-1 0,2-10 0,0 0 0,0-4 0,-19-20 0,-6-4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67 24575,'-31'82'0,"6"-2"0,25-28 0,0 2 0,0 2 0,-1 0 0,-3 0 0,3-4 0,-3-7 0,-2-6 0,-1-16 0,0-4 0,0-7 0,4-1 0,-2-10 0,5-13 0,0-18 0,0-4 0,0-7 0,5-1 0,3-6 0,2 1 0,1-5 0,0 1 0,0-1 0,0 5 0,1 9 0,-2 2 0,-3 10 0,4-3 0,0 2 0,3 5 0,1 4 0,5 5 0,-5 2 0,-2 0 0,-2 3 0,1 3 0,-5 2 0,3 1 0,1 2 0,-1 3 0,-3 4 0,-2 3 0,-5 13 0,4-7 0,0 6 0,0-2 0,-4 2 0,0-1 0,0-2 0,0 6 0,0-3 0,0 7 0,0-3 0,-7 1 0,-4-1 0,-9-7 0,-6-1 0,1-5 0,7-6 0,-2-2 0,5-5 0,0 0 0,9 5 0,6 1 0,6 7 0,5 1 0,3 4 0,5 4 0,-1 7 0,8 4 0,2-3 0,-2 3 0,1-7 0,-1 1 0,-4-10 0,1-6 0,-1-3 0,-3-5 0,-7-2 0,-1 3 0,-2-3 0,2-1 0,5 0 0,6 5 0,7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2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1832 1195 24575,'-41'53'0,"0"1"0,5-6 0,2-7 0,-3-4 0,-4-6 0,-3-1 0,-2-9 0,-6 1 0,5-7 0,-2 0 0,4-2 0,5-2 0,-5 4 0,0 0 0,6-4 0,-2-4 0,1 1 0,3 3 0,2-4 0,1 1 0,7-6 0,-6 2 0,3-3 0,0-1 0,-10 0 0,3 0 0,-2 0 0,5 0 0,-7 0 0,0 0 0,0 0 0,8 0 0,-1-1 0,1-3 0,1-6 0,2-5 0,-1-6 0,5-1 0,-4-2 0,4-5 0,0 8 0,4-2 0,3 3 0,0-2 0,6-4 0,-2 0 0,1-6 0,-1-2 0,3-3 0,-3-4 0,-1 1 0,1 3 0,-1 1 0,1-5 0,1 2 0,-4-2 0,8 1 0,-1 3 0,7 2 0,0-2 0,3-3 0,1-1 0,0 4 0,0 3 0,0-3 0,0 4 0,1-3 0,3 2 0,-2 4 0,6 1 0,4 4 0,7-1 0,-2 1 0,2-1 0,-2 1 0,2-5 0,2 6 0,-3-2 0,4 1 0,0 6 0,0-4 0,1 8 0,-1 0 0,0 0 0,2 1 0,2-1 0,-3 3 0,3-3 0,3-1 0,1 1 0,2 0 0,1 4 0,10-4 0,1 0 0,-2 4 0,-4 4 0,1-1 0,2-3 0,-1 0 0,1 0 0,0 5 0,4 2 0,-5 3 0,1 1 0,0 0 0,4 0 0,0 0 0,-1 0 0,0 0 0,-3 0 0,1 0 0,-5 0 0,-2 11 0,-2 7 0,-5 0 0,5 4 0,-2-2 0,3 2 0,-2 1 0,-2-1 0,-1 4 0,-6 0 0,1 5 0,-5-1 0,-2 6 0,2 1 0,-2 8 0,2-4 0,-3-1 0,-5-6 0,3 2 0,-3-3 0,3 6 0,-7-9 0,3 4 0,1-4 0,-1 2 0,-2 2 0,-3-4 0,-5-1 0,0-3 0,0 4 0,0-4 0,0 4 0,0-8 0,0 4 0,0-8 0,0 4 0,0-3 0,0-1 0,0 0 0,0-3 0,0 1 0,0 2 0,-5 3 0,-3-2 0,-3-2 0,-4 2 0,6-2 0,-2 2 0,6-3 0,-2-5 0,4 0 0,-6-4 0,12-22 0,-2-10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2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 24575,'-12'-10'0,"3"9"0,13 34 0,3 3 0,8-2 0,3 4 0,4-1 0,3 3 0,-3 8 0,7-7 0,-7-4 0,-2-7 0,-5-4 0,-4-11 0,-4-4 0,-12-27 0,-7-4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3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45 24575,'-26'-26'0,"10"7"0,34 30 0,-4 5 0,15-6 0,-8 5 0,2 3 0,-3-4 0,2 1 0,0-6 0,-8-2 0,1 1 0,-8 3 0,-3-10 0,-4-2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2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24575,'-33'27'0,"7"11"0,7 5 0,-3 9 0,-2 11 0,-2 12 0,5 3 0,-5 8 0,6-2 0,-2 2 0,1-10 0,6-9 0,-1-10 0,1-8 0,2-6 0,-2-6 0,8-4 0,1-17 0,2-5 0,-2-5 0,-5-6 0,-10-20 0,-3-4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2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101 224 24575,'-13'57'0,"1"0"0,0-2 0,3-7 0,5-7 0,-2-1 0,-5 1 0,1-4 0,2 4 0,0-9 0,4 2 0,0-13 0,4-3 0,0-4 0,0-13 0,0-7 0,0-9 0,0-7 0,0-1 0,0-10 0,0 2 0,0-6 0,0 2 0,5-6 0,4 0 0,5 3 0,0-2 0,9 3 0,-5-2 0,5 2 0,-1-4 0,-3-7 0,-2 7 0,2 0 0,-7 7 0,-1 8 0,0 5 0,-3 10 0,2 1 0,1 3 0,0 2 0,4 5 0,0 0 0,3 13 0,-3 6 0,0 10 0,-4 0 0,1 0 0,-1 1 0,-5-1 0,-2 5 0,-3-8 0,-1 0 0,0-9 0,0 6 0,-3-7 0,-4 2 0,-12-9 0,-14-1 0,2-6 0,-6-2 0,7 0 0,0 0 0,3 0 0,8 0 0,3 0 0,5 5 0,6 6 0,5 2 0,1 4 0,3-2 0,2 6 0,5 5 0,4 6 0,0 2 0,4-1 0,-4 4 0,1-3 0,-1-4 0,-1-4 0,1-8 0,5-3 0,-5-7 0,2-3 0,6-5 0,-3 0 0,22-25 0,-1-6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2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1585 1139 24575,'-25'48'0,"0"-1"0,-9 24 0,8-27 0,0-11 0,-9-2 0,-2 6 0,-8-7 0,4-4 0,-4-6 0,4-1 0,-3-6 0,0 2 0,0-3 0,3 0 0,5-2 0,10-3 0,-2 3 0,9-3 0,-1-2 0,5-1 0,-2-3 0,-5-1 0,-2 0 0,-2 0 0,-4 0 0,-7 0 0,-1 0 0,-3 0 0,1 0 0,3 0 0,6-5 0,-3-2 0,3-8 0,-2-4 0,-3-4 0,2 1 0,0-7 0,7 7 0,1-3 0,4 3 0,-3-2 0,3-2 0,-3-1 0,7-3 0,0-9 0,0-2 0,-1 2 0,-3-6 0,3 3 0,0-3 0,6 2 0,-2 2 0,3 1 0,0 3 0,6 2 0,2-2 0,3-3 0,1-1 0,0 3 0,0 1 0,0-2 0,0 2 0,0-1 0,0 0 0,5 5 0,3-1 0,5-3 0,2 4 0,5-2 0,-1 5 0,3-1 0,4 5 0,-5 0 0,5 4 0,-7 0 0,7-1 0,-5 8 0,5 0 0,-1 3 0,1-3 0,-1-3 0,4 6 0,-1-4 0,5 5 0,-4-6 0,8 6 0,-9-3 0,6 3 0,1 3 0,2 1 0,4 1 0,-4-2 0,4 3 0,-4 5 0,2 0 0,-2 0 0,-3 0 0,4 0 0,0 0 0,-1 0 0,2 0 0,-2 0 0,-3 1 0,-1 3 0,3 2 0,-6 6 0,4-1 0,-4 0 0,-1 3 0,1-3 0,-6 7 0,2-3 0,-2 1 0,-2 3 0,3 0 0,-3 3 0,7 5 0,-7 3 0,3 3 0,-3 5 0,-3 1 0,0 6 0,-6 0 0,2-1 0,-6 1 0,-2 0 0,0-7 0,0-4 0,-2 3 0,-5-4 0,0 8 0,0 0 0,0 6 0,0 2 0,-8-2 0,1-6 0,-10-2 0,2-1 0,-1-7 0,-3 2 0,2-9 0,-2 2 0,3-6 0,5 2 0,0-4 0,-1-3 0,3-2 0,1 2 0,3-3 0,5-1 0,0 0 0,-5-4 0,-11 7 0,27-31 0,-1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3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24575,'-12'21'0,"4"12"0,16 18 0,4 12 0,11 8 0,-1 3 0,1 12 0,3 3 0,-6 6 0,3-6 0,-5 1 0,1-8 0,4-4 0,-4-3 0,6-6 0,-3 2 0,2-3 0,6-1 0,-7-5 0,7-2 0,-10-3 0,9-1 0,-10-5 0,3-3 0,-7-6 0,0-1 0,-6-5 0,-2 1 0,1-7 0,3-4 0,-5-2 0,-2-2 0,1-3 0,-1-1 0,-1-4 0,-3 1 0,5-8 0,-4 3 0,4-7 0,-5 4 0,2 0 0,1 5 0,-1-1 0,8-5 0,-4-1 0,5-10 0,0-11 0,-5-4 0,-1-10 0,0-1 0,1 1 0,6-3 0,-1 2 0,0-6 0,0-3 0,0-1 0,0 5 0,1-1 0,-3 15 0,-1-1 0,-3 8 0,-5 24 0,-10 5 0,-1 20 0,-8 4 0,-2-4 0,2 4 0,5-1 0,2-4 0,0 1 0,1-12 0,1-2 0,-1-9 0,0 0 0,4-5 0,-4-2 0,0-3 0,0-1 0,0 0 0,0 0 0,-1 0 0,-2 0 0,-1 0 0,-5 0 0,1 0 0,-2-5 0,-1-2 0,4-3 0,17-21 0,9-5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3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42 24575,'-25'-31'0,"10"20"0,10 20 0,5 16 0,0 2 0,0 3 0,0 6 0,0-3 0,0-3 0,0 3 0,0-7 0,0 1 0,1-9 0,3-3 0,3-4 0,8-3 0,-1 0 0,4-4 0,3 0 0,2-4 0,4 0 0,-8 0 0,3-2 0,-7-1 0,0-13 0,-4-10 0,-5-4 0,-2 0 0,-3-3 0,-1 7 0,0-2 0,0 13 0,0 0 0,0 4 0,0 10 0,0 17 0,0 18 0,0 8 0,0 6 0,0 4 0,0 8 0,0-2 0,0 5 0,0 4 0,0 4 0,0-5 0,0-7 0,1-13 0,3-8 0,-3-9 0,3-6 0,1-10 0,-1-2 0,-5-7 0,-6-4 0,-5-14 0,-3-4 0,3-9 0,-3 4 0,6-3 0,2 0 0,-1 3 0,-3-3 0,5 6 0,2 1 0,3 2 0,1-2 0,0 2 0,0 2 0,6 4 0,5 0 0,5-4 0,7 3 0,-1-1 0,0 2 0,-4 4 0,-3 4 0,-8-3 0,-12-20 0,-7-10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3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34 24575,'-13'51'0,"6"-10"0,4-5 0,5-13 0,1 2 0,5-5 0,-3-4 0,-2-5 0,-1-14 0,-2-6 0,0-17 0,0-6 0,0-6 0,0 2 0,0 7 0,0 1 0,0 7 0,0 3 0,7 6 0,8 9 0,2 1 0,9 2 0,-3 0 0,-5 0 0,-1 0 0,-6 0 0,0 0 0,0 0 0,-2 0 0,2 0 0,12 15 0,12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3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 24575,'-31'-8'0,"6"3"0,25 27 0,0 3 0,0 8 0,0 1 0,0-1 0,1 1 0,3-1 0,1-5 0,2-6 0,3-2 0,-2-9 0,2-2 0,1-9 0,0 0 0,4 0 0,0 0 0,5-5 0,-7-5 0,5-9 0,-2-6 0,-5 3 0,-4-12 0,0 6 0,0 2 0,-2 1 0,-5 10 0,0 0 0,0 4 0,0 20 0,-4 7 0,1 25 0,-1 2 0,4 13 0,0 10 0,0 8 0,0 9 0,0-4 0,0-8 0,0-11 0,0-13 0,0-21 0,-5-10 0,-3-18 0,-6-13 0,-4-5 0,-4-13 0,1 2 0,2-7 0,3 0 0,5 1 0,5 3 0,2 4 0,3 6 0,1-2 0,0 7 0,0 4 0,5 3 0,2 1 0,8-1 0,4 1 0,2 1 0,1 3 0,-5 2 0,-2 5 0,-6 0 0,-2 0 0,1 0 0,13-20 0,2-5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3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24575,'0'50'0,"0"-9"0,0-2 0,0-9 0,0-2 0,0-9 0,0-3 0,0-25 0,0-2 0,0-22 0,0 5 0,0-5 0,0 3 0,0 0 0,2 3 0,6 5 0,1 5 0,9 6 0,1 5 0,3 6 0,5 0 0,3 0 0,5 11 0,-2 8 0,3 7 0,3 12 0,7 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4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168 235 24575,'42'-43'0,"-1"0"0,-3 3 0,-2 10 0,-3 18 0,1 1 0,-1 0 0,-1 4 0,-2-1 0,1 2 0,-5-1 0,3-2 0,-7 5 0,6 0 0,-5 4 0,5 0 0,-2 0 0,4 0 0,-4 0 0,4 0 0,-4 0 0,4 2 0,-4 1 0,0 4 0,-4 4 0,1 1 0,-1 3 0,-4 2 0,1 6 0,0 3 0,3 0 0,-5 2 0,-2-5 0,3 5 0,0-5 0,-3 0 0,-4-4 0,0 2 0,-3-3 0,2 6 0,1 6 0,-1-4 0,-3 7 0,3-2 0,-2 3 0,-2-1 0,1 1 0,-4-1 0,1 1 0,-3-3 0,-1 2 0,0-5 0,0 5 0,0-2 0,0 3 0,0-2 0,0-2 0,0-1 0,0-6 0,0 1 0,0-5 0,0 3 0,0 4 0,-4-6 0,0 3 0,-4-4 0,0 4 0,2-2 0,-1-2 0,-1 2 0,-3-3 0,0-2 0,0-1 0,-4 3 0,0 0 0,-4-2 0,4-1 0,-7-2 0,3-2 0,-9-1 0,2-3 0,-6 2 0,-6-5 0,4-1 0,-4-3 0,0 0 0,1 0 0,-2 1 0,2 3 0,6-3 0,-2 3 0,2-3 0,-3-1 0,2 0 0,2 0 0,0 0 0,8 0 0,-2 0 0,10 0 0,-3-1 0,3-3 0,-3-1 0,-1-2 0,-7-8 0,3 0 0,1-2 0,2-5 0,0 2 0,-3-6 0,-2-2 0,-2 2 0,4-3 0,0 3 0,-3-5 0,6 1 0,4 0 0,8-4 0,0 7 0,-5-6 0,3-2 0,1-2 0,-1-2 0,6 2 0,-1 1 0,4-5 0,-4 4 0,0-4 0,1 0 0,3-4 0,0 0 0,0-4 0,0 2 0,0-5 0,3 10 0,1 1 0,6 5 0,1 2 0,3 7 0,1 5 0,3 1 0,-6 6 0,1 1 0,-2 7 0,-3-3 0,-1 2 0,1 3 0,3 2 0,0-2 0,0 1 0,-3-3 0,-1 3 0,1 0 0,3 4 0,0-5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4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22 268 24575,'0'74'0,"0"-19"0,0-17 0,0-9 0,0 7 0,0-2 0,-3 1 0,-1-6 0,0 4 0,4-4 0,-4 0 0,1 1 0,-1-4 0,4 3 0,0-2 0,0 2 0,0-4 0,0 1 0,0-2 0,0-2 0,0 0 0,0 1 0,0 2 0,0-3 0,0 6 0,0-5 0,0 3 0,0 0 0,5-5 0,2 5 0,3-9 0,2 6 0,-3-4 0,-1 4 0,6-2 0,-3-2 0,1 0 0,-4-4 0,3 3 0,0-7 0,0 2 0,4-5 0,-6 2 0,-2 1 0,2-1 0,6-3 0,-3 3 0,3-2 0,5 2 0,-2 1 0,10-1 0,-6-3 0,8-2 0,0-5 0,2 0 0,1 0 0,2 0 0,2 0 0,-3 0 0,-1 0 0,4 0 0,-3 0 0,-1-10 0,1-5 0,-3-1 0,6-2 0,0-6 0,-3-6 0,3-2 0,-3-2 0,-5-3 0,5 0 0,-8-1 0,0 0 0,-3 6 0,0-5 0,-2 8 0,-3-4 0,0 6 0,-3-3 0,-3 1 0,3 0 0,-3-9 0,0 1 0,-6-1 0,-2-3 0,-3 1 0,-1-1 0,0 1 0,0 3 0,0 4 0,0-1 0,-3 2 0,-4 6 0,-2-4 0,-9 4 0,-1-7 0,-3 3 0,-4-4 0,0 8 0,-2-6 0,2-1 0,-4 0 0,-7 0 0,2 4 0,-2 7 0,-2 2 0,-2 5 0,5 0 0,-2 8 0,6-3 0,-5-1 0,1 3 0,-1 1 0,1 4 0,-5 0 0,0 1 0,-4 2 0,6 0 0,1 0 0,5 0 0,3 0 0,0 3 0,8 4 0,-3 6 0,7 9 0,1 4 0,3 0 0,-4 0 0,0-3 0,1-1 0,3 0 0,1-6 0,2-4 0,5-5 0,2-3 0,-1 2 0,1 5 0,1 1 0,3 3 0,-2 1 0,-1 3 0,2-2 0,-3-2 0,3 8 0,1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4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24575,'-6'21'0,"2"-3"0,3 0 0,1-3 0,0 4 0,0 4 0,0 4 0,0-8 0,0 8 0,0-5 0,0 3 0,0-3 0,0 1 0,0-1 0,0 0 0,0 1 0,-4-2 0,0-3 0,-3 3 0,3-2 0,0 0 0,4 3 0,0-5 0,0 9 0,-1-3 0,-2 7 0,1-6 0,-1 2 0,1-3 0,2-5 0,0 2 0,0-5 0,-1-1 0,-3-7 0,3 3 0,-3-2 0,3 3 0,1 4 0,0-6 0,0 6 0,0-5 0,0 5 0,0-2 0,-10-2 0,-2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4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1 24575,'-18'32'0,"3"4"0,15 12 0,-5 6 0,-2 9 0,-7 7 0,-1 11 0,-5 5 0,2 7 0,-2-10 0,1 3 0,-4-7 0,4 7 0,-5-11 0,6 0 0,2-11 0,1-4 0,-1-3 0,1-1 0,0 0 0,4-1 0,0 0 0,-1-3 0,1-4 0,0-7 0,4 0 0,-1-7 0,1 0 0,-4-7 0,1-1 0,2-4 0,2 0 0,2 1 0,2 0 0,-6 3 0,6-1 0,-2 5 0,2-9 0,-2 1 0,3-7 0,-3 0 0,3-6 0,1-2 0,-4 2 0,0 6 0,-3-2 0,3 6 0,0-2 0,4 2 0,0-3 0,0-5 0,-3 0 0,-1 0 0,0 1 0,-1-6 0,-1-6 0,-3-15 0,-2-7 0,6-11 0,-6 4 0,2-6 0,-2 5 0,0 2 0,0-2 0,5 5 0,2-1 0,-1 7 0,1 4 0,1 3 0,3 16 0,1 3 0,3 16 0,-1 1 0,8-1 0,-2 1 0,6-5 0,-3-3 0,0-5 0,-1-6 0,4-6 0,0-3 0,4-7 0,0-7 0,2 0 0,1 0 0,-2 4 0,3-1 0,-4 6 0,7 2 0,-3 0 0,-5-5 0,-6 5 0,-9-1 0,-1-19 0,-2-9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4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24575,'-12'88'0,"2"-14"0,10-36 0,1 4 0,3 6 0,2 9 0,5 14 0,-5-5 0,-2 4 0,-3-5 0,-1 2 0,0-4 0,0-3 0,0-7 0,0 3 0,2-3 0,1 3 0,0 0 0,4 0 0,1-6 0,3-1 0,-1-5 0,-3-3 0,2 4 0,-5-8 0,4 0 0,0-7 0,-2-5 0,1 5 0,0-5 0,0-3 0,-2-1 0,-5-2 0,1-3 0,3-5 0,-2 4 0,6 0 0,-2 5 0,1-2 0,3 3 0,-2 2 0,-3-2 0,-1-3 0,-3-2 0,-1-4 0,0-1 0,0 0 0,0 0 0,0 0 0,0 0 0,0 1 0,0-5 0,0 0 0,0 1 0,5-2 0,1-1 0,5-5 0,0 0 0,-3-11 0,0-6 0,5-10 0,4-4 0,4-3 0,0 3 0,-2 5 0,-3 3 0,-5 5 0,0 7 0,-9 11 0,-9 11 0,-6 6 0,-6 5 0,2 0 0,-2-4 0,-2 6 0,2-6 0,7 5 0,1-9 0,2 1 0,-2-3 0,0-6 0,0-6 0,-4-6 0,0-6 0,0 1 0,4 0 0,-4 5 0,0 2 0,-1-1 0,1 1 0,3-1 0,-3 2 0,12-8 0,5-7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24575,'12'29'0,"-4"1"0,-6 0 0,-1 5 0,3 1 0,4 1 0,0-1 0,0-6 0,-3-3 0,-5-10 0,0-11 0,0-7 0,0-20 0,0-5 0,0-7 0,0-8 0,0 5 0,0-5 0,1 6 0,3 5 0,1 7 0,2 4 0,-2 9 0,-5-1 0,5 7 0,2 1 0,3 1 0,2 10 0,-1 7 0,-4 3 0,1 12 0,-1-4 0,4 4 0,-1-5 0,-2 1 0,-3-8 0,-5-3 0,4-7 0,3-3 0,4-10 0,-5-16 0,0-4 0,-2-13 0,-2 4 0,6 0 0,-4 2 0,3 2 0,1 5 0,3 11 0,0 0 0,0 10 0,-4 0 0,1 4 0,-1 2 0,4 1 0,1 10 0,-1 9 0,-3 5 0,4 7 0,-4-2 0,7-2 0,-6 1 0,-2-5 0,-4-1 0,1-7 0,2 4 0,1-4 0,3-3 0,1-4 0,-3-5 0,-1-6 0,16 0 0,6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24575,'62'-34'0,"-12"6"0,-50 13 0,-9 4 0,-2 4 0,-2 3 0,1 3 0,5 1 0,-1 0 0,4 10 0,-3 5 0,5 8 0,-2 3 0,3 3 0,1-7 0,0 3 0,0-7 0,2-1 0,6-3 0,-1-1 0,18-7 0,-3-2 0,7-3 0,-3-1 0,2 0 0,-5 0 0,0-1 0,-8-3 0,-1-3 0,-7-8 0,2-6 0,-6-5 0,1-5 0,11-8 0,4-7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24575,'0'72'0,"0"-7"0,0-43 0,0 1 0,0-8 0,0 0 0,1-5 0,3-2 0,2-3 0,0-35 0,-1-7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24575,'-37'45'0,"0"0"0,-23 31 0,60-57 0,0-2 0,0-2 0,14-4 0,4 0 0,7-5 0,1-6 0,-6 0 0,2 0 0,-2 0 0,-2 0 0,-3 0 0,-4-3 0,-4-8 0,-2-4 0,-5-15 0,0 0 0,0-3 0,-4 9 0,-7 5 0,-1 3 0,-11 5 0,1 2 0,10 9 0,6 15 0,7 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34 24575,'-78'-18'0,"13"3"0,43 15 0,8 10 0,-1 4 0,3 0 0,4-3 0,3 0 0,2-3 0,1 2 0,2 1 0,5-1 0,3-3 0,7 0 0,3-4 0,-2 3 0,-1 6 0,-2-1 0,-2 0 0,-1 0 0,-3 0 0,3 3 0,-2-3 0,-3 4 0,-2-4 0,-1 0 0,-2 4 0,0-6 0,0-2 0,-5-4 0,-3 0 0,-7-1 0,-3-2 0,1 0 0,3 0 0,1 0 0,2 0 0,5-5 0,-14-26 0,1-11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24575,'19'87'0,"-8"-27"0,-7-27 0,-4-17 0,0-1 0,0-2 0,0-12 0,-10-27 0,-3-16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6:28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jpeg"/><Relationship Id="rId5" Type="http://schemas.openxmlformats.org/officeDocument/2006/relationships/image" Target="../media/image149.png"/><Relationship Id="rId4" Type="http://schemas.openxmlformats.org/officeDocument/2006/relationships/image" Target="../media/image1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23.png"/><Relationship Id="rId63" Type="http://schemas.openxmlformats.org/officeDocument/2006/relationships/image" Target="../media/image44.png"/><Relationship Id="rId159" Type="http://schemas.openxmlformats.org/officeDocument/2006/relationships/customXml" Target="../ink/ink81.xml"/><Relationship Id="rId170" Type="http://schemas.openxmlformats.org/officeDocument/2006/relationships/image" Target="../media/image95.png"/><Relationship Id="rId226" Type="http://schemas.openxmlformats.org/officeDocument/2006/relationships/image" Target="../media/image122.png"/><Relationship Id="rId107" Type="http://schemas.openxmlformats.org/officeDocument/2006/relationships/customXml" Target="../ink/ink54.xml"/><Relationship Id="rId268" Type="http://schemas.openxmlformats.org/officeDocument/2006/relationships/customXml" Target="../ink/ink139.xml"/><Relationship Id="rId11" Type="http://schemas.openxmlformats.org/officeDocument/2006/relationships/image" Target="../media/image18.png"/><Relationship Id="rId32" Type="http://schemas.openxmlformats.org/officeDocument/2006/relationships/customXml" Target="../ink/ink15.xml"/><Relationship Id="rId53" Type="http://schemas.openxmlformats.org/officeDocument/2006/relationships/image" Target="../media/image39.png"/><Relationship Id="rId74" Type="http://schemas.openxmlformats.org/officeDocument/2006/relationships/image" Target="../media/image49.png"/><Relationship Id="rId128" Type="http://schemas.openxmlformats.org/officeDocument/2006/relationships/customXml" Target="../ink/ink65.xml"/><Relationship Id="rId149" Type="http://schemas.openxmlformats.org/officeDocument/2006/relationships/customXml" Target="../ink/ink76.xml"/><Relationship Id="rId5" Type="http://schemas.openxmlformats.org/officeDocument/2006/relationships/image" Target="../media/image15.png"/><Relationship Id="rId95" Type="http://schemas.openxmlformats.org/officeDocument/2006/relationships/image" Target="../media/image59.png"/><Relationship Id="rId160" Type="http://schemas.openxmlformats.org/officeDocument/2006/relationships/image" Target="../media/image90.png"/><Relationship Id="rId181" Type="http://schemas.openxmlformats.org/officeDocument/2006/relationships/customXml" Target="../ink/ink92.xml"/><Relationship Id="rId216" Type="http://schemas.openxmlformats.org/officeDocument/2006/relationships/image" Target="../media/image117.png"/><Relationship Id="rId237" Type="http://schemas.openxmlformats.org/officeDocument/2006/relationships/customXml" Target="../ink/ink121.xml"/><Relationship Id="rId258" Type="http://schemas.openxmlformats.org/officeDocument/2006/relationships/image" Target="../media/image137.png"/><Relationship Id="rId22" Type="http://schemas.openxmlformats.org/officeDocument/2006/relationships/customXml" Target="../ink/ink10.xml"/><Relationship Id="rId43" Type="http://schemas.openxmlformats.org/officeDocument/2006/relationships/image" Target="../media/image34.png"/><Relationship Id="rId64" Type="http://schemas.openxmlformats.org/officeDocument/2006/relationships/customXml" Target="../ink/ink31.xml"/><Relationship Id="rId118" Type="http://schemas.openxmlformats.org/officeDocument/2006/relationships/image" Target="../media/image70.png"/><Relationship Id="rId139" Type="http://schemas.openxmlformats.org/officeDocument/2006/relationships/customXml" Target="../ink/ink71.xml"/><Relationship Id="rId85" Type="http://schemas.openxmlformats.org/officeDocument/2006/relationships/image" Target="../media/image54.png"/><Relationship Id="rId150" Type="http://schemas.openxmlformats.org/officeDocument/2006/relationships/image" Target="../media/image85.png"/><Relationship Id="rId171" Type="http://schemas.openxmlformats.org/officeDocument/2006/relationships/customXml" Target="../ink/ink87.xml"/><Relationship Id="rId192" Type="http://schemas.openxmlformats.org/officeDocument/2006/relationships/customXml" Target="../ink/ink98.xml"/><Relationship Id="rId206" Type="http://schemas.openxmlformats.org/officeDocument/2006/relationships/image" Target="../media/image112.png"/><Relationship Id="rId227" Type="http://schemas.openxmlformats.org/officeDocument/2006/relationships/customXml" Target="../ink/ink116.xml"/><Relationship Id="rId248" Type="http://schemas.openxmlformats.org/officeDocument/2006/relationships/customXml" Target="../ink/ink127.xml"/><Relationship Id="rId12" Type="http://schemas.openxmlformats.org/officeDocument/2006/relationships/customXml" Target="../ink/ink5.xml"/><Relationship Id="rId33" Type="http://schemas.openxmlformats.org/officeDocument/2006/relationships/image" Target="../media/image29.png"/><Relationship Id="rId108" Type="http://schemas.openxmlformats.org/officeDocument/2006/relationships/image" Target="../media/image65.png"/><Relationship Id="rId129" Type="http://schemas.openxmlformats.org/officeDocument/2006/relationships/customXml" Target="../ink/ink66.xml"/><Relationship Id="rId54" Type="http://schemas.openxmlformats.org/officeDocument/2006/relationships/customXml" Target="../ink/ink26.xml"/><Relationship Id="rId75" Type="http://schemas.openxmlformats.org/officeDocument/2006/relationships/customXml" Target="../ink/ink37.xml"/><Relationship Id="rId96" Type="http://schemas.openxmlformats.org/officeDocument/2006/relationships/customXml" Target="../ink/ink48.xml"/><Relationship Id="rId140" Type="http://schemas.openxmlformats.org/officeDocument/2006/relationships/image" Target="../media/image80.png"/><Relationship Id="rId161" Type="http://schemas.openxmlformats.org/officeDocument/2006/relationships/customXml" Target="../ink/ink82.xml"/><Relationship Id="rId182" Type="http://schemas.openxmlformats.org/officeDocument/2006/relationships/image" Target="../media/image101.png"/><Relationship Id="rId217" Type="http://schemas.openxmlformats.org/officeDocument/2006/relationships/customXml" Target="../ink/ink111.xml"/><Relationship Id="rId6" Type="http://schemas.openxmlformats.org/officeDocument/2006/relationships/customXml" Target="../ink/ink2.xml"/><Relationship Id="rId238" Type="http://schemas.openxmlformats.org/officeDocument/2006/relationships/image" Target="../media/image128.png"/><Relationship Id="rId259" Type="http://schemas.openxmlformats.org/officeDocument/2006/relationships/customXml" Target="../ink/ink133.xml"/><Relationship Id="rId23" Type="http://schemas.openxmlformats.org/officeDocument/2006/relationships/image" Target="../media/image24.png"/><Relationship Id="rId119" Type="http://schemas.openxmlformats.org/officeDocument/2006/relationships/customXml" Target="../ink/ink60.xml"/><Relationship Id="rId44" Type="http://schemas.openxmlformats.org/officeDocument/2006/relationships/customXml" Target="../ink/ink21.xml"/><Relationship Id="rId65" Type="http://schemas.openxmlformats.org/officeDocument/2006/relationships/image" Target="../media/image45.png"/><Relationship Id="rId86" Type="http://schemas.openxmlformats.org/officeDocument/2006/relationships/customXml" Target="../ink/ink43.xml"/><Relationship Id="rId130" Type="http://schemas.openxmlformats.org/officeDocument/2006/relationships/image" Target="../media/image75.png"/><Relationship Id="rId151" Type="http://schemas.openxmlformats.org/officeDocument/2006/relationships/customXml" Target="../ink/ink77.xml"/><Relationship Id="rId172" Type="http://schemas.openxmlformats.org/officeDocument/2006/relationships/image" Target="../media/image96.png"/><Relationship Id="rId193" Type="http://schemas.openxmlformats.org/officeDocument/2006/relationships/image" Target="../media/image106.png"/><Relationship Id="rId207" Type="http://schemas.openxmlformats.org/officeDocument/2006/relationships/customXml" Target="../ink/ink106.xml"/><Relationship Id="rId228" Type="http://schemas.openxmlformats.org/officeDocument/2006/relationships/image" Target="../media/image123.png"/><Relationship Id="rId249" Type="http://schemas.openxmlformats.org/officeDocument/2006/relationships/image" Target="../media/image133.png"/><Relationship Id="rId13" Type="http://schemas.openxmlformats.org/officeDocument/2006/relationships/image" Target="../media/image19.png"/><Relationship Id="rId109" Type="http://schemas.openxmlformats.org/officeDocument/2006/relationships/customXml" Target="../ink/ink55.xml"/><Relationship Id="rId260" Type="http://schemas.openxmlformats.org/officeDocument/2006/relationships/image" Target="../media/image138.png"/><Relationship Id="rId34" Type="http://schemas.openxmlformats.org/officeDocument/2006/relationships/customXml" Target="../ink/ink16.xml"/><Relationship Id="rId55" Type="http://schemas.openxmlformats.org/officeDocument/2006/relationships/image" Target="../media/image40.png"/><Relationship Id="rId76" Type="http://schemas.openxmlformats.org/officeDocument/2006/relationships/image" Target="../media/image50.png"/><Relationship Id="rId97" Type="http://schemas.openxmlformats.org/officeDocument/2006/relationships/image" Target="../media/image60.png"/><Relationship Id="rId120" Type="http://schemas.openxmlformats.org/officeDocument/2006/relationships/image" Target="../media/image71.png"/><Relationship Id="rId141" Type="http://schemas.openxmlformats.org/officeDocument/2006/relationships/customXml" Target="../ink/ink72.xml"/><Relationship Id="rId7" Type="http://schemas.openxmlformats.org/officeDocument/2006/relationships/image" Target="../media/image16.png"/><Relationship Id="rId162" Type="http://schemas.openxmlformats.org/officeDocument/2006/relationships/image" Target="../media/image91.png"/><Relationship Id="rId183" Type="http://schemas.openxmlformats.org/officeDocument/2006/relationships/customXml" Target="../ink/ink93.xml"/><Relationship Id="rId218" Type="http://schemas.openxmlformats.org/officeDocument/2006/relationships/image" Target="../media/image118.png"/><Relationship Id="rId239" Type="http://schemas.openxmlformats.org/officeDocument/2006/relationships/customXml" Target="../ink/ink122.xml"/><Relationship Id="rId250" Type="http://schemas.openxmlformats.org/officeDocument/2006/relationships/customXml" Target="../ink/ink128.xml"/><Relationship Id="rId24" Type="http://schemas.openxmlformats.org/officeDocument/2006/relationships/customXml" Target="../ink/ink11.xml"/><Relationship Id="rId45" Type="http://schemas.openxmlformats.org/officeDocument/2006/relationships/image" Target="../media/image35.png"/><Relationship Id="rId66" Type="http://schemas.openxmlformats.org/officeDocument/2006/relationships/customXml" Target="../ink/ink32.xml"/><Relationship Id="rId87" Type="http://schemas.openxmlformats.org/officeDocument/2006/relationships/image" Target="../media/image55.png"/><Relationship Id="rId110" Type="http://schemas.openxmlformats.org/officeDocument/2006/relationships/image" Target="../media/image66.png"/><Relationship Id="rId131" Type="http://schemas.openxmlformats.org/officeDocument/2006/relationships/customXml" Target="../ink/ink67.xml"/><Relationship Id="rId152" Type="http://schemas.openxmlformats.org/officeDocument/2006/relationships/image" Target="../media/image86.png"/><Relationship Id="rId173" Type="http://schemas.openxmlformats.org/officeDocument/2006/relationships/customXml" Target="../ink/ink88.xml"/><Relationship Id="rId194" Type="http://schemas.openxmlformats.org/officeDocument/2006/relationships/customXml" Target="../ink/ink99.xml"/><Relationship Id="rId208" Type="http://schemas.openxmlformats.org/officeDocument/2006/relationships/image" Target="../media/image113.png"/><Relationship Id="rId229" Type="http://schemas.openxmlformats.org/officeDocument/2006/relationships/customXml" Target="../ink/ink117.xml"/><Relationship Id="rId240" Type="http://schemas.openxmlformats.org/officeDocument/2006/relationships/image" Target="../media/image129.png"/><Relationship Id="rId261" Type="http://schemas.openxmlformats.org/officeDocument/2006/relationships/customXml" Target="../ink/ink134.xml"/><Relationship Id="rId14" Type="http://schemas.openxmlformats.org/officeDocument/2006/relationships/customXml" Target="../ink/ink6.xml"/><Relationship Id="rId35" Type="http://schemas.openxmlformats.org/officeDocument/2006/relationships/image" Target="../media/image30.png"/><Relationship Id="rId56" Type="http://schemas.openxmlformats.org/officeDocument/2006/relationships/customXml" Target="../ink/ink27.xml"/><Relationship Id="rId77" Type="http://schemas.openxmlformats.org/officeDocument/2006/relationships/customXml" Target="../ink/ink38.xml"/><Relationship Id="rId100" Type="http://schemas.openxmlformats.org/officeDocument/2006/relationships/customXml" Target="../ink/ink50.xml"/><Relationship Id="rId8" Type="http://schemas.openxmlformats.org/officeDocument/2006/relationships/customXml" Target="../ink/ink3.xml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42" Type="http://schemas.openxmlformats.org/officeDocument/2006/relationships/image" Target="../media/image81.png"/><Relationship Id="rId163" Type="http://schemas.openxmlformats.org/officeDocument/2006/relationships/customXml" Target="../ink/ink83.xml"/><Relationship Id="rId184" Type="http://schemas.openxmlformats.org/officeDocument/2006/relationships/image" Target="../media/image102.png"/><Relationship Id="rId219" Type="http://schemas.openxmlformats.org/officeDocument/2006/relationships/customXml" Target="../ink/ink112.xml"/><Relationship Id="rId230" Type="http://schemas.openxmlformats.org/officeDocument/2006/relationships/image" Target="../media/image124.png"/><Relationship Id="rId251" Type="http://schemas.openxmlformats.org/officeDocument/2006/relationships/image" Target="../media/image134.png"/><Relationship Id="rId25" Type="http://schemas.openxmlformats.org/officeDocument/2006/relationships/image" Target="../media/image25.png"/><Relationship Id="rId46" Type="http://schemas.openxmlformats.org/officeDocument/2006/relationships/customXml" Target="../ink/ink22.xml"/><Relationship Id="rId67" Type="http://schemas.openxmlformats.org/officeDocument/2006/relationships/image" Target="../media/image46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image" Target="../media/image76.png"/><Relationship Id="rId153" Type="http://schemas.openxmlformats.org/officeDocument/2006/relationships/customXml" Target="../ink/ink78.xml"/><Relationship Id="rId174" Type="http://schemas.openxmlformats.org/officeDocument/2006/relationships/image" Target="../media/image97.png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220" Type="http://schemas.openxmlformats.org/officeDocument/2006/relationships/image" Target="../media/image119.png"/><Relationship Id="rId241" Type="http://schemas.openxmlformats.org/officeDocument/2006/relationships/customXml" Target="../ink/ink123.xml"/><Relationship Id="rId15" Type="http://schemas.openxmlformats.org/officeDocument/2006/relationships/image" Target="../media/image20.png"/><Relationship Id="rId36" Type="http://schemas.openxmlformats.org/officeDocument/2006/relationships/customXml" Target="../ink/ink17.xml"/><Relationship Id="rId57" Type="http://schemas.openxmlformats.org/officeDocument/2006/relationships/image" Target="../media/image41.png"/><Relationship Id="rId262" Type="http://schemas.openxmlformats.org/officeDocument/2006/relationships/image" Target="../media/image139.png"/><Relationship Id="rId78" Type="http://schemas.openxmlformats.org/officeDocument/2006/relationships/image" Target="../media/image51.png"/><Relationship Id="rId99" Type="http://schemas.openxmlformats.org/officeDocument/2006/relationships/image" Target="../media/image61.png"/><Relationship Id="rId101" Type="http://schemas.openxmlformats.org/officeDocument/2006/relationships/customXml" Target="../ink/ink51.xml"/><Relationship Id="rId122" Type="http://schemas.openxmlformats.org/officeDocument/2006/relationships/customXml" Target="../ink/ink62.xml"/><Relationship Id="rId143" Type="http://schemas.openxmlformats.org/officeDocument/2006/relationships/customXml" Target="../ink/ink73.xml"/><Relationship Id="rId164" Type="http://schemas.openxmlformats.org/officeDocument/2006/relationships/image" Target="../media/image92.png"/><Relationship Id="rId185" Type="http://schemas.openxmlformats.org/officeDocument/2006/relationships/customXml" Target="../ink/ink94.xml"/><Relationship Id="rId9" Type="http://schemas.openxmlformats.org/officeDocument/2006/relationships/image" Target="../media/image17.png"/><Relationship Id="rId210" Type="http://schemas.openxmlformats.org/officeDocument/2006/relationships/image" Target="../media/image114.png"/><Relationship Id="rId26" Type="http://schemas.openxmlformats.org/officeDocument/2006/relationships/customXml" Target="../ink/ink12.xml"/><Relationship Id="rId231" Type="http://schemas.openxmlformats.org/officeDocument/2006/relationships/customXml" Target="../ink/ink118.xml"/><Relationship Id="rId252" Type="http://schemas.openxmlformats.org/officeDocument/2006/relationships/customXml" Target="../ink/ink129.xml"/><Relationship Id="rId47" Type="http://schemas.openxmlformats.org/officeDocument/2006/relationships/image" Target="../media/image36.png"/><Relationship Id="rId68" Type="http://schemas.openxmlformats.org/officeDocument/2006/relationships/customXml" Target="../ink/ink33.xml"/><Relationship Id="rId89" Type="http://schemas.openxmlformats.org/officeDocument/2006/relationships/image" Target="../media/image56.png"/><Relationship Id="rId112" Type="http://schemas.openxmlformats.org/officeDocument/2006/relationships/image" Target="../media/image67.png"/><Relationship Id="rId133" Type="http://schemas.openxmlformats.org/officeDocument/2006/relationships/customXml" Target="../ink/ink68.xml"/><Relationship Id="rId154" Type="http://schemas.openxmlformats.org/officeDocument/2006/relationships/image" Target="../media/image87.png"/><Relationship Id="rId175" Type="http://schemas.openxmlformats.org/officeDocument/2006/relationships/customXml" Target="../ink/ink89.xml"/><Relationship Id="rId196" Type="http://schemas.openxmlformats.org/officeDocument/2006/relationships/image" Target="../media/image107.png"/><Relationship Id="rId200" Type="http://schemas.openxmlformats.org/officeDocument/2006/relationships/image" Target="../media/image109.png"/><Relationship Id="rId16" Type="http://schemas.openxmlformats.org/officeDocument/2006/relationships/customXml" Target="../ink/ink7.xml"/><Relationship Id="rId221" Type="http://schemas.openxmlformats.org/officeDocument/2006/relationships/customXml" Target="../ink/ink113.xml"/><Relationship Id="rId242" Type="http://schemas.openxmlformats.org/officeDocument/2006/relationships/image" Target="../media/image130.png"/><Relationship Id="rId263" Type="http://schemas.openxmlformats.org/officeDocument/2006/relationships/customXml" Target="../ink/ink135.xml"/><Relationship Id="rId37" Type="http://schemas.openxmlformats.org/officeDocument/2006/relationships/image" Target="../media/image31.png"/><Relationship Id="rId58" Type="http://schemas.openxmlformats.org/officeDocument/2006/relationships/customXml" Target="../ink/ink28.xml"/><Relationship Id="rId79" Type="http://schemas.openxmlformats.org/officeDocument/2006/relationships/customXml" Target="../ink/ink39.xml"/><Relationship Id="rId102" Type="http://schemas.openxmlformats.org/officeDocument/2006/relationships/image" Target="../media/image62.png"/><Relationship Id="rId123" Type="http://schemas.openxmlformats.org/officeDocument/2006/relationships/image" Target="../media/image72.png"/><Relationship Id="rId144" Type="http://schemas.openxmlformats.org/officeDocument/2006/relationships/image" Target="../media/image82.png"/><Relationship Id="rId90" Type="http://schemas.openxmlformats.org/officeDocument/2006/relationships/customXml" Target="../ink/ink45.xml"/><Relationship Id="rId165" Type="http://schemas.openxmlformats.org/officeDocument/2006/relationships/customXml" Target="../ink/ink84.xml"/><Relationship Id="rId186" Type="http://schemas.openxmlformats.org/officeDocument/2006/relationships/image" Target="../media/image103.png"/><Relationship Id="rId211" Type="http://schemas.openxmlformats.org/officeDocument/2006/relationships/customXml" Target="../ink/ink108.xml"/><Relationship Id="rId232" Type="http://schemas.openxmlformats.org/officeDocument/2006/relationships/image" Target="../media/image125.png"/><Relationship Id="rId253" Type="http://schemas.openxmlformats.org/officeDocument/2006/relationships/image" Target="../media/image135.png"/><Relationship Id="rId27" Type="http://schemas.openxmlformats.org/officeDocument/2006/relationships/image" Target="../media/image26.png"/><Relationship Id="rId48" Type="http://schemas.openxmlformats.org/officeDocument/2006/relationships/customXml" Target="../ink/ink23.xml"/><Relationship Id="rId69" Type="http://schemas.openxmlformats.org/officeDocument/2006/relationships/image" Target="../media/image47.png"/><Relationship Id="rId113" Type="http://schemas.openxmlformats.org/officeDocument/2006/relationships/customXml" Target="../ink/ink57.xml"/><Relationship Id="rId134" Type="http://schemas.openxmlformats.org/officeDocument/2006/relationships/image" Target="../media/image77.png"/><Relationship Id="rId80" Type="http://schemas.openxmlformats.org/officeDocument/2006/relationships/customXml" Target="../ink/ink40.xml"/><Relationship Id="rId155" Type="http://schemas.openxmlformats.org/officeDocument/2006/relationships/customXml" Target="../ink/ink79.xml"/><Relationship Id="rId176" Type="http://schemas.openxmlformats.org/officeDocument/2006/relationships/image" Target="../media/image98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222" Type="http://schemas.openxmlformats.org/officeDocument/2006/relationships/image" Target="../media/image120.png"/><Relationship Id="rId243" Type="http://schemas.openxmlformats.org/officeDocument/2006/relationships/customXml" Target="../ink/ink124.xml"/><Relationship Id="rId264" Type="http://schemas.openxmlformats.org/officeDocument/2006/relationships/image" Target="../media/image140.png"/><Relationship Id="rId17" Type="http://schemas.openxmlformats.org/officeDocument/2006/relationships/image" Target="../media/image21.png"/><Relationship Id="rId38" Type="http://schemas.openxmlformats.org/officeDocument/2006/relationships/customXml" Target="../ink/ink18.xml"/><Relationship Id="rId59" Type="http://schemas.openxmlformats.org/officeDocument/2006/relationships/image" Target="../media/image42.png"/><Relationship Id="rId103" Type="http://schemas.openxmlformats.org/officeDocument/2006/relationships/customXml" Target="../ink/ink52.xml"/><Relationship Id="rId124" Type="http://schemas.openxmlformats.org/officeDocument/2006/relationships/customXml" Target="../ink/ink63.xml"/><Relationship Id="rId70" Type="http://schemas.openxmlformats.org/officeDocument/2006/relationships/customXml" Target="../ink/ink34.xml"/><Relationship Id="rId91" Type="http://schemas.openxmlformats.org/officeDocument/2006/relationships/image" Target="../media/image57.png"/><Relationship Id="rId145" Type="http://schemas.openxmlformats.org/officeDocument/2006/relationships/customXml" Target="../ink/ink74.xml"/><Relationship Id="rId166" Type="http://schemas.openxmlformats.org/officeDocument/2006/relationships/image" Target="../media/image93.png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5.png"/><Relationship Id="rId233" Type="http://schemas.openxmlformats.org/officeDocument/2006/relationships/customXml" Target="../ink/ink119.xml"/><Relationship Id="rId254" Type="http://schemas.openxmlformats.org/officeDocument/2006/relationships/customXml" Target="../ink/ink130.xml"/><Relationship Id="rId28" Type="http://schemas.openxmlformats.org/officeDocument/2006/relationships/customXml" Target="../ink/ink13.xml"/><Relationship Id="rId49" Type="http://schemas.openxmlformats.org/officeDocument/2006/relationships/image" Target="../media/image37.png"/><Relationship Id="rId114" Type="http://schemas.openxmlformats.org/officeDocument/2006/relationships/image" Target="../media/image68.png"/><Relationship Id="rId60" Type="http://schemas.openxmlformats.org/officeDocument/2006/relationships/customXml" Target="../ink/ink29.xml"/><Relationship Id="rId81" Type="http://schemas.openxmlformats.org/officeDocument/2006/relationships/image" Target="../media/image52.png"/><Relationship Id="rId135" Type="http://schemas.openxmlformats.org/officeDocument/2006/relationships/customXml" Target="../ink/ink69.xml"/><Relationship Id="rId156" Type="http://schemas.openxmlformats.org/officeDocument/2006/relationships/image" Target="../media/image88.png"/><Relationship Id="rId177" Type="http://schemas.openxmlformats.org/officeDocument/2006/relationships/customXml" Target="../ink/ink90.xml"/><Relationship Id="rId198" Type="http://schemas.openxmlformats.org/officeDocument/2006/relationships/image" Target="../media/image108.png"/><Relationship Id="rId202" Type="http://schemas.openxmlformats.org/officeDocument/2006/relationships/image" Target="../media/image110.png"/><Relationship Id="rId223" Type="http://schemas.openxmlformats.org/officeDocument/2006/relationships/customXml" Target="../ink/ink114.xml"/><Relationship Id="rId244" Type="http://schemas.openxmlformats.org/officeDocument/2006/relationships/image" Target="../media/image131.png"/><Relationship Id="rId18" Type="http://schemas.openxmlformats.org/officeDocument/2006/relationships/customXml" Target="../ink/ink8.xml"/><Relationship Id="rId39" Type="http://schemas.openxmlformats.org/officeDocument/2006/relationships/image" Target="../media/image32.png"/><Relationship Id="rId265" Type="http://schemas.openxmlformats.org/officeDocument/2006/relationships/customXml" Target="../ink/ink136.xml"/><Relationship Id="rId50" Type="http://schemas.openxmlformats.org/officeDocument/2006/relationships/customXml" Target="../ink/ink24.xml"/><Relationship Id="rId104" Type="http://schemas.openxmlformats.org/officeDocument/2006/relationships/image" Target="../media/image63.png"/><Relationship Id="rId125" Type="http://schemas.openxmlformats.org/officeDocument/2006/relationships/image" Target="../media/image73.png"/><Relationship Id="rId146" Type="http://schemas.openxmlformats.org/officeDocument/2006/relationships/image" Target="../media/image83.png"/><Relationship Id="rId167" Type="http://schemas.openxmlformats.org/officeDocument/2006/relationships/customXml" Target="../ink/ink85.xml"/><Relationship Id="rId188" Type="http://schemas.openxmlformats.org/officeDocument/2006/relationships/customXml" Target="../ink/ink96.xml"/><Relationship Id="rId71" Type="http://schemas.openxmlformats.org/officeDocument/2006/relationships/image" Target="../media/image48.png"/><Relationship Id="rId92" Type="http://schemas.openxmlformats.org/officeDocument/2006/relationships/customXml" Target="../ink/ink46.xml"/><Relationship Id="rId213" Type="http://schemas.openxmlformats.org/officeDocument/2006/relationships/customXml" Target="../ink/ink109.xml"/><Relationship Id="rId234" Type="http://schemas.openxmlformats.org/officeDocument/2006/relationships/image" Target="../media/image126.png"/><Relationship Id="rId2" Type="http://schemas.openxmlformats.org/officeDocument/2006/relationships/image" Target="../media/image14.jpeg"/><Relationship Id="rId29" Type="http://schemas.openxmlformats.org/officeDocument/2006/relationships/image" Target="../media/image27.png"/><Relationship Id="rId255" Type="http://schemas.openxmlformats.org/officeDocument/2006/relationships/customXml" Target="../ink/ink131.xml"/><Relationship Id="rId40" Type="http://schemas.openxmlformats.org/officeDocument/2006/relationships/customXml" Target="../ink/ink19.xml"/><Relationship Id="rId115" Type="http://schemas.openxmlformats.org/officeDocument/2006/relationships/customXml" Target="../ink/ink58.xml"/><Relationship Id="rId136" Type="http://schemas.openxmlformats.org/officeDocument/2006/relationships/image" Target="../media/image78.png"/><Relationship Id="rId157" Type="http://schemas.openxmlformats.org/officeDocument/2006/relationships/customXml" Target="../ink/ink80.xml"/><Relationship Id="rId178" Type="http://schemas.openxmlformats.org/officeDocument/2006/relationships/image" Target="../media/image99.png"/><Relationship Id="rId61" Type="http://schemas.openxmlformats.org/officeDocument/2006/relationships/image" Target="../media/image43.png"/><Relationship Id="rId82" Type="http://schemas.openxmlformats.org/officeDocument/2006/relationships/customXml" Target="../ink/ink41.xml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image" Target="../media/image22.png"/><Relationship Id="rId224" Type="http://schemas.openxmlformats.org/officeDocument/2006/relationships/image" Target="../media/image121.png"/><Relationship Id="rId245" Type="http://schemas.openxmlformats.org/officeDocument/2006/relationships/customXml" Target="../ink/ink125.xml"/><Relationship Id="rId266" Type="http://schemas.openxmlformats.org/officeDocument/2006/relationships/customXml" Target="../ink/ink137.xml"/><Relationship Id="rId30" Type="http://schemas.openxmlformats.org/officeDocument/2006/relationships/customXml" Target="../ink/ink14.xml"/><Relationship Id="rId105" Type="http://schemas.openxmlformats.org/officeDocument/2006/relationships/customXml" Target="../ink/ink53.xml"/><Relationship Id="rId126" Type="http://schemas.openxmlformats.org/officeDocument/2006/relationships/customXml" Target="../ink/ink64.xml"/><Relationship Id="rId147" Type="http://schemas.openxmlformats.org/officeDocument/2006/relationships/customXml" Target="../ink/ink75.xml"/><Relationship Id="rId168" Type="http://schemas.openxmlformats.org/officeDocument/2006/relationships/image" Target="../media/image94.png"/><Relationship Id="rId51" Type="http://schemas.openxmlformats.org/officeDocument/2006/relationships/image" Target="../media/image38.png"/><Relationship Id="rId72" Type="http://schemas.openxmlformats.org/officeDocument/2006/relationships/customXml" Target="../ink/ink35.xml"/><Relationship Id="rId93" Type="http://schemas.openxmlformats.org/officeDocument/2006/relationships/image" Target="../media/image58.png"/><Relationship Id="rId189" Type="http://schemas.openxmlformats.org/officeDocument/2006/relationships/image" Target="../media/image104.png"/><Relationship Id="rId3" Type="http://schemas.openxmlformats.org/officeDocument/2006/relationships/image" Target="../media/image8.png"/><Relationship Id="rId214" Type="http://schemas.openxmlformats.org/officeDocument/2006/relationships/image" Target="../media/image116.png"/><Relationship Id="rId235" Type="http://schemas.openxmlformats.org/officeDocument/2006/relationships/customXml" Target="../ink/ink120.xml"/><Relationship Id="rId256" Type="http://schemas.openxmlformats.org/officeDocument/2006/relationships/image" Target="../media/image136.png"/><Relationship Id="rId116" Type="http://schemas.openxmlformats.org/officeDocument/2006/relationships/image" Target="../media/image69.png"/><Relationship Id="rId137" Type="http://schemas.openxmlformats.org/officeDocument/2006/relationships/customXml" Target="../ink/ink70.xml"/><Relationship Id="rId158" Type="http://schemas.openxmlformats.org/officeDocument/2006/relationships/image" Target="../media/image89.png"/><Relationship Id="rId20" Type="http://schemas.openxmlformats.org/officeDocument/2006/relationships/customXml" Target="../ink/ink9.xml"/><Relationship Id="rId41" Type="http://schemas.openxmlformats.org/officeDocument/2006/relationships/image" Target="../media/image33.png"/><Relationship Id="rId62" Type="http://schemas.openxmlformats.org/officeDocument/2006/relationships/customXml" Target="../ink/ink30.xml"/><Relationship Id="rId83" Type="http://schemas.openxmlformats.org/officeDocument/2006/relationships/image" Target="../media/image53.png"/><Relationship Id="rId179" Type="http://schemas.openxmlformats.org/officeDocument/2006/relationships/customXml" Target="../ink/ink91.xml"/><Relationship Id="rId190" Type="http://schemas.openxmlformats.org/officeDocument/2006/relationships/customXml" Target="../ink/ink97.xml"/><Relationship Id="rId204" Type="http://schemas.openxmlformats.org/officeDocument/2006/relationships/image" Target="../media/image111.png"/><Relationship Id="rId225" Type="http://schemas.openxmlformats.org/officeDocument/2006/relationships/customXml" Target="../ink/ink115.xml"/><Relationship Id="rId246" Type="http://schemas.openxmlformats.org/officeDocument/2006/relationships/image" Target="../media/image132.png"/><Relationship Id="rId267" Type="http://schemas.openxmlformats.org/officeDocument/2006/relationships/customXml" Target="../ink/ink138.xml"/><Relationship Id="rId106" Type="http://schemas.openxmlformats.org/officeDocument/2006/relationships/image" Target="../media/image64.png"/><Relationship Id="rId127" Type="http://schemas.openxmlformats.org/officeDocument/2006/relationships/image" Target="../media/image74.png"/><Relationship Id="rId10" Type="http://schemas.openxmlformats.org/officeDocument/2006/relationships/customXml" Target="../ink/ink4.xml"/><Relationship Id="rId31" Type="http://schemas.openxmlformats.org/officeDocument/2006/relationships/image" Target="../media/image28.png"/><Relationship Id="rId52" Type="http://schemas.openxmlformats.org/officeDocument/2006/relationships/customXml" Target="../ink/ink25.xml"/><Relationship Id="rId73" Type="http://schemas.openxmlformats.org/officeDocument/2006/relationships/customXml" Target="../ink/ink36.xml"/><Relationship Id="rId94" Type="http://schemas.openxmlformats.org/officeDocument/2006/relationships/customXml" Target="../ink/ink47.xml"/><Relationship Id="rId148" Type="http://schemas.openxmlformats.org/officeDocument/2006/relationships/image" Target="../media/image84.png"/><Relationship Id="rId169" Type="http://schemas.openxmlformats.org/officeDocument/2006/relationships/customXml" Target="../ink/ink86.xml"/><Relationship Id="rId4" Type="http://schemas.openxmlformats.org/officeDocument/2006/relationships/customXml" Target="../ink/ink1.xml"/><Relationship Id="rId180" Type="http://schemas.openxmlformats.org/officeDocument/2006/relationships/image" Target="../media/image100.png"/><Relationship Id="rId215" Type="http://schemas.openxmlformats.org/officeDocument/2006/relationships/customXml" Target="../ink/ink110.xml"/><Relationship Id="rId236" Type="http://schemas.openxmlformats.org/officeDocument/2006/relationships/image" Target="../media/image127.png"/><Relationship Id="rId257" Type="http://schemas.openxmlformats.org/officeDocument/2006/relationships/customXml" Target="../ink/ink132.xml"/><Relationship Id="rId42" Type="http://schemas.openxmlformats.org/officeDocument/2006/relationships/customXml" Target="../ink/ink20.xml"/><Relationship Id="rId84" Type="http://schemas.openxmlformats.org/officeDocument/2006/relationships/customXml" Target="../ink/ink42.xml"/><Relationship Id="rId138" Type="http://schemas.openxmlformats.org/officeDocument/2006/relationships/image" Target="../media/image79.png"/><Relationship Id="rId191" Type="http://schemas.openxmlformats.org/officeDocument/2006/relationships/image" Target="../media/image105.png"/><Relationship Id="rId205" Type="http://schemas.openxmlformats.org/officeDocument/2006/relationships/customXml" Target="../ink/ink105.xml"/><Relationship Id="rId247" Type="http://schemas.openxmlformats.org/officeDocument/2006/relationships/customXml" Target="../ink/ink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penStaxLogo" descr="openstax college logo">
            <a:extLst>
              <a:ext uri="{FF2B5EF4-FFF2-40B4-BE49-F238E27FC236}">
                <a16:creationId xmlns:a16="http://schemas.microsoft.com/office/drawing/2014/main" id="{100CC9EA-DD12-440B-8C8A-B976BCA3B2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498091"/>
            <a:ext cx="1507110" cy="1077181"/>
          </a:xfrm>
          <a:prstGeom prst="rect">
            <a:avLst/>
          </a:prstGeom>
        </p:spPr>
      </p:pic>
      <p:pic>
        <p:nvPicPr>
          <p:cNvPr id="6" name="Figure" descr="Concepts of Biology">
            <a:extLst>
              <a:ext uri="{FF2B5EF4-FFF2-40B4-BE49-F238E27FC236}">
                <a16:creationId xmlns:a16="http://schemas.microsoft.com/office/drawing/2014/main" id="{065002EE-D1F7-4CC6-B9D8-1E068C103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1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5" name="Chapter Title"/>
          <p:cNvSpPr txBox="1">
            <a:spLocks/>
          </p:cNvSpPr>
          <p:nvPr/>
        </p:nvSpPr>
        <p:spPr>
          <a:xfrm>
            <a:off x="0" y="161263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8 PATTERNS OF INHERITANCE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D6EFDA4-FDA2-4B4D-8AC2-11CD188087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5252"/>
            <a:ext cx="9144000" cy="6496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Concepts</a:t>
            </a:r>
            <a:r>
              <a:rPr lang="en-US" sz="3600" baseline="0" dirty="0"/>
              <a:t> of Biology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sclaimer">
            <a:extLst>
              <a:ext uri="{FF2B5EF4-FFF2-40B4-BE49-F238E27FC236}">
                <a16:creationId xmlns:a16="http://schemas.microsoft.com/office/drawing/2014/main" id="{61478859-707E-407F-AAD7-CF61D228743C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pic>
        <p:nvPicPr>
          <p:cNvPr id="2" name="Figure" descr="Photo is of a snapdragon with a pink flower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" r="-1099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Figure Legend"/>
          <p:cNvSpPr>
            <a:spLocks noGrp="1"/>
          </p:cNvSpPr>
          <p:nvPr>
            <p:ph type="body" sz="quarter" idx="14"/>
          </p:nvPr>
        </p:nvSpPr>
        <p:spPr>
          <a:xfrm>
            <a:off x="387484" y="4546175"/>
            <a:ext cx="3913188" cy="219008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Incomplete Dominance occurs when neither allele is dominant over the other allele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da-DK" sz="1600" dirty="0">
                <a:solidFill>
                  <a:schemeClr val="tx1"/>
                </a:solidFill>
              </a:rPr>
              <a:t>(</a:t>
            </a:r>
            <a:r>
              <a:rPr lang="da-DK" sz="1200" dirty="0" err="1">
                <a:solidFill>
                  <a:schemeClr val="tx1"/>
                </a:solidFill>
              </a:rPr>
              <a:t>credit</a:t>
            </a:r>
            <a:r>
              <a:rPr lang="da-DK" sz="1200" dirty="0">
                <a:solidFill>
                  <a:schemeClr val="tx1"/>
                </a:solidFill>
              </a:rPr>
              <a:t>: </a:t>
            </a:r>
            <a:r>
              <a:rPr lang="en-US" sz="1200" dirty="0">
                <a:solidFill>
                  <a:schemeClr val="tx1"/>
                </a:solidFill>
              </a:rPr>
              <a:t>“</a:t>
            </a:r>
            <a:r>
              <a:rPr lang="da-DK" sz="1200" dirty="0" err="1">
                <a:solidFill>
                  <a:schemeClr val="tx1"/>
                </a:solidFill>
              </a:rPr>
              <a:t>storebukkebruse</a:t>
            </a:r>
            <a:r>
              <a:rPr lang="en-US" sz="1200" dirty="0">
                <a:solidFill>
                  <a:schemeClr val="tx1"/>
                </a:solidFill>
              </a:rPr>
              <a:t>”</a:t>
            </a:r>
            <a:r>
              <a:rPr lang="da-DK" sz="1200" dirty="0">
                <a:solidFill>
                  <a:schemeClr val="tx1"/>
                </a:solidFill>
              </a:rPr>
              <a:t>/Flickr</a:t>
            </a:r>
            <a:r>
              <a:rPr lang="en-US" sz="1200" dirty="0">
                <a:solidFill>
                  <a:schemeClr val="tx1"/>
                </a:solidFill>
              </a:rPr>
              <a:t>, and </a:t>
            </a:r>
            <a:r>
              <a:rPr lang="en-US" sz="1200" dirty="0" err="1">
                <a:solidFill>
                  <a:schemeClr val="tx1"/>
                </a:solidFill>
              </a:rPr>
              <a:t>toppr.com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Figure Number"/>
          <p:cNvSpPr>
            <a:spLocks noGrp="1"/>
          </p:cNvSpPr>
          <p:nvPr>
            <p:ph type="title"/>
          </p:nvPr>
        </p:nvSpPr>
        <p:spPr>
          <a:xfrm>
            <a:off x="457200" y="490504"/>
            <a:ext cx="8062912" cy="65953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Incomplete Dominance</a:t>
            </a:r>
          </a:p>
        </p:txBody>
      </p:sp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96123A30-81EF-46DB-9865-52A33E9C95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29070-A7C6-8045-9369-5EE570E9F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50" y="1279083"/>
            <a:ext cx="4070888" cy="29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sclaimer">
            <a:extLst>
              <a:ext uri="{FF2B5EF4-FFF2-40B4-BE49-F238E27FC236}">
                <a16:creationId xmlns:a16="http://schemas.microsoft.com/office/drawing/2014/main" id="{CBE13DEA-AC45-4633-BBBD-D51BA278B740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7" name="Figure Legend"/>
          <p:cNvSpPr>
            <a:spLocks noGrp="1"/>
          </p:cNvSpPr>
          <p:nvPr>
            <p:ph type="body" sz="quarter" idx="14"/>
          </p:nvPr>
        </p:nvSpPr>
        <p:spPr>
          <a:xfrm>
            <a:off x="457199" y="5888336"/>
            <a:ext cx="8062912" cy="645955"/>
          </a:xfrm>
        </p:spPr>
        <p:txBody>
          <a:bodyPr>
            <a:normAutofit/>
          </a:bodyPr>
          <a:lstStyle/>
          <a:p>
            <a:r>
              <a:rPr lang="en-US" sz="1600" dirty="0" err="1"/>
              <a:t>Codominance</a:t>
            </a:r>
            <a:r>
              <a:rPr lang="en-US" sz="1600" dirty="0"/>
              <a:t> occurs when two alleles are equally dominant, such as in the Inheritance of the ABO blood system in humans.</a:t>
            </a:r>
          </a:p>
        </p:txBody>
      </p:sp>
      <p:pic>
        <p:nvPicPr>
          <p:cNvPr id="3" name="Figure" descr="A Punnett square showing the possible genotype and phenotypes of the ABO blood types in humans.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r="-966"/>
          <a:stretch/>
        </p:blipFill>
        <p:spPr>
          <a:xfrm>
            <a:off x="4219935" y="1033292"/>
            <a:ext cx="4814747" cy="3500071"/>
          </a:xfrm>
        </p:spPr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7317F083-9182-42BF-A2D7-AC8A80982F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>
          <a:xfrm>
            <a:off x="457199" y="654123"/>
            <a:ext cx="8062912" cy="659535"/>
          </a:xfrm>
        </p:spPr>
        <p:txBody>
          <a:bodyPr/>
          <a:lstStyle/>
          <a:p>
            <a:r>
              <a:rPr lang="en-US" dirty="0" err="1"/>
              <a:t>Codominance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011DB-0AF9-B349-AE69-B9EB5ED6C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719"/>
          <a:stretch/>
        </p:blipFill>
        <p:spPr>
          <a:xfrm>
            <a:off x="217024" y="3992696"/>
            <a:ext cx="5091138" cy="1726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35CCB8-CC1A-BF4F-AE18-1EDA16344492}"/>
              </a:ext>
            </a:extLst>
          </p:cNvPr>
          <p:cNvSpPr txBox="1"/>
          <p:nvPr/>
        </p:nvSpPr>
        <p:spPr>
          <a:xfrm>
            <a:off x="526465" y="2044663"/>
            <a:ext cx="2093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Alleles I</a:t>
            </a:r>
            <a:r>
              <a:rPr lang="en-US" baseline="30000" dirty="0"/>
              <a:t>A</a:t>
            </a:r>
            <a:r>
              <a:rPr lang="en-US" dirty="0"/>
              <a:t> and I</a:t>
            </a:r>
            <a:r>
              <a:rPr lang="en-US" baseline="30000" dirty="0"/>
              <a:t>B</a:t>
            </a:r>
            <a:r>
              <a:rPr lang="en-US" dirty="0"/>
              <a:t> are </a:t>
            </a:r>
            <a:r>
              <a:rPr lang="en-US" dirty="0" err="1"/>
              <a:t>codominant</a:t>
            </a:r>
            <a:r>
              <a:rPr lang="en-US" dirty="0"/>
              <a:t> to each other.  Allele i is recessive to both.</a:t>
            </a:r>
          </a:p>
        </p:txBody>
      </p:sp>
    </p:spTree>
    <p:extLst>
      <p:ext uri="{BB962C8B-B14F-4D97-AF65-F5344CB8AC3E}">
        <p14:creationId xmlns:p14="http://schemas.microsoft.com/office/powerpoint/2010/main" val="88826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sclaimer">
            <a:extLst>
              <a:ext uri="{FF2B5EF4-FFF2-40B4-BE49-F238E27FC236}">
                <a16:creationId xmlns:a16="http://schemas.microsoft.com/office/drawing/2014/main" id="{15C3B59F-EFAE-4EE1-953A-7D1116322DF3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7" name="Figure Legend"/>
          <p:cNvSpPr>
            <a:spLocks noGrp="1"/>
          </p:cNvSpPr>
          <p:nvPr>
            <p:ph type="body" sz="quarter" idx="14"/>
          </p:nvPr>
        </p:nvSpPr>
        <p:spPr>
          <a:xfrm>
            <a:off x="457200" y="5720124"/>
            <a:ext cx="8062912" cy="613803"/>
          </a:xfrm>
        </p:spPr>
        <p:txBody>
          <a:bodyPr>
            <a:normAutofit/>
          </a:bodyPr>
          <a:lstStyle/>
          <a:p>
            <a:r>
              <a:rPr lang="en-US" sz="1600" dirty="0"/>
              <a:t>This </a:t>
            </a:r>
            <a:r>
              <a:rPr lang="en-US" sz="1600" dirty="0" err="1"/>
              <a:t>Punnet</a:t>
            </a:r>
            <a:r>
              <a:rPr lang="en-US" sz="1600" dirty="0"/>
              <a:t> square shows an AB/AB blood type cross</a:t>
            </a:r>
          </a:p>
        </p:txBody>
      </p:sp>
      <p:pic>
        <p:nvPicPr>
          <p:cNvPr id="4" name="Figure" descr="A Punnett square showing both parents with AB blood types. The offspring will have AA, AB, and BB blood types in a ratio of 1 to 2 to 1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06" r="-62006"/>
          <a:stretch>
            <a:fillRect/>
          </a:stretch>
        </p:blipFill>
        <p:spPr>
          <a:xfrm>
            <a:off x="449161" y="1869920"/>
            <a:ext cx="8062913" cy="3500071"/>
          </a:xfrm>
        </p:spPr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7CEC37FF-CB78-4191-9C3D-125BE2E4D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>
          <a:xfrm>
            <a:off x="457200" y="659302"/>
            <a:ext cx="8062912" cy="659535"/>
          </a:xfrm>
        </p:spPr>
        <p:txBody>
          <a:bodyPr/>
          <a:lstStyle/>
          <a:p>
            <a:r>
              <a:rPr lang="en-US" dirty="0" err="1"/>
              <a:t>Codominance</a:t>
            </a:r>
            <a:r>
              <a:rPr lang="en-US" dirty="0"/>
              <a:t> Practice Question</a:t>
            </a:r>
          </a:p>
        </p:txBody>
      </p:sp>
    </p:spTree>
    <p:extLst>
      <p:ext uri="{BB962C8B-B14F-4D97-AF65-F5344CB8AC3E}">
        <p14:creationId xmlns:p14="http://schemas.microsoft.com/office/powerpoint/2010/main" val="304020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8949-6CB9-C540-B752-FF089EDE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302"/>
            <a:ext cx="8062912" cy="659535"/>
          </a:xfrm>
        </p:spPr>
        <p:txBody>
          <a:bodyPr/>
          <a:lstStyle/>
          <a:p>
            <a:r>
              <a:rPr lang="en-US" dirty="0"/>
              <a:t>Epistasis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082CB-1DF4-3542-84A0-31FA213C51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253" y="5546834"/>
            <a:ext cx="8664937" cy="1172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Epistasis occurs when one gene controls the effects of another gene.  In labradors, black and brown coats are controlled by the B gene.  However, if the Labrador is homozygous recessive at another gene called E, then the Labrador will be yellow.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BA15A-EF80-2147-A8E4-51B5CD6180F4}"/>
              </a:ext>
            </a:extLst>
          </p:cNvPr>
          <p:cNvSpPr txBox="1"/>
          <p:nvPr/>
        </p:nvSpPr>
        <p:spPr>
          <a:xfrm>
            <a:off x="5915949" y="6429860"/>
            <a:ext cx="2604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Image from </a:t>
            </a:r>
            <a:r>
              <a:rPr lang="en-US" sz="1200" dirty="0" err="1"/>
              <a:t>slideshare.net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9E41F-A846-D14D-94B0-75CF095A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71" y="745175"/>
            <a:ext cx="6428129" cy="48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sclaimer">
            <a:extLst>
              <a:ext uri="{FF2B5EF4-FFF2-40B4-BE49-F238E27FC236}">
                <a16:creationId xmlns:a16="http://schemas.microsoft.com/office/drawing/2014/main" id="{F6620073-5185-49D7-A85A-38A0151C6733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pic>
        <p:nvPicPr>
          <p:cNvPr id="4" name="Figure" descr="A cross between two agouti mice with the heterozygous genotype AaCc is shown. Each mouse produces four different kinds of gametes (AC, aC, Ac, and ac). A 4 × 4 Punnett square is used to determine the genotypic ratio of the offspring. The phenotypic ratio is 9/16 agouti, 3/16 black, and 4/16 white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3" b="-5023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Figure Legend"/>
          <p:cNvSpPr>
            <a:spLocks noGrp="1"/>
          </p:cNvSpPr>
          <p:nvPr>
            <p:ph type="body" sz="quarter" idx="14"/>
          </p:nvPr>
        </p:nvSpPr>
        <p:spPr>
          <a:xfrm>
            <a:off x="457200" y="1107618"/>
            <a:ext cx="3913188" cy="1239472"/>
          </a:xfrm>
        </p:spPr>
        <p:txBody>
          <a:bodyPr>
            <a:noAutofit/>
          </a:bodyPr>
          <a:lstStyle/>
          <a:p>
            <a:r>
              <a:rPr lang="en-US" sz="1550" dirty="0">
                <a:solidFill>
                  <a:srgbClr val="000000"/>
                </a:solidFill>
              </a:rPr>
              <a:t>Gene (</a:t>
            </a:r>
            <a:r>
              <a:rPr lang="en-US" sz="1550" i="1" dirty="0">
                <a:solidFill>
                  <a:srgbClr val="000000"/>
                </a:solidFill>
              </a:rPr>
              <a:t>C</a:t>
            </a:r>
            <a:r>
              <a:rPr lang="en-US" sz="1550" dirty="0">
                <a:solidFill>
                  <a:srgbClr val="000000"/>
                </a:solidFill>
              </a:rPr>
              <a:t>)</a:t>
            </a:r>
            <a:r>
              <a:rPr lang="en-US" sz="1550" i="1" dirty="0">
                <a:solidFill>
                  <a:srgbClr val="000000"/>
                </a:solidFill>
              </a:rPr>
              <a:t> </a:t>
            </a:r>
            <a:r>
              <a:rPr lang="en-US" sz="1550" dirty="0">
                <a:solidFill>
                  <a:srgbClr val="000000"/>
                </a:solidFill>
              </a:rPr>
              <a:t>masks the expression of another (</a:t>
            </a:r>
            <a:r>
              <a:rPr lang="en-US" sz="1550" i="1" dirty="0">
                <a:solidFill>
                  <a:srgbClr val="000000"/>
                </a:solidFill>
              </a:rPr>
              <a:t>A</a:t>
            </a:r>
            <a:r>
              <a:rPr lang="en-US" sz="1550" dirty="0">
                <a:solidFill>
                  <a:srgbClr val="000000"/>
                </a:solidFill>
              </a:rPr>
              <a:t>)</a:t>
            </a:r>
            <a:r>
              <a:rPr lang="en-US" sz="1550" i="1" dirty="0">
                <a:solidFill>
                  <a:srgbClr val="000000"/>
                </a:solidFill>
              </a:rPr>
              <a:t> </a:t>
            </a:r>
            <a:r>
              <a:rPr lang="en-US" sz="1550" dirty="0">
                <a:solidFill>
                  <a:srgbClr val="000000"/>
                </a:solidFill>
              </a:rPr>
              <a:t>for coat color. When the </a:t>
            </a:r>
            <a:r>
              <a:rPr lang="en-US" sz="1550" i="1" dirty="0">
                <a:solidFill>
                  <a:srgbClr val="000000"/>
                </a:solidFill>
              </a:rPr>
              <a:t>C</a:t>
            </a:r>
            <a:r>
              <a:rPr lang="en-US" sz="1550" dirty="0">
                <a:solidFill>
                  <a:srgbClr val="000000"/>
                </a:solidFill>
              </a:rPr>
              <a:t> allele is present, coat color is expressed; when it is absent (</a:t>
            </a:r>
            <a:r>
              <a:rPr lang="en-US" sz="1550" i="1" dirty="0">
                <a:solidFill>
                  <a:srgbClr val="000000"/>
                </a:solidFill>
              </a:rPr>
              <a:t>cc</a:t>
            </a:r>
            <a:r>
              <a:rPr lang="en-US" sz="1550" dirty="0">
                <a:solidFill>
                  <a:srgbClr val="000000"/>
                </a:solidFill>
              </a:rPr>
              <a:t>), no coat color is expressed. </a:t>
            </a:r>
          </a:p>
        </p:txBody>
      </p:sp>
      <p:sp>
        <p:nvSpPr>
          <p:cNvPr id="5" name="Figure Number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Another epistasis example</a:t>
            </a:r>
          </a:p>
        </p:txBody>
      </p:sp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DC58392B-E5CF-4CC0-8121-4BDD159F1A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0BCF178-D2F1-7E44-B7D8-3862B2380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652" y="1957282"/>
            <a:ext cx="1925449" cy="256893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C110C5-DD12-584C-AFA6-0B5ECB19A2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7"/>
          <a:stretch/>
        </p:blipFill>
        <p:spPr>
          <a:xfrm>
            <a:off x="167315" y="5549851"/>
            <a:ext cx="3357301" cy="950090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6247959-87E7-5B40-8DE8-EE2ABE436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60" y="3429000"/>
            <a:ext cx="1672011" cy="22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0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sclaimer">
            <a:extLst>
              <a:ext uri="{FF2B5EF4-FFF2-40B4-BE49-F238E27FC236}">
                <a16:creationId xmlns:a16="http://schemas.microsoft.com/office/drawing/2014/main" id="{50D46927-48E7-42D6-9288-95142C89018A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7" name="Figure Legend"/>
          <p:cNvSpPr>
            <a:spLocks noGrp="1"/>
          </p:cNvSpPr>
          <p:nvPr>
            <p:ph type="body" sz="quarter" idx="14"/>
          </p:nvPr>
        </p:nvSpPr>
        <p:spPr>
          <a:xfrm>
            <a:off x="4710252" y="4191147"/>
            <a:ext cx="4170785" cy="2315096"/>
          </a:xfrm>
        </p:spPr>
        <p:txBody>
          <a:bodyPr>
            <a:normAutofit/>
          </a:bodyPr>
          <a:lstStyle/>
          <a:p>
            <a:r>
              <a:rPr lang="en-US" sz="1800" dirty="0"/>
              <a:t>Genes on the X-Chromosome show different inheritance patterns based on how many X Chromosomes an individual has. In </a:t>
            </a:r>
            <a:r>
              <a:rPr lang="en-US" sz="1800" i="1" dirty="0"/>
              <a:t>Drosophila</a:t>
            </a:r>
            <a:r>
              <a:rPr lang="en-US" sz="1800" dirty="0"/>
              <a:t>, the gene for eye color is located on the X chromosome. Red eye color is wild-type and is dominant to white eye color.</a:t>
            </a:r>
          </a:p>
        </p:txBody>
      </p:sp>
      <p:pic>
        <p:nvPicPr>
          <p:cNvPr id="4" name="Figure" descr="Photo shows two fruit flies, one with red eyes and one with white eyes.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r="-1946"/>
          <a:stretch/>
        </p:blipFill>
        <p:spPr>
          <a:xfrm>
            <a:off x="5278737" y="1487142"/>
            <a:ext cx="3402275" cy="2572036"/>
          </a:xfrm>
        </p:spPr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BD123814-3475-41B6-8079-10C3C1EAE6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>
          <a:xfrm>
            <a:off x="457200" y="695639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/>
              <a:t>X-Linked Genes: genes on the x-chromosome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AD466-23A3-9E42-BA10-FCC376CD4BD0}"/>
              </a:ext>
            </a:extLst>
          </p:cNvPr>
          <p:cNvSpPr txBox="1"/>
          <p:nvPr/>
        </p:nvSpPr>
        <p:spPr>
          <a:xfrm>
            <a:off x="423440" y="1546494"/>
            <a:ext cx="345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5DE8E-70CF-B14A-8BF4-6F7EC0E9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91" y="1355174"/>
            <a:ext cx="4419600" cy="443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61E9A-0F3C-B74F-BABF-E456229E7B22}"/>
              </a:ext>
            </a:extLst>
          </p:cNvPr>
          <p:cNvSpPr txBox="1"/>
          <p:nvPr/>
        </p:nvSpPr>
        <p:spPr>
          <a:xfrm>
            <a:off x="3659207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1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sclaimer">
            <a:extLst>
              <a:ext uri="{FF2B5EF4-FFF2-40B4-BE49-F238E27FC236}">
                <a16:creationId xmlns:a16="http://schemas.microsoft.com/office/drawing/2014/main" id="{AA62E286-FF1F-48F0-B4CC-B06FD9E1832A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7" name="Figure Legend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Crosses involving sex-linked traits often give rise to different phenotypes for the different sexes of offspring, as is the case for this cross involving red and white eye color in </a:t>
            </a:r>
            <a:r>
              <a:rPr lang="en-US" sz="1600" i="1" dirty="0"/>
              <a:t>Drosophila</a:t>
            </a:r>
            <a:r>
              <a:rPr lang="en-US" sz="1600" dirty="0"/>
              <a:t>. In the diagram, </a:t>
            </a:r>
            <a:r>
              <a:rPr lang="en-US" sz="1600" i="1" dirty="0"/>
              <a:t>w</a:t>
            </a:r>
            <a:r>
              <a:rPr lang="en-US" sz="1600" dirty="0"/>
              <a:t> is the white-eye mutant allele and </a:t>
            </a:r>
            <a:r>
              <a:rPr lang="en-US" sz="1600" i="1" dirty="0"/>
              <a:t>W</a:t>
            </a:r>
            <a:r>
              <a:rPr lang="en-US" sz="1600" dirty="0"/>
              <a:t> is the wild-type, red-eye </a:t>
            </a:r>
            <a:r>
              <a:rPr lang="ro-RO" sz="1600" dirty="0"/>
              <a:t>allele.</a:t>
            </a:r>
            <a:endParaRPr lang="en-US" sz="1600" dirty="0"/>
          </a:p>
        </p:txBody>
      </p:sp>
      <p:pic>
        <p:nvPicPr>
          <p:cNvPr id="2" name="Figure" descr="This illustration shows a Punnett square analysis of fruit fly eye color, which is a sex-linked trait. A red-eyed male fruit fly with the genotype X^{w}Y is crossed with a white-eyed female fruit fly with the genotype X^{w}X^{w}. All of the female offspring acquire a dominant X^{W} allele from the father and a recessive X^{w} allele from the mother, and are therefore heterozygous dominant with red eye color. All the male offspring acquire a recessive X^{w} allele from the mother and a Y chromosome from the father and are therefore hemizygous recessive with white eye color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60" r="-54960"/>
          <a:stretch>
            <a:fillRect/>
          </a:stretch>
        </p:blipFill>
        <p:spPr/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D3869E93-C525-4CB3-ADCF-5D139AB97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8.16</a:t>
            </a:r>
          </a:p>
        </p:txBody>
      </p:sp>
    </p:spTree>
    <p:extLst>
      <p:ext uri="{BB962C8B-B14F-4D97-AF65-F5344CB8AC3E}">
        <p14:creationId xmlns:p14="http://schemas.microsoft.com/office/powerpoint/2010/main" val="418667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6488-7508-B04E-8F28-EFD2151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302"/>
            <a:ext cx="8062912" cy="659535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C09FC-B5BA-7643-9F72-D2B152F9E1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446835"/>
            <a:ext cx="8062912" cy="4563529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After successfully completing this learning module, students will be able to: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Explain the relationship between genotypes and phenotypes.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Relate genetic patterns of inheritance to the events of meiosis.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Use Punnett Squares to calculate the expected outcomes of Monohybrid and Dihybrid crosses.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Distinguish between complete dominance, incomplete dominance,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codominance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patterns of inheritance.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Describe the phenotypic outcomes of epistasis among genes.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Describe the genotypic and phenotypic effects of X-linked genes.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4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2C76-3EB0-534E-AD6B-0C4A4D4A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&amp; Phenotypes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A8007-62D0-1D45-A3B9-95B35E681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3063" y="1139448"/>
            <a:ext cx="3913188" cy="1802452"/>
          </a:xfrm>
        </p:spPr>
        <p:txBody>
          <a:bodyPr/>
          <a:lstStyle/>
          <a:p>
            <a:r>
              <a:rPr lang="en-US" dirty="0"/>
              <a:t>Phenotype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physical trait you have as a result of your genotype.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981A397-DF7D-3A41-BAD0-76FA44CAA4E4}"/>
              </a:ext>
            </a:extLst>
          </p:cNvPr>
          <p:cNvSpPr txBox="1">
            <a:spLocks/>
          </p:cNvSpPr>
          <p:nvPr/>
        </p:nvSpPr>
        <p:spPr>
          <a:xfrm>
            <a:off x="727868" y="1139448"/>
            <a:ext cx="3913188" cy="460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Genotype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pair of alleles for a specific gene that you inherited from your parents.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Allele: Different forms of the same gene.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Locus: The physical location of a gene on a chromosome.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5897C-E8FC-1644-AFD2-32890F113AAA}"/>
              </a:ext>
            </a:extLst>
          </p:cNvPr>
          <p:cNvSpPr txBox="1"/>
          <p:nvPr/>
        </p:nvSpPr>
        <p:spPr>
          <a:xfrm>
            <a:off x="727868" y="5238671"/>
            <a:ext cx="779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Genotype is the set of instructions to create the phenotype</a:t>
            </a:r>
          </a:p>
        </p:txBody>
      </p:sp>
    </p:spTree>
    <p:extLst>
      <p:ext uri="{BB962C8B-B14F-4D97-AF65-F5344CB8AC3E}">
        <p14:creationId xmlns:p14="http://schemas.microsoft.com/office/powerpoint/2010/main" val="229035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899BD-7A5B-2C47-82C2-3E0E7F725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6438420"/>
            <a:ext cx="8062912" cy="351630"/>
          </a:xfrm>
        </p:spPr>
        <p:txBody>
          <a:bodyPr>
            <a:normAutofit/>
          </a:bodyPr>
          <a:lstStyle/>
          <a:p>
            <a:r>
              <a:rPr lang="en-US" sz="1200" dirty="0"/>
              <a:t>Image from Lumen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5AA99-1364-B643-B9BE-0601540E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9" y="298689"/>
            <a:ext cx="8485851" cy="60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0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sclaimer">
            <a:extLst>
              <a:ext uri="{FF2B5EF4-FFF2-40B4-BE49-F238E27FC236}">
                <a16:creationId xmlns:a16="http://schemas.microsoft.com/office/drawing/2014/main" id="{36327EAC-6FB2-4A2C-A16D-8C664CBE53B1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14" name="Figure Legend"/>
          <p:cNvSpPr>
            <a:spLocks noGrp="1"/>
          </p:cNvSpPr>
          <p:nvPr>
            <p:ph type="body" sz="quarter" idx="14"/>
          </p:nvPr>
        </p:nvSpPr>
        <p:spPr>
          <a:xfrm>
            <a:off x="149355" y="3224854"/>
            <a:ext cx="2053050" cy="127641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Johann </a:t>
            </a:r>
            <a:r>
              <a:rPr lang="en-US" sz="1600" dirty="0" err="1">
                <a:solidFill>
                  <a:schemeClr val="tx1"/>
                </a:solidFill>
              </a:rPr>
              <a:t>Gregor</a:t>
            </a:r>
            <a:r>
              <a:rPr lang="en-US" sz="1600" dirty="0">
                <a:solidFill>
                  <a:schemeClr val="tx1"/>
                </a:solidFill>
              </a:rPr>
              <a:t> Mendel set the framework for the study of genetics.</a:t>
            </a:r>
          </a:p>
        </p:txBody>
      </p:sp>
      <p:pic>
        <p:nvPicPr>
          <p:cNvPr id="2" name="Figure" descr="Image is a sketch of Johann Gregor Mendel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457200" y="1108076"/>
            <a:ext cx="1648749" cy="2149216"/>
          </a:xfrm>
        </p:spPr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CD8507E5-C03E-4D20-8C7E-588D04D57E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>
          <a:xfrm>
            <a:off x="457200" y="611074"/>
            <a:ext cx="8062912" cy="659535"/>
          </a:xfrm>
        </p:spPr>
        <p:txBody>
          <a:bodyPr>
            <a:normAutofit/>
          </a:bodyPr>
          <a:lstStyle/>
          <a:p>
            <a:r>
              <a:rPr lang="en-US" dirty="0"/>
              <a:t>Genetics, Mendel, and Peas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21D12-A707-B947-8562-23A731236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732" y="1402861"/>
            <a:ext cx="2052435" cy="1363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12EBC5-42AE-7A4F-8E3D-7A848C0F7AE1}"/>
              </a:ext>
            </a:extLst>
          </p:cNvPr>
          <p:cNvSpPr txBox="1"/>
          <p:nvPr/>
        </p:nvSpPr>
        <p:spPr>
          <a:xfrm>
            <a:off x="85944" y="5708883"/>
            <a:ext cx="1008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Images from Science Learning Hub, John Innes Centre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B65EB-0925-C046-9201-EDDAE1548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54" r="13127"/>
          <a:stretch/>
        </p:blipFill>
        <p:spPr>
          <a:xfrm>
            <a:off x="3287532" y="1402861"/>
            <a:ext cx="1736202" cy="1359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CDBD5E-C19B-DD48-8EB2-8FC9F6B6DEAA}"/>
              </a:ext>
            </a:extLst>
          </p:cNvPr>
          <p:cNvSpPr txBox="1"/>
          <p:nvPr/>
        </p:nvSpPr>
        <p:spPr>
          <a:xfrm>
            <a:off x="2439506" y="1878191"/>
            <a:ext cx="71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23854-9996-D742-B123-F5E5C6899D24}"/>
              </a:ext>
            </a:extLst>
          </p:cNvPr>
          <p:cNvSpPr txBox="1"/>
          <p:nvPr/>
        </p:nvSpPr>
        <p:spPr>
          <a:xfrm rot="10800000" flipH="1" flipV="1">
            <a:off x="7987255" y="1904059"/>
            <a:ext cx="540895" cy="47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rr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346BA2E-D7B9-3944-BB93-C9ABC7454F40}"/>
              </a:ext>
            </a:extLst>
          </p:cNvPr>
          <p:cNvSpPr/>
          <p:nvPr/>
        </p:nvSpPr>
        <p:spPr>
          <a:xfrm rot="5400000">
            <a:off x="5109427" y="2115915"/>
            <a:ext cx="310896" cy="1828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141BDC-B423-F543-80B9-62D267CAD8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54" r="13127"/>
          <a:stretch/>
        </p:blipFill>
        <p:spPr>
          <a:xfrm>
            <a:off x="4443073" y="3305782"/>
            <a:ext cx="1736202" cy="13599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818EAD-4322-6246-8F27-C36720570268}"/>
              </a:ext>
            </a:extLst>
          </p:cNvPr>
          <p:cNvSpPr txBox="1"/>
          <p:nvPr/>
        </p:nvSpPr>
        <p:spPr>
          <a:xfrm>
            <a:off x="3957090" y="3847179"/>
            <a:ext cx="47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E4224D-61FF-BD41-94A2-0EA5C0064B1A}"/>
              </a:ext>
            </a:extLst>
          </p:cNvPr>
          <p:cNvSpPr txBox="1"/>
          <p:nvPr/>
        </p:nvSpPr>
        <p:spPr>
          <a:xfrm rot="10800000" flipH="1" flipV="1">
            <a:off x="6242687" y="3897161"/>
            <a:ext cx="540895" cy="47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5CC268-46DE-C246-9BBB-06B75AE9995C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595533" y="2323788"/>
            <a:ext cx="1361557" cy="175422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626B83-3835-2B45-BFCC-B4BE83C4DB67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572660" y="2375520"/>
            <a:ext cx="1685043" cy="175737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5B929AAC-FD52-BC4B-B403-39E082CCFCDE}"/>
              </a:ext>
            </a:extLst>
          </p:cNvPr>
          <p:cNvSpPr/>
          <p:nvPr/>
        </p:nvSpPr>
        <p:spPr>
          <a:xfrm rot="16200000">
            <a:off x="4957811" y="2620559"/>
            <a:ext cx="357233" cy="4418002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3C7E383-6FF4-BB49-A561-2A507B6DFD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54" r="13127"/>
          <a:stretch/>
        </p:blipFill>
        <p:spPr>
          <a:xfrm>
            <a:off x="1292989" y="5046871"/>
            <a:ext cx="1736202" cy="13599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9FE98F-2B2C-F942-ACA5-87FB98EB9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54" r="13127"/>
          <a:stretch/>
        </p:blipFill>
        <p:spPr>
          <a:xfrm>
            <a:off x="3150886" y="5070137"/>
            <a:ext cx="1736202" cy="13599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A59982-0195-CC4D-95AC-1349A28766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54" r="13127"/>
          <a:stretch/>
        </p:blipFill>
        <p:spPr>
          <a:xfrm>
            <a:off x="5008783" y="5096594"/>
            <a:ext cx="1736202" cy="13599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363126-A7DB-0740-9320-9B70AE91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360" y="5118140"/>
            <a:ext cx="2052435" cy="13632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9213A8D-43C8-EF40-872E-5DB97C468F29}"/>
              </a:ext>
            </a:extLst>
          </p:cNvPr>
          <p:cNvSpPr txBox="1"/>
          <p:nvPr/>
        </p:nvSpPr>
        <p:spPr>
          <a:xfrm>
            <a:off x="1973791" y="1231630"/>
            <a:ext cx="145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Parental Generation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217A52-7408-1E41-AD65-D4956E6E6E7F}"/>
              </a:ext>
            </a:extLst>
          </p:cNvPr>
          <p:cNvSpPr txBox="1"/>
          <p:nvPr/>
        </p:nvSpPr>
        <p:spPr>
          <a:xfrm>
            <a:off x="7229743" y="36164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Generation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A1F9E8-4979-E946-8747-988CA930BBE0}"/>
              </a:ext>
            </a:extLst>
          </p:cNvPr>
          <p:cNvSpPr txBox="1"/>
          <p:nvPr/>
        </p:nvSpPr>
        <p:spPr>
          <a:xfrm>
            <a:off x="144991" y="46007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31DD-20FA-9546-B5F5-A3DCF2AE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820"/>
            <a:ext cx="8062912" cy="1036712"/>
          </a:xfrm>
        </p:spPr>
        <p:txBody>
          <a:bodyPr>
            <a:normAutofit/>
          </a:bodyPr>
          <a:lstStyle/>
          <a:p>
            <a:r>
              <a:rPr lang="en-US" dirty="0"/>
              <a:t>Relate genetic patterns of inheritance to the events of meiosis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0672895-C1E9-8240-A50D-5E9B9FB5B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11663"/>
          <a:stretch/>
        </p:blipFill>
        <p:spPr>
          <a:xfrm>
            <a:off x="457200" y="1687974"/>
            <a:ext cx="7800404" cy="4758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5F2E7-DDD9-3445-814C-392103B01AAE}"/>
              </a:ext>
            </a:extLst>
          </p:cNvPr>
          <p:cNvSpPr txBox="1"/>
          <p:nvPr/>
        </p:nvSpPr>
        <p:spPr>
          <a:xfrm>
            <a:off x="2414997" y="19847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Generation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BCC4D-40D5-E94F-A08F-80D21C5CC2F0}"/>
              </a:ext>
            </a:extLst>
          </p:cNvPr>
          <p:cNvSpPr txBox="1"/>
          <p:nvPr/>
        </p:nvSpPr>
        <p:spPr>
          <a:xfrm>
            <a:off x="3081827" y="45039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Gametes of the F</a:t>
            </a:r>
            <a:r>
              <a:rPr lang="en-US" baseline="-25000" dirty="0"/>
              <a:t>1</a:t>
            </a:r>
            <a:r>
              <a:rPr lang="en-US" dirty="0"/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355786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0349A1-5C5B-534B-ABB8-D9447D9A8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21" r="34669"/>
          <a:stretch/>
        </p:blipFill>
        <p:spPr>
          <a:xfrm>
            <a:off x="5521948" y="3269926"/>
            <a:ext cx="2998164" cy="3141766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4E337ED-95B2-864E-A3EA-5CC468F47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54925" r="10166" b="31443"/>
          <a:stretch/>
        </p:blipFill>
        <p:spPr>
          <a:xfrm>
            <a:off x="5521948" y="1969303"/>
            <a:ext cx="3134951" cy="797708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0512A2D5-D5F5-0C49-A54B-2A04004E4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54925" r="10166" b="31443"/>
          <a:stretch/>
        </p:blipFill>
        <p:spPr>
          <a:xfrm rot="5400000">
            <a:off x="3214837" y="4002590"/>
            <a:ext cx="3134951" cy="79770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CC3DDB-4D0F-FB4F-AD13-57CAD357EC3F}"/>
              </a:ext>
            </a:extLst>
          </p:cNvPr>
          <p:cNvCxnSpPr>
            <a:cxnSpLocks/>
          </p:cNvCxnSpPr>
          <p:nvPr/>
        </p:nvCxnSpPr>
        <p:spPr>
          <a:xfrm>
            <a:off x="6542911" y="2700759"/>
            <a:ext cx="461275" cy="815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C8A42D-0B58-ED43-9CCB-0378242E6F31}"/>
              </a:ext>
            </a:extLst>
          </p:cNvPr>
          <p:cNvCxnSpPr>
            <a:cxnSpLocks/>
          </p:cNvCxnSpPr>
          <p:nvPr/>
        </p:nvCxnSpPr>
        <p:spPr>
          <a:xfrm>
            <a:off x="7668228" y="2549563"/>
            <a:ext cx="200949" cy="81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A52CD0-CE31-D048-9CD5-5B36712164B8}"/>
              </a:ext>
            </a:extLst>
          </p:cNvPr>
          <p:cNvCxnSpPr>
            <a:cxnSpLocks/>
          </p:cNvCxnSpPr>
          <p:nvPr/>
        </p:nvCxnSpPr>
        <p:spPr>
          <a:xfrm>
            <a:off x="5055871" y="3871785"/>
            <a:ext cx="1028876" cy="46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2F23D0-CFF6-284C-B624-DEF258A7E3F0}"/>
              </a:ext>
            </a:extLst>
          </p:cNvPr>
          <p:cNvCxnSpPr>
            <a:cxnSpLocks/>
          </p:cNvCxnSpPr>
          <p:nvPr/>
        </p:nvCxnSpPr>
        <p:spPr>
          <a:xfrm>
            <a:off x="5181167" y="5023734"/>
            <a:ext cx="983960" cy="20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E3310E-CCAB-CE4A-A1DE-5EC002C8CF1D}"/>
              </a:ext>
            </a:extLst>
          </p:cNvPr>
          <p:cNvSpPr txBox="1"/>
          <p:nvPr/>
        </p:nvSpPr>
        <p:spPr>
          <a:xfrm>
            <a:off x="6609143" y="58656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Fertilization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E41522-8EED-6A4E-B314-2B06E4AA20E8}"/>
              </a:ext>
            </a:extLst>
          </p:cNvPr>
          <p:cNvSpPr txBox="1"/>
          <p:nvPr/>
        </p:nvSpPr>
        <p:spPr>
          <a:xfrm>
            <a:off x="487101" y="2773548"/>
            <a:ext cx="3178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top and side of the Punnett Square are the gametes produced by meiosis.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boxes of the Punnett Square represent the predicted offspring after fertilization</a:t>
            </a:r>
          </a:p>
        </p:txBody>
      </p:sp>
    </p:spTree>
    <p:extLst>
      <p:ext uri="{BB962C8B-B14F-4D97-AF65-F5344CB8AC3E}">
        <p14:creationId xmlns:p14="http://schemas.microsoft.com/office/powerpoint/2010/main" val="266585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sclaimer">
            <a:extLst>
              <a:ext uri="{FF2B5EF4-FFF2-40B4-BE49-F238E27FC236}">
                <a16:creationId xmlns:a16="http://schemas.microsoft.com/office/drawing/2014/main" id="{D43377FE-91DD-4BD3-A13A-B57C66125C80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14" name="Figure Legend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allele for albinism, expressed here in humans, is recessive. Both of this child’s parents carried the recessive allele.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Draw a Punnett Square representing this family.</a:t>
            </a:r>
          </a:p>
        </p:txBody>
      </p:sp>
      <p:pic>
        <p:nvPicPr>
          <p:cNvPr id="3" name="Figure" descr="Photo shows a mother with an albino child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2" b="-2142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AEA5C74A-584F-44F0-9DA4-3363A8157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</a:t>
            </a:r>
            <a:endParaRPr lang="en-US" sz="2400" dirty="0">
              <a:solidFill>
                <a:srgbClr val="6CB2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1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sclaimer">
            <a:extLst>
              <a:ext uri="{FF2B5EF4-FFF2-40B4-BE49-F238E27FC236}">
                <a16:creationId xmlns:a16="http://schemas.microsoft.com/office/drawing/2014/main" id="{DBB9813E-6A63-4BA4-A5AE-9DCBEB6EE11E}"/>
              </a:ext>
            </a:extLst>
          </p:cNvPr>
          <p:cNvSpPr txBox="1">
            <a:spLocks/>
          </p:cNvSpPr>
          <p:nvPr/>
        </p:nvSpPr>
        <p:spPr>
          <a:xfrm>
            <a:off x="457201" y="6506242"/>
            <a:ext cx="7686942" cy="28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 dirty="0"/>
              <a:t>, Rice University and any changes must be noted. Any images credited to other sources are similarly available for reproduction, but must be attributed to their sources.</a:t>
            </a:r>
          </a:p>
        </p:txBody>
      </p:sp>
      <p:sp>
        <p:nvSpPr>
          <p:cNvPr id="7" name="Figure Legend"/>
          <p:cNvSpPr>
            <a:spLocks noGrp="1"/>
          </p:cNvSpPr>
          <p:nvPr>
            <p:ph type="body" sz="quarter" idx="14"/>
          </p:nvPr>
        </p:nvSpPr>
        <p:spPr>
          <a:xfrm>
            <a:off x="457200" y="5599554"/>
            <a:ext cx="8062912" cy="885020"/>
          </a:xfrm>
        </p:spPr>
        <p:txBody>
          <a:bodyPr>
            <a:normAutofit/>
          </a:bodyPr>
          <a:lstStyle/>
          <a:p>
            <a:r>
              <a:rPr lang="en-US" sz="1550" dirty="0"/>
              <a:t>A </a:t>
            </a:r>
            <a:r>
              <a:rPr lang="en-US" sz="1550" dirty="0" err="1"/>
              <a:t>dihybrid</a:t>
            </a:r>
            <a:r>
              <a:rPr lang="en-US" sz="1550" dirty="0"/>
              <a:t> cross in pea plants involves the genes for seed color and texture. The P cross produces F</a:t>
            </a:r>
            <a:r>
              <a:rPr lang="en-US" sz="1550" baseline="-25000" dirty="0"/>
              <a:t>1</a:t>
            </a:r>
            <a:r>
              <a:rPr lang="en-US" sz="1550" dirty="0"/>
              <a:t> offspring that are all heterozygous for both characteristics. The resulting 9:3:3:1 F</a:t>
            </a:r>
            <a:r>
              <a:rPr lang="en-US" sz="1550" baseline="-25000" dirty="0"/>
              <a:t>2</a:t>
            </a:r>
            <a:r>
              <a:rPr lang="en-US" sz="1550" dirty="0"/>
              <a:t> phenotypic ratio is obtained using a </a:t>
            </a:r>
            <a:r>
              <a:rPr lang="en-US" sz="1550" dirty="0" err="1"/>
              <a:t>Punnett</a:t>
            </a:r>
            <a:r>
              <a:rPr lang="en-US" sz="1550" dirty="0"/>
              <a:t> square.</a:t>
            </a:r>
          </a:p>
        </p:txBody>
      </p:sp>
      <p:pic>
        <p:nvPicPr>
          <p:cNvPr id="4" name="Figure" descr="This illustration shows a dihybrid cross between pea plants. In the P generation, a plant that has the homozygous dominant phenotype of yellow, round peas is crossed with a plant with the homozygous recessive phenotype of green, wrinkled peas. The resulting F_{1} offspring have a heterozygous genotype and yellow, round peas. Self-pollination of the F_{1} generation results in F_{2} offspring with a phenotypic ratio of 9:3:3:1 for round–yellow, round–green, wrinkled–yellow, and wrinkled–green peas, respectively.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6" r="-1502"/>
          <a:stretch/>
        </p:blipFill>
        <p:spPr>
          <a:xfrm>
            <a:off x="4725053" y="1202201"/>
            <a:ext cx="4099368" cy="3500071"/>
          </a:xfrm>
        </p:spPr>
      </p:pic>
      <p:pic>
        <p:nvPicPr>
          <p:cNvPr id="6" name="OpenStaxLogo" descr="openstax college logo">
            <a:extLst>
              <a:ext uri="{FF2B5EF4-FFF2-40B4-BE49-F238E27FC236}">
                <a16:creationId xmlns:a16="http://schemas.microsoft.com/office/drawing/2014/main" id="{BE705AA7-7EC3-42EA-A012-0C0AAB68D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32182"/>
            <a:ext cx="1051734" cy="751709"/>
          </a:xfrm>
          <a:prstGeom prst="rect">
            <a:avLst/>
          </a:prstGeom>
        </p:spPr>
      </p:pic>
      <p:sp>
        <p:nvSpPr>
          <p:cNvPr id="5" name="Figure Numb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Dihybrid Crosses: Tracking 2 Traits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210120-CD8B-104A-BB9A-3C49DE2EFE16}"/>
                  </a:ext>
                </a:extLst>
              </p14:cNvPr>
              <p14:cNvContentPartPr/>
              <p14:nvPr/>
            </p14:nvContentPartPr>
            <p14:xfrm>
              <a:off x="2710855" y="1580796"/>
              <a:ext cx="64800" cy="7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210120-CD8B-104A-BB9A-3C49DE2EFE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6535" y="1576476"/>
                <a:ext cx="73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2D51F78-AD14-854D-AAB6-488CE7FA9176}"/>
                  </a:ext>
                </a:extLst>
              </p14:cNvPr>
              <p14:cNvContentPartPr/>
              <p14:nvPr/>
            </p14:nvContentPartPr>
            <p14:xfrm>
              <a:off x="420175" y="2549196"/>
              <a:ext cx="1431000" cy="699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2D51F78-AD14-854D-AAB6-488CE7FA91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855" y="2544876"/>
                <a:ext cx="1439640" cy="70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46314C5-66FA-2F4C-B003-5753F4810E31}"/>
              </a:ext>
            </a:extLst>
          </p:cNvPr>
          <p:cNvGrpSpPr/>
          <p:nvPr/>
        </p:nvGrpSpPr>
        <p:grpSpPr>
          <a:xfrm>
            <a:off x="182935" y="997956"/>
            <a:ext cx="4521960" cy="3693960"/>
            <a:chOff x="182935" y="997956"/>
            <a:chExt cx="4521960" cy="36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E7FB64-95CA-DA41-8C6A-4353F7EBD217}"/>
                    </a:ext>
                  </a:extLst>
                </p14:cNvPr>
                <p14:cNvContentPartPr/>
                <p14:nvPr/>
              </p14:nvContentPartPr>
              <p14:xfrm>
                <a:off x="924895" y="1391796"/>
                <a:ext cx="428760" cy="50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E7FB64-95CA-DA41-8C6A-4353F7EBD2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0575" y="1387476"/>
                  <a:ext cx="4374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1B8111-5E54-7D48-816C-0B110CB6B415}"/>
                    </a:ext>
                  </a:extLst>
                </p14:cNvPr>
                <p14:cNvContentPartPr/>
                <p14:nvPr/>
              </p14:nvContentPartPr>
              <p14:xfrm>
                <a:off x="922735" y="1323396"/>
                <a:ext cx="386280" cy="64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1B8111-5E54-7D48-816C-0B110CB6B4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8415" y="1319076"/>
                  <a:ext cx="39492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DDA056-5C6E-A74D-B97D-967746227DF3}"/>
                    </a:ext>
                  </a:extLst>
                </p14:cNvPr>
                <p14:cNvContentPartPr/>
                <p14:nvPr/>
              </p14:nvContentPartPr>
              <p14:xfrm>
                <a:off x="1509175" y="1327356"/>
                <a:ext cx="483120" cy="579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DDA056-5C6E-A74D-B97D-967746227D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4855" y="1323036"/>
                  <a:ext cx="4917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B2788FE-E164-7945-9301-AD25A3824F0A}"/>
                    </a:ext>
                  </a:extLst>
                </p14:cNvPr>
                <p14:cNvContentPartPr/>
                <p14:nvPr/>
              </p14:nvContentPartPr>
              <p14:xfrm>
                <a:off x="1505215" y="1331676"/>
                <a:ext cx="591120" cy="607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2788FE-E164-7945-9301-AD25A3824F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0895" y="1327356"/>
                  <a:ext cx="5997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451D9C-D7F1-C344-8970-11C502E7072A}"/>
                    </a:ext>
                  </a:extLst>
                </p14:cNvPr>
                <p14:cNvContentPartPr/>
                <p14:nvPr/>
              </p14:nvContentPartPr>
              <p14:xfrm>
                <a:off x="890335" y="1399716"/>
                <a:ext cx="143640" cy="104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451D9C-D7F1-C344-8970-11C502E707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015" y="1395396"/>
                  <a:ext cx="152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CDF83C-EA9E-1246-B275-A387DD83DD6B}"/>
                    </a:ext>
                  </a:extLst>
                </p14:cNvPr>
                <p14:cNvContentPartPr/>
                <p14:nvPr/>
              </p14:nvContentPartPr>
              <p14:xfrm>
                <a:off x="710335" y="1452276"/>
                <a:ext cx="75960" cy="4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CDF83C-EA9E-1246-B275-A387DD83DD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6015" y="1447956"/>
                  <a:ext cx="84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D3A69A-C6A6-AB4D-B322-F8AC36908489}"/>
                    </a:ext>
                  </a:extLst>
                </p14:cNvPr>
                <p14:cNvContentPartPr/>
                <p14:nvPr/>
              </p14:nvContentPartPr>
              <p14:xfrm>
                <a:off x="793855" y="1367676"/>
                <a:ext cx="28440" cy="301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D3A69A-C6A6-AB4D-B322-F8AC369084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9535" y="1363356"/>
                  <a:ext cx="37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8EA1FA-3758-0149-9539-ED5CAABE6DA5}"/>
                    </a:ext>
                  </a:extLst>
                </p14:cNvPr>
                <p14:cNvContentPartPr/>
                <p14:nvPr/>
              </p14:nvContentPartPr>
              <p14:xfrm>
                <a:off x="1215415" y="1348236"/>
                <a:ext cx="97200" cy="64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8EA1FA-3758-0149-9539-ED5CAABE6D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1095" y="1343916"/>
                  <a:ext cx="105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8DAD09-EF28-A247-BAC6-0EF8E459A54C}"/>
                    </a:ext>
                  </a:extLst>
                </p14:cNvPr>
                <p14:cNvContentPartPr/>
                <p14:nvPr/>
              </p14:nvContentPartPr>
              <p14:xfrm>
                <a:off x="1099495" y="1178676"/>
                <a:ext cx="96840" cy="82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8DAD09-EF28-A247-BAC6-0EF8E459A5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175" y="1174356"/>
                  <a:ext cx="10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E47B1E-D504-F745-AE82-E954D2D6BF19}"/>
                    </a:ext>
                  </a:extLst>
                </p14:cNvPr>
                <p14:cNvContentPartPr/>
                <p14:nvPr/>
              </p14:nvContentPartPr>
              <p14:xfrm>
                <a:off x="1147735" y="1152396"/>
                <a:ext cx="76680" cy="197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E47B1E-D504-F745-AE82-E954D2D6BF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3415" y="1148076"/>
                  <a:ext cx="8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D16D22-FACD-054D-B1E7-A3F95FBF31A7}"/>
                    </a:ext>
                  </a:extLst>
                </p14:cNvPr>
                <p14:cNvContentPartPr/>
                <p14:nvPr/>
              </p14:nvContentPartPr>
              <p14:xfrm>
                <a:off x="1535095" y="1367316"/>
                <a:ext cx="95400" cy="3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D16D22-FACD-054D-B1E7-A3F95FBF31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30775" y="1362996"/>
                  <a:ext cx="104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3F22F4B-D14B-8B46-B9CB-B4412727F2F3}"/>
                    </a:ext>
                  </a:extLst>
                </p14:cNvPr>
                <p14:cNvContentPartPr/>
                <p14:nvPr/>
              </p14:nvContentPartPr>
              <p14:xfrm>
                <a:off x="1653895" y="1268316"/>
                <a:ext cx="76680" cy="123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3F22F4B-D14B-8B46-B9CB-B4412727F2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49575" y="1263996"/>
                  <a:ext cx="85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42F7FF-7C13-004C-A182-5445D60F51DE}"/>
                    </a:ext>
                  </a:extLst>
                </p14:cNvPr>
                <p14:cNvContentPartPr/>
                <p14:nvPr/>
              </p14:nvContentPartPr>
              <p14:xfrm>
                <a:off x="1945135" y="1357956"/>
                <a:ext cx="149400" cy="26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42F7FF-7C13-004C-A182-5445D60F51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40815" y="1353636"/>
                  <a:ext cx="158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4AF414-8E6F-004F-A9F4-A9D4519A2C51}"/>
                    </a:ext>
                  </a:extLst>
                </p14:cNvPr>
                <p14:cNvContentPartPr/>
                <p14:nvPr/>
              </p14:nvContentPartPr>
              <p14:xfrm>
                <a:off x="2184535" y="1330956"/>
                <a:ext cx="78840" cy="19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4AF414-8E6F-004F-A9F4-A9D4519A2C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0215" y="1326636"/>
                  <a:ext cx="87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428F61-9C0E-8D46-AFB1-10170494D677}"/>
                    </a:ext>
                  </a:extLst>
                </p14:cNvPr>
                <p14:cNvContentPartPr/>
                <p14:nvPr/>
              </p14:nvContentPartPr>
              <p14:xfrm>
                <a:off x="2702935" y="1568556"/>
                <a:ext cx="243720" cy="259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428F61-9C0E-8D46-AFB1-10170494D6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98615" y="1564236"/>
                  <a:ext cx="252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33C4F2-9BD4-804E-928F-628E0ECCF773}"/>
                    </a:ext>
                  </a:extLst>
                </p14:cNvPr>
                <p14:cNvContentPartPr/>
                <p14:nvPr/>
              </p14:nvContentPartPr>
              <p14:xfrm>
                <a:off x="2710855" y="1518156"/>
                <a:ext cx="197280" cy="334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33C4F2-9BD4-804E-928F-628E0ECCF7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06535" y="1513836"/>
                  <a:ext cx="205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2578DC-FCE3-CB40-9A08-7B27FBCDF5C4}"/>
                    </a:ext>
                  </a:extLst>
                </p14:cNvPr>
                <p14:cNvContentPartPr/>
                <p14:nvPr/>
              </p14:nvContentPartPr>
              <p14:xfrm>
                <a:off x="3269575" y="1532556"/>
                <a:ext cx="185400" cy="329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2578DC-FCE3-CB40-9A08-7B27FBCDF5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5255" y="1528236"/>
                  <a:ext cx="194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4F420C-D810-124A-B1C0-A88A38562868}"/>
                    </a:ext>
                  </a:extLst>
                </p14:cNvPr>
                <p14:cNvContentPartPr/>
                <p14:nvPr/>
              </p14:nvContentPartPr>
              <p14:xfrm>
                <a:off x="3137095" y="1468116"/>
                <a:ext cx="301680" cy="358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4F420C-D810-124A-B1C0-A88A385628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32775" y="1463796"/>
                  <a:ext cx="310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7BCD7C-5060-C540-8299-C9F9D723CB8C}"/>
                    </a:ext>
                  </a:extLst>
                </p14:cNvPr>
                <p14:cNvContentPartPr/>
                <p14:nvPr/>
              </p14:nvContentPartPr>
              <p14:xfrm>
                <a:off x="3233575" y="1438236"/>
                <a:ext cx="28440" cy="11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7BCD7C-5060-C540-8299-C9F9D723CB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9255" y="1433916"/>
                  <a:ext cx="37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7F1054-263A-D34F-9F48-684B024777A5}"/>
                    </a:ext>
                  </a:extLst>
                </p14:cNvPr>
                <p14:cNvContentPartPr/>
                <p14:nvPr/>
              </p14:nvContentPartPr>
              <p14:xfrm>
                <a:off x="2558215" y="1544436"/>
                <a:ext cx="76680" cy="153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7F1054-263A-D34F-9F48-684B024777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53895" y="1540116"/>
                  <a:ext cx="85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DC564D4-CB58-8247-90BE-26A24E398DB5}"/>
                    </a:ext>
                  </a:extLst>
                </p14:cNvPr>
                <p14:cNvContentPartPr/>
                <p14:nvPr/>
              </p14:nvContentPartPr>
              <p14:xfrm>
                <a:off x="2843335" y="1568556"/>
                <a:ext cx="61200" cy="16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DC564D4-CB58-8247-90BE-26A24E398D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39015" y="1564236"/>
                  <a:ext cx="69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2A3A67-6CA0-0F41-B5E8-F2732C22ED56}"/>
                    </a:ext>
                  </a:extLst>
                </p14:cNvPr>
                <p14:cNvContentPartPr/>
                <p14:nvPr/>
              </p14:nvContentPartPr>
              <p14:xfrm>
                <a:off x="2964295" y="1484316"/>
                <a:ext cx="68760" cy="133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2A3A67-6CA0-0F41-B5E8-F2732C22ED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59975" y="1479996"/>
                  <a:ext cx="77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F1AF43-E097-4743-B04F-CE9D49A9576E}"/>
                    </a:ext>
                  </a:extLst>
                </p14:cNvPr>
                <p14:cNvContentPartPr/>
                <p14:nvPr/>
              </p14:nvContentPartPr>
              <p14:xfrm>
                <a:off x="3177055" y="1488276"/>
                <a:ext cx="117360" cy="2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F1AF43-E097-4743-B04F-CE9D49A957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2735" y="1483956"/>
                  <a:ext cx="12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01C317-8F2C-A544-A0CE-BC50C9CE6735}"/>
                    </a:ext>
                  </a:extLst>
                </p14:cNvPr>
                <p14:cNvContentPartPr/>
                <p14:nvPr/>
              </p14:nvContentPartPr>
              <p14:xfrm>
                <a:off x="3105055" y="1423836"/>
                <a:ext cx="41040" cy="4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01C317-8F2C-A544-A0CE-BC50C9CE67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00735" y="1419516"/>
                  <a:ext cx="4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8C7AAC-9005-434E-97BF-4B1FB12AD4B9}"/>
                    </a:ext>
                  </a:extLst>
                </p14:cNvPr>
                <p14:cNvContentPartPr/>
                <p14:nvPr/>
              </p14:nvContentPartPr>
              <p14:xfrm>
                <a:off x="3372895" y="1468116"/>
                <a:ext cx="86040" cy="48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8C7AAC-9005-434E-97BF-4B1FB12AD4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68575" y="1463796"/>
                  <a:ext cx="94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042E60-87CF-B748-81CE-DF4CA824CF1E}"/>
                    </a:ext>
                  </a:extLst>
                </p14:cNvPr>
                <p14:cNvContentPartPr/>
                <p14:nvPr/>
              </p14:nvContentPartPr>
              <p14:xfrm>
                <a:off x="3486655" y="1423836"/>
                <a:ext cx="145080" cy="57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042E60-87CF-B748-81CE-DF4CA824CF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82335" y="1419516"/>
                  <a:ext cx="153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E38BB6-3715-8942-9587-BF92D910C9BE}"/>
                    </a:ext>
                  </a:extLst>
                </p14:cNvPr>
                <p14:cNvContentPartPr/>
                <p14:nvPr/>
              </p14:nvContentPartPr>
              <p14:xfrm>
                <a:off x="3534895" y="1484316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E38BB6-3715-8942-9587-BF92D910C9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30575" y="147999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B9259E-F0FC-F04F-B971-B80B8E6D9F88}"/>
                    </a:ext>
                  </a:extLst>
                </p14:cNvPr>
                <p14:cNvContentPartPr/>
                <p14:nvPr/>
              </p14:nvContentPartPr>
              <p14:xfrm>
                <a:off x="3474775" y="1411956"/>
                <a:ext cx="12240" cy="11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B9259E-F0FC-F04F-B971-B80B8E6D9F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70455" y="1407636"/>
                  <a:ext cx="20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0FC28C-BE92-3849-AED4-91FD65185502}"/>
                    </a:ext>
                  </a:extLst>
                </p14:cNvPr>
                <p14:cNvContentPartPr/>
                <p14:nvPr/>
              </p14:nvContentPartPr>
              <p14:xfrm>
                <a:off x="420175" y="997956"/>
                <a:ext cx="3625560" cy="1109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0FC28C-BE92-3849-AED4-91FD651855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5855" y="993636"/>
                  <a:ext cx="363420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671A3C-5645-2D4C-B187-79D9903DC77C}"/>
                    </a:ext>
                  </a:extLst>
                </p14:cNvPr>
                <p14:cNvContentPartPr/>
                <p14:nvPr/>
              </p14:nvContentPartPr>
              <p14:xfrm>
                <a:off x="1939735" y="2062836"/>
                <a:ext cx="120600" cy="282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671A3C-5645-2D4C-B187-79D9903DC7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5415" y="2058516"/>
                  <a:ext cx="129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3EDE7-EEE9-BF4A-9396-583D2BAC666D}"/>
                    </a:ext>
                  </a:extLst>
                </p14:cNvPr>
                <p14:cNvContentPartPr/>
                <p14:nvPr/>
              </p14:nvContentPartPr>
              <p14:xfrm>
                <a:off x="2176615" y="2191716"/>
                <a:ext cx="161280" cy="85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3EDE7-EEE9-BF4A-9396-583D2BAC66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72295" y="2187396"/>
                  <a:ext cx="169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423BC15-F493-0844-BA0F-2CB0C37D4528}"/>
                    </a:ext>
                  </a:extLst>
                </p14:cNvPr>
                <p14:cNvContentPartPr/>
                <p14:nvPr/>
              </p14:nvContentPartPr>
              <p14:xfrm>
                <a:off x="2369575" y="2211876"/>
                <a:ext cx="173160" cy="52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423BC15-F493-0844-BA0F-2CB0C37D45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65255" y="2207556"/>
                  <a:ext cx="181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754F80-3E6F-4C45-9C9B-43E3EADBAD7C}"/>
                    </a:ext>
                  </a:extLst>
                </p14:cNvPr>
                <p14:cNvContentPartPr/>
                <p14:nvPr/>
              </p14:nvContentPartPr>
              <p14:xfrm>
                <a:off x="2534095" y="2099196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754F80-3E6F-4C45-9C9B-43E3EADBAD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9775" y="20948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9AB76F-2625-6B4E-AC7B-B5985EA885FD}"/>
                    </a:ext>
                  </a:extLst>
                </p14:cNvPr>
                <p14:cNvContentPartPr/>
                <p14:nvPr/>
              </p14:nvContentPartPr>
              <p14:xfrm>
                <a:off x="2626975" y="2189916"/>
                <a:ext cx="44280" cy="82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9AB76F-2625-6B4E-AC7B-B5985EA885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22655" y="2185596"/>
                  <a:ext cx="52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386C13-93E7-2142-BF8F-DEA169BE621D}"/>
                    </a:ext>
                  </a:extLst>
                </p14:cNvPr>
                <p14:cNvContentPartPr/>
                <p14:nvPr/>
              </p14:nvContentPartPr>
              <p14:xfrm>
                <a:off x="2764495" y="2159316"/>
                <a:ext cx="101880" cy="100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386C13-93E7-2142-BF8F-DEA169BE62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60175" y="2154996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47FB52-F6D1-3648-8D00-9C9DC61F719E}"/>
                    </a:ext>
                  </a:extLst>
                </p14:cNvPr>
                <p14:cNvContentPartPr/>
                <p14:nvPr/>
              </p14:nvContentPartPr>
              <p14:xfrm>
                <a:off x="2891935" y="2183436"/>
                <a:ext cx="28440" cy="82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147FB52-F6D1-3648-8D00-9C9DC61F71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87615" y="2179116"/>
                  <a:ext cx="37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999FA8-B2F4-E64E-8ACB-4F2569F4CEF9}"/>
                    </a:ext>
                  </a:extLst>
                </p14:cNvPr>
                <p14:cNvContentPartPr/>
                <p14:nvPr/>
              </p14:nvContentPartPr>
              <p14:xfrm>
                <a:off x="2891935" y="2131236"/>
                <a:ext cx="360" cy="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999FA8-B2F4-E64E-8ACB-4F2569F4CE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7615" y="212691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26A68D-9F49-324D-9D0A-3409BD2326ED}"/>
                    </a:ext>
                  </a:extLst>
                </p14:cNvPr>
                <p14:cNvContentPartPr/>
                <p14:nvPr/>
              </p14:nvContentPartPr>
              <p14:xfrm>
                <a:off x="3008575" y="2139516"/>
                <a:ext cx="88920" cy="113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26A68D-9F49-324D-9D0A-3409BD2326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04255" y="2135196"/>
                  <a:ext cx="97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83A467-E6F9-A546-8949-AD19FDD964A4}"/>
                    </a:ext>
                  </a:extLst>
                </p14:cNvPr>
                <p14:cNvContentPartPr/>
                <p14:nvPr/>
              </p14:nvContentPartPr>
              <p14:xfrm>
                <a:off x="3281815" y="2091276"/>
                <a:ext cx="4320" cy="165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83A467-E6F9-A546-8949-AD19FDD964A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77495" y="2086956"/>
                  <a:ext cx="1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0EA1B80-F448-6C4C-BDB3-A8BB3DBF597E}"/>
                    </a:ext>
                  </a:extLst>
                </p14:cNvPr>
                <p14:cNvContentPartPr/>
                <p14:nvPr/>
              </p14:nvContentPartPr>
              <p14:xfrm>
                <a:off x="669295" y="2750076"/>
                <a:ext cx="149040" cy="171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0EA1B80-F448-6C4C-BDB3-A8BB3DBF59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975" y="2745756"/>
                  <a:ext cx="157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49C8FE-9015-9F40-B342-49FD0242903A}"/>
                    </a:ext>
                  </a:extLst>
                </p14:cNvPr>
                <p14:cNvContentPartPr/>
                <p14:nvPr/>
              </p14:nvContentPartPr>
              <p14:xfrm>
                <a:off x="774055" y="2706156"/>
                <a:ext cx="137160" cy="406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49C8FE-9015-9F40-B342-49FD024290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9735" y="2701836"/>
                  <a:ext cx="1458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9C81A56-B51E-5245-95AD-318822586CB1}"/>
                    </a:ext>
                  </a:extLst>
                </p14:cNvPr>
                <p14:cNvContentPartPr/>
                <p14:nvPr/>
              </p14:nvContentPartPr>
              <p14:xfrm>
                <a:off x="967375" y="2714076"/>
                <a:ext cx="102600" cy="209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9C81A56-B51E-5245-95AD-318822586C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3055" y="2709756"/>
                  <a:ext cx="111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3B93E8-85C5-E645-8333-2E4650AEDE96}"/>
                    </a:ext>
                  </a:extLst>
                </p14:cNvPr>
                <p14:cNvContentPartPr/>
                <p14:nvPr/>
              </p14:nvContentPartPr>
              <p14:xfrm>
                <a:off x="910495" y="2718036"/>
                <a:ext cx="253440" cy="446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3B93E8-85C5-E645-8333-2E4650AEDE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6175" y="2713716"/>
                  <a:ext cx="2620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000525-DF53-1F42-A621-CF70A36ED01F}"/>
                    </a:ext>
                  </a:extLst>
                </p14:cNvPr>
                <p14:cNvContentPartPr/>
                <p14:nvPr/>
              </p14:nvContentPartPr>
              <p14:xfrm>
                <a:off x="1300375" y="2712276"/>
                <a:ext cx="104760" cy="295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000525-DF53-1F42-A621-CF70A36ED0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96055" y="2707956"/>
                  <a:ext cx="113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A7A5C1-CD43-7E4B-B69B-F7B39D1F43DE}"/>
                    </a:ext>
                  </a:extLst>
                </p14:cNvPr>
                <p14:cNvContentPartPr/>
                <p14:nvPr/>
              </p14:nvContentPartPr>
              <p14:xfrm>
                <a:off x="1465255" y="2714076"/>
                <a:ext cx="169200" cy="314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A7A5C1-CD43-7E4B-B69B-F7B39D1F43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60935" y="2709756"/>
                  <a:ext cx="177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79ED3DB-233F-A24E-9C04-045BA8E2519B}"/>
                    </a:ext>
                  </a:extLst>
                </p14:cNvPr>
                <p14:cNvContentPartPr/>
                <p14:nvPr/>
              </p14:nvContentPartPr>
              <p14:xfrm>
                <a:off x="2196775" y="2818476"/>
                <a:ext cx="113040" cy="253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79ED3DB-233F-A24E-9C04-045BA8E251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92455" y="2814156"/>
                  <a:ext cx="121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ABE912-D329-014F-9663-0DB7C1A7F818}"/>
                    </a:ext>
                  </a:extLst>
                </p14:cNvPr>
                <p14:cNvContentPartPr/>
                <p14:nvPr/>
              </p14:nvContentPartPr>
              <p14:xfrm>
                <a:off x="2385415" y="2850876"/>
                <a:ext cx="68400" cy="275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ABE912-D329-014F-9663-0DB7C1A7F8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81095" y="2846556"/>
                  <a:ext cx="77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A933FD8-0A85-0E4C-A04F-1D0D1E2371BA}"/>
                    </a:ext>
                  </a:extLst>
                </p14:cNvPr>
                <p14:cNvContentPartPr/>
                <p14:nvPr/>
              </p14:nvContentPartPr>
              <p14:xfrm>
                <a:off x="2582335" y="2738196"/>
                <a:ext cx="3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A933FD8-0A85-0E4C-A04F-1D0D1E2371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78015" y="27338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B11093-C2D9-0D48-9D54-6E390D6D0E6C}"/>
                    </a:ext>
                  </a:extLst>
                </p14:cNvPr>
                <p14:cNvContentPartPr/>
                <p14:nvPr/>
              </p14:nvContentPartPr>
              <p14:xfrm>
                <a:off x="2562895" y="2838636"/>
                <a:ext cx="172800" cy="80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B11093-C2D9-0D48-9D54-6E390D6D0E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58575" y="2834316"/>
                  <a:ext cx="181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121622-71DB-784E-A97B-9AD0A8630F5A}"/>
                    </a:ext>
                  </a:extLst>
                </p14:cNvPr>
                <p14:cNvContentPartPr/>
                <p14:nvPr/>
              </p14:nvContentPartPr>
              <p14:xfrm>
                <a:off x="2734975" y="2802636"/>
                <a:ext cx="128520" cy="105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121622-71DB-784E-A97B-9AD0A8630F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30655" y="2798316"/>
                  <a:ext cx="137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4A6A36-2DC1-644E-87C0-E2FED04340EF}"/>
                    </a:ext>
                  </a:extLst>
                </p14:cNvPr>
                <p14:cNvContentPartPr/>
                <p14:nvPr/>
              </p14:nvContentPartPr>
              <p14:xfrm>
                <a:off x="2019655" y="2589516"/>
                <a:ext cx="1065240" cy="559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4A6A36-2DC1-644E-87C0-E2FED04340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15335" y="2585196"/>
                  <a:ext cx="10738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6E4A1D6-BEBE-1341-96C0-89B19E96CE6D}"/>
                    </a:ext>
                  </a:extLst>
                </p14:cNvPr>
                <p14:cNvContentPartPr/>
                <p14:nvPr/>
              </p14:nvContentPartPr>
              <p14:xfrm>
                <a:off x="3277855" y="2721996"/>
                <a:ext cx="128880" cy="209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6E4A1D6-BEBE-1341-96C0-89B19E96CE6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73535" y="2717676"/>
                  <a:ext cx="137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DCBA93-804A-CD49-BDA6-106F74F661D5}"/>
                    </a:ext>
                  </a:extLst>
                </p14:cNvPr>
                <p14:cNvContentPartPr/>
                <p14:nvPr/>
              </p14:nvContentPartPr>
              <p14:xfrm>
                <a:off x="3470455" y="2673756"/>
                <a:ext cx="92880" cy="258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DCBA93-804A-CD49-BDA6-106F74F661D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66135" y="2669436"/>
                  <a:ext cx="101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175D65-BDA6-DD40-9DB9-508FD9744749}"/>
                    </a:ext>
                  </a:extLst>
                </p14:cNvPr>
                <p14:cNvContentPartPr/>
                <p14:nvPr/>
              </p14:nvContentPartPr>
              <p14:xfrm>
                <a:off x="3265255" y="3007476"/>
                <a:ext cx="293400" cy="24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175D65-BDA6-DD40-9DB9-508FD97447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60935" y="3003156"/>
                  <a:ext cx="30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702FE5-0A58-9E40-8C79-9AB3EEB210C1}"/>
                    </a:ext>
                  </a:extLst>
                </p14:cNvPr>
                <p14:cNvContentPartPr/>
                <p14:nvPr/>
              </p14:nvContentPartPr>
              <p14:xfrm>
                <a:off x="3908575" y="2521116"/>
                <a:ext cx="117000" cy="135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702FE5-0A58-9E40-8C79-9AB3EEB210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04255" y="2516796"/>
                  <a:ext cx="125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FA47A6-F95B-DC4D-A036-7AE0D6009FD3}"/>
                    </a:ext>
                  </a:extLst>
                </p14:cNvPr>
                <p14:cNvContentPartPr/>
                <p14:nvPr/>
              </p14:nvContentPartPr>
              <p14:xfrm>
                <a:off x="3976975" y="2496996"/>
                <a:ext cx="84600" cy="284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FA47A6-F95B-DC4D-A036-7AE0D6009F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72655" y="2492676"/>
                  <a:ext cx="93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DF4E58-D984-C145-B944-FB0AFC603A81}"/>
                    </a:ext>
                  </a:extLst>
                </p14:cNvPr>
                <p14:cNvContentPartPr/>
                <p14:nvPr/>
              </p14:nvContentPartPr>
              <p14:xfrm>
                <a:off x="4069495" y="2553156"/>
                <a:ext cx="91080" cy="133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DF4E58-D984-C145-B944-FB0AFC603A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65175" y="2548836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1FD44C-0C74-4D40-8A97-B28CA16E2DFE}"/>
                    </a:ext>
                  </a:extLst>
                </p14:cNvPr>
                <p14:cNvContentPartPr/>
                <p14:nvPr/>
              </p14:nvContentPartPr>
              <p14:xfrm>
                <a:off x="4145815" y="2472876"/>
                <a:ext cx="24480" cy="390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1FD44C-0C74-4D40-8A97-B28CA16E2D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41495" y="2468556"/>
                  <a:ext cx="33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20AA8C2-3682-3848-8D73-B01EC79F77A9}"/>
                    </a:ext>
                  </a:extLst>
                </p14:cNvPr>
                <p14:cNvContentPartPr/>
                <p14:nvPr/>
              </p14:nvContentPartPr>
              <p14:xfrm>
                <a:off x="4407175" y="2468916"/>
                <a:ext cx="36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20AA8C2-3682-3848-8D73-B01EC79F77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2855" y="246459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070EF0-141F-2243-A403-059CE8BC8762}"/>
                    </a:ext>
                  </a:extLst>
                </p14:cNvPr>
                <p14:cNvContentPartPr/>
                <p14:nvPr/>
              </p14:nvContentPartPr>
              <p14:xfrm>
                <a:off x="4270375" y="2557476"/>
                <a:ext cx="104760" cy="97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070EF0-141F-2243-A403-059CE8BC87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66055" y="2553156"/>
                  <a:ext cx="113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8022CC-4242-644C-82DF-B1070BE3DBA8}"/>
                    </a:ext>
                  </a:extLst>
                </p14:cNvPr>
                <p14:cNvContentPartPr/>
                <p14:nvPr/>
              </p14:nvContentPartPr>
              <p14:xfrm>
                <a:off x="4411135" y="2545236"/>
                <a:ext cx="76680" cy="85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8022CC-4242-644C-82DF-B1070BE3DB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06815" y="2540916"/>
                  <a:ext cx="8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4817AB-6CA1-A243-BF46-A154046514D7}"/>
                    </a:ext>
                  </a:extLst>
                </p14:cNvPr>
                <p14:cNvContentPartPr/>
                <p14:nvPr/>
              </p14:nvContentPartPr>
              <p14:xfrm>
                <a:off x="3796255" y="2344356"/>
                <a:ext cx="856440" cy="534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4817AB-6CA1-A243-BF46-A154046514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91935" y="2340036"/>
                  <a:ext cx="8650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99F1953-DFD1-F543-8C5D-721827553164}"/>
                    </a:ext>
                  </a:extLst>
                </p14:cNvPr>
                <p14:cNvContentPartPr/>
                <p14:nvPr/>
              </p14:nvContentPartPr>
              <p14:xfrm>
                <a:off x="1923175" y="2633796"/>
                <a:ext cx="360" cy="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99F1953-DFD1-F543-8C5D-7218275531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18855" y="26294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2F348F-1602-E341-995A-2CDFE08B049E}"/>
                    </a:ext>
                  </a:extLst>
                </p14:cNvPr>
                <p14:cNvContentPartPr/>
                <p14:nvPr/>
              </p14:nvContentPartPr>
              <p14:xfrm>
                <a:off x="1923175" y="2633796"/>
                <a:ext cx="24480" cy="157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2F348F-1602-E341-995A-2CDFE08B04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18855" y="2629476"/>
                  <a:ext cx="33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D74A0AE-E54C-0A41-89BA-166C7F1EBDE5}"/>
                    </a:ext>
                  </a:extLst>
                </p14:cNvPr>
                <p14:cNvContentPartPr/>
                <p14:nvPr/>
              </p14:nvContentPartPr>
              <p14:xfrm>
                <a:off x="1891135" y="2697876"/>
                <a:ext cx="132840" cy="4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D74A0AE-E54C-0A41-89BA-166C7F1EBDE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86815" y="2693556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9779C7-D930-D743-9118-14711972A987}"/>
                    </a:ext>
                  </a:extLst>
                </p14:cNvPr>
                <p14:cNvContentPartPr/>
                <p14:nvPr/>
              </p14:nvContentPartPr>
              <p14:xfrm>
                <a:off x="3916855" y="3051756"/>
                <a:ext cx="117000" cy="233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9779C7-D930-D743-9118-14711972A98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12535" y="3047436"/>
                  <a:ext cx="125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4C85C1F-3B78-1448-B8D2-4056023112CB}"/>
                    </a:ext>
                  </a:extLst>
                </p14:cNvPr>
                <p14:cNvContentPartPr/>
                <p14:nvPr/>
              </p14:nvContentPartPr>
              <p14:xfrm>
                <a:off x="4061575" y="3091716"/>
                <a:ext cx="96840" cy="314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4C85C1F-3B78-1448-B8D2-4056023112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57255" y="3087396"/>
                  <a:ext cx="105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CF480A-DDD2-1445-914D-9F503CCBA189}"/>
                    </a:ext>
                  </a:extLst>
                </p14:cNvPr>
                <p14:cNvContentPartPr/>
                <p14:nvPr/>
              </p14:nvContentPartPr>
              <p14:xfrm>
                <a:off x="4258495" y="2979396"/>
                <a:ext cx="123120" cy="280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CF480A-DDD2-1445-914D-9F503CCBA1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54175" y="2975076"/>
                  <a:ext cx="131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D240BD-4A5F-4640-8DC9-29910E369272}"/>
                    </a:ext>
                  </a:extLst>
                </p14:cNvPr>
                <p14:cNvContentPartPr/>
                <p14:nvPr/>
              </p14:nvContentPartPr>
              <p14:xfrm>
                <a:off x="4419055" y="3003876"/>
                <a:ext cx="106920" cy="258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D240BD-4A5F-4640-8DC9-29910E36927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14735" y="2999556"/>
                  <a:ext cx="115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4B5AB8D-4760-F047-867F-1BAD4A67767F}"/>
                    </a:ext>
                  </a:extLst>
                </p14:cNvPr>
                <p14:cNvContentPartPr/>
                <p14:nvPr/>
              </p14:nvContentPartPr>
              <p14:xfrm>
                <a:off x="3703735" y="2910996"/>
                <a:ext cx="1001160" cy="534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4B5AB8D-4760-F047-867F-1BAD4A6776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99415" y="2906676"/>
                  <a:ext cx="10098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DDA940-9FA4-B942-8C64-9B3CF09F3617}"/>
                    </a:ext>
                  </a:extLst>
                </p14:cNvPr>
                <p14:cNvContentPartPr/>
                <p14:nvPr/>
              </p14:nvContentPartPr>
              <p14:xfrm>
                <a:off x="826255" y="3326796"/>
                <a:ext cx="120960" cy="627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DDA940-9FA4-B942-8C64-9B3CF09F36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1935" y="3322476"/>
                  <a:ext cx="12960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0F13FC-4BD2-DC47-8C5F-91B24C20627E}"/>
                    </a:ext>
                  </a:extLst>
                </p14:cNvPr>
                <p14:cNvContentPartPr/>
                <p14:nvPr/>
              </p14:nvContentPartPr>
              <p14:xfrm>
                <a:off x="729775" y="3871476"/>
                <a:ext cx="197280" cy="132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0F13FC-4BD2-DC47-8C5F-91B24C20627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5455" y="3867156"/>
                  <a:ext cx="205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F036E2B-FA7A-B947-8C9A-1C60F1C531F0}"/>
                    </a:ext>
                  </a:extLst>
                </p14:cNvPr>
                <p14:cNvContentPartPr/>
                <p14:nvPr/>
              </p14:nvContentPartPr>
              <p14:xfrm>
                <a:off x="355735" y="4277556"/>
                <a:ext cx="104760" cy="141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F036E2B-FA7A-B947-8C9A-1C60F1C531F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1415" y="4273236"/>
                  <a:ext cx="113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8D27DC5-B5F9-804F-9983-B132AAAE3C5C}"/>
                    </a:ext>
                  </a:extLst>
                </p14:cNvPr>
                <p14:cNvContentPartPr/>
                <p14:nvPr/>
              </p14:nvContentPartPr>
              <p14:xfrm>
                <a:off x="400015" y="4241196"/>
                <a:ext cx="132840" cy="394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8D27DC5-B5F9-804F-9983-B132AAAE3C5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5695" y="4236876"/>
                  <a:ext cx="141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AAFFCD-335C-0247-B51E-11E8485904F0}"/>
                    </a:ext>
                  </a:extLst>
                </p14:cNvPr>
                <p14:cNvContentPartPr/>
                <p14:nvPr/>
              </p14:nvContentPartPr>
              <p14:xfrm>
                <a:off x="613135" y="4257396"/>
                <a:ext cx="185400" cy="254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AAFFCD-335C-0247-B51E-11E8485904F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8815" y="4253076"/>
                  <a:ext cx="194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C2426AC-6230-D448-BDF6-295E19632685}"/>
                    </a:ext>
                  </a:extLst>
                </p14:cNvPr>
                <p14:cNvContentPartPr/>
                <p14:nvPr/>
              </p14:nvContentPartPr>
              <p14:xfrm>
                <a:off x="182935" y="4088556"/>
                <a:ext cx="679680" cy="603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C2426AC-6230-D448-BDF6-295E196326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8615" y="4084236"/>
                  <a:ext cx="68832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E78A3C2-3A44-A741-890A-D4C232933A92}"/>
                    </a:ext>
                  </a:extLst>
                </p14:cNvPr>
                <p14:cNvContentPartPr/>
                <p14:nvPr/>
              </p14:nvContentPartPr>
              <p14:xfrm>
                <a:off x="1144135" y="4261356"/>
                <a:ext cx="78480" cy="154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E78A3C2-3A44-A741-890A-D4C232933A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9815" y="4257036"/>
                  <a:ext cx="87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7C0BDBE-2E55-1841-8A6F-111C4BCDC31D}"/>
                    </a:ext>
                  </a:extLst>
                </p14:cNvPr>
                <p14:cNvContentPartPr/>
                <p14:nvPr/>
              </p14:nvContentPartPr>
              <p14:xfrm>
                <a:off x="1167895" y="4225356"/>
                <a:ext cx="149040" cy="370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7C0BDBE-2E55-1841-8A6F-111C4BCDC31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3575" y="4221036"/>
                  <a:ext cx="1576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95D06D5-1734-C34C-98DB-6C79AF578836}"/>
                    </a:ext>
                  </a:extLst>
                </p14:cNvPr>
                <p14:cNvContentPartPr/>
                <p14:nvPr/>
              </p14:nvContentPartPr>
              <p14:xfrm>
                <a:off x="1344655" y="4192956"/>
                <a:ext cx="156960" cy="273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95D06D5-1734-C34C-98DB-6C79AF57883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40335" y="4188636"/>
                  <a:ext cx="165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8A21566-EFB9-324C-B36E-7C717201FF1B}"/>
                    </a:ext>
                  </a:extLst>
                </p14:cNvPr>
                <p14:cNvContentPartPr/>
                <p14:nvPr/>
              </p14:nvContentPartPr>
              <p14:xfrm>
                <a:off x="999055" y="4080636"/>
                <a:ext cx="607320" cy="591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8A21566-EFB9-324C-B36E-7C717201FF1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4735" y="4076316"/>
                  <a:ext cx="6159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323D5AD-C377-8844-BC7F-BB9E15D834B3}"/>
                    </a:ext>
                  </a:extLst>
                </p14:cNvPr>
                <p14:cNvContentPartPr/>
                <p14:nvPr/>
              </p14:nvContentPartPr>
              <p14:xfrm>
                <a:off x="943615" y="3304836"/>
                <a:ext cx="268560" cy="719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323D5AD-C377-8844-BC7F-BB9E15D834B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9295" y="3300516"/>
                  <a:ext cx="2772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B9580B-D7F4-6A4F-9DFB-ADF9A1294A66}"/>
                    </a:ext>
                  </a:extLst>
                </p14:cNvPr>
                <p14:cNvContentPartPr/>
                <p14:nvPr/>
              </p14:nvContentPartPr>
              <p14:xfrm>
                <a:off x="1923175" y="4190076"/>
                <a:ext cx="99000" cy="327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B9580B-D7F4-6A4F-9DFB-ADF9A1294A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18855" y="4185756"/>
                  <a:ext cx="107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21C31F8-4684-004B-805F-F139167D0684}"/>
                    </a:ext>
                  </a:extLst>
                </p14:cNvPr>
                <p14:cNvContentPartPr/>
                <p14:nvPr/>
              </p14:nvContentPartPr>
              <p14:xfrm>
                <a:off x="2108215" y="4233276"/>
                <a:ext cx="92880" cy="92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21C31F8-4684-004B-805F-F139167D06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03895" y="4228956"/>
                  <a:ext cx="101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907C07-F5EA-BB48-BBFD-F8D138478B69}"/>
                    </a:ext>
                  </a:extLst>
                </p14:cNvPr>
                <p14:cNvContentPartPr/>
                <p14:nvPr/>
              </p14:nvContentPartPr>
              <p14:xfrm>
                <a:off x="2417815" y="4224276"/>
                <a:ext cx="84600" cy="272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907C07-F5EA-BB48-BBFD-F8D138478B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13495" y="4219956"/>
                  <a:ext cx="93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2378E25-0E7B-3849-8A82-0F249BC07016}"/>
                    </a:ext>
                  </a:extLst>
                </p14:cNvPr>
                <p14:cNvContentPartPr/>
                <p14:nvPr/>
              </p14:nvContentPartPr>
              <p14:xfrm>
                <a:off x="2562175" y="4225356"/>
                <a:ext cx="117000" cy="92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2378E25-0E7B-3849-8A82-0F249BC0701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57855" y="4221036"/>
                  <a:ext cx="125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D50CCF-7FE4-3742-812C-95BCAEBC9266}"/>
                    </a:ext>
                  </a:extLst>
                </p14:cNvPr>
                <p14:cNvContentPartPr/>
                <p14:nvPr/>
              </p14:nvContentPartPr>
              <p14:xfrm>
                <a:off x="1822735" y="4036356"/>
                <a:ext cx="442440" cy="490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D50CCF-7FE4-3742-812C-95BCAEBC926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18415" y="4032036"/>
                  <a:ext cx="4510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BD6D5BE-0757-314F-A5DD-D72C5C150CF0}"/>
                    </a:ext>
                  </a:extLst>
                </p14:cNvPr>
                <p14:cNvContentPartPr/>
                <p14:nvPr/>
              </p14:nvContentPartPr>
              <p14:xfrm>
                <a:off x="2369575" y="3988116"/>
                <a:ext cx="434520" cy="531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BD6D5BE-0757-314F-A5DD-D72C5C150CF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65255" y="3983796"/>
                  <a:ext cx="4431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0E5C8FC-5349-094A-96EB-6D34E74E8827}"/>
                    </a:ext>
                  </a:extLst>
                </p14:cNvPr>
                <p14:cNvContentPartPr/>
                <p14:nvPr/>
              </p14:nvContentPartPr>
              <p14:xfrm>
                <a:off x="2015695" y="3188196"/>
                <a:ext cx="217440" cy="782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0E5C8FC-5349-094A-96EB-6D34E74E882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11375" y="3183876"/>
                  <a:ext cx="22608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18AE4B4-0D86-0A4F-8CB1-3E0B6AD16B97}"/>
                    </a:ext>
                  </a:extLst>
                </p14:cNvPr>
                <p14:cNvContentPartPr/>
                <p14:nvPr/>
              </p14:nvContentPartPr>
              <p14:xfrm>
                <a:off x="2509975" y="3188196"/>
                <a:ext cx="137520" cy="691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18AE4B4-0D86-0A4F-8CB1-3E0B6AD16B9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05655" y="3183876"/>
                  <a:ext cx="14616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E96703-D1FA-6541-AE64-FCFDE8B9BD61}"/>
                    </a:ext>
                  </a:extLst>
                </p14:cNvPr>
                <p14:cNvContentPartPr/>
                <p14:nvPr/>
              </p14:nvContentPartPr>
              <p14:xfrm>
                <a:off x="1163575" y="3497796"/>
                <a:ext cx="181080" cy="141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E96703-D1FA-6541-AE64-FCFDE8B9BD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9255" y="3493476"/>
                  <a:ext cx="189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558C19-1F4B-714C-B14A-EC68B3B005DD}"/>
                    </a:ext>
                  </a:extLst>
                </p14:cNvPr>
                <p14:cNvContentPartPr/>
                <p14:nvPr/>
              </p14:nvContentPartPr>
              <p14:xfrm>
                <a:off x="1364815" y="3529836"/>
                <a:ext cx="113040" cy="80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558C19-1F4B-714C-B14A-EC68B3B005D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60495" y="3525516"/>
                  <a:ext cx="121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3557B95-2251-D242-9766-B6424FE9B9E3}"/>
                    </a:ext>
                  </a:extLst>
                </p14:cNvPr>
                <p14:cNvContentPartPr/>
                <p14:nvPr/>
              </p14:nvContentPartPr>
              <p14:xfrm>
                <a:off x="1481095" y="3538116"/>
                <a:ext cx="8280" cy="84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3557B95-2251-D242-9766-B6424FE9B9E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76775" y="3533796"/>
                  <a:ext cx="16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304D57D-6DBF-4645-BF47-DC5F336F23AE}"/>
                    </a:ext>
                  </a:extLst>
                </p14:cNvPr>
                <p14:cNvContentPartPr/>
                <p14:nvPr/>
              </p14:nvContentPartPr>
              <p14:xfrm>
                <a:off x="1501255" y="3437676"/>
                <a:ext cx="360" cy="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304D57D-6DBF-4645-BF47-DC5F336F23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96935" y="34333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4DFAD9-CD17-B140-8B90-DB3E1BCADADF}"/>
                    </a:ext>
                  </a:extLst>
                </p14:cNvPr>
                <p14:cNvContentPartPr/>
                <p14:nvPr/>
              </p14:nvContentPartPr>
              <p14:xfrm>
                <a:off x="1537615" y="3529836"/>
                <a:ext cx="72720" cy="88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4DFAD9-CD17-B140-8B90-DB3E1BCADAD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33295" y="3525516"/>
                  <a:ext cx="81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7087441-410E-2B4C-8B3F-96F498FF8A54}"/>
                    </a:ext>
                  </a:extLst>
                </p14:cNvPr>
                <p14:cNvContentPartPr/>
                <p14:nvPr/>
              </p14:nvContentPartPr>
              <p14:xfrm>
                <a:off x="1666135" y="3501756"/>
                <a:ext cx="80640" cy="100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7087441-410E-2B4C-8B3F-96F498FF8A5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61815" y="3497436"/>
                  <a:ext cx="89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6CBBB47-F24A-034F-AC04-B5A8DAB2B65E}"/>
                    </a:ext>
                  </a:extLst>
                </p14:cNvPr>
                <p14:cNvContentPartPr/>
                <p14:nvPr/>
              </p14:nvContentPartPr>
              <p14:xfrm>
                <a:off x="1786735" y="3521916"/>
                <a:ext cx="12240" cy="81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6CBBB47-F24A-034F-AC04-B5A8DAB2B6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82415" y="3517596"/>
                  <a:ext cx="2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4E21036-D56D-4D4C-8E49-0EFAA911B599}"/>
                    </a:ext>
                  </a:extLst>
                </p14:cNvPr>
                <p14:cNvContentPartPr/>
                <p14:nvPr/>
              </p14:nvContentPartPr>
              <p14:xfrm>
                <a:off x="1806895" y="3457476"/>
                <a:ext cx="360" cy="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4E21036-D56D-4D4C-8E49-0EFAA911B5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02575" y="34531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83BC01-70A8-D344-9841-90534BF8B508}"/>
                    </a:ext>
                  </a:extLst>
                </p14:cNvPr>
                <p14:cNvContentPartPr/>
                <p14:nvPr/>
              </p14:nvContentPartPr>
              <p14:xfrm>
                <a:off x="1848655" y="3517956"/>
                <a:ext cx="87120" cy="92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83BC01-70A8-D344-9841-90534BF8B50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44335" y="3513636"/>
                  <a:ext cx="95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57F8CB9-C465-5543-A61D-E4F2290E29CE}"/>
                    </a:ext>
                  </a:extLst>
                </p14:cNvPr>
                <p14:cNvContentPartPr/>
                <p14:nvPr/>
              </p14:nvContentPartPr>
              <p14:xfrm>
                <a:off x="1541575" y="3678516"/>
                <a:ext cx="36360" cy="108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57F8CB9-C465-5543-A61D-E4F2290E29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37255" y="3674196"/>
                  <a:ext cx="45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DB3C443-AE35-8643-87B2-76F50011EAF8}"/>
                    </a:ext>
                  </a:extLst>
                </p14:cNvPr>
                <p14:cNvContentPartPr/>
                <p14:nvPr/>
              </p14:nvContentPartPr>
              <p14:xfrm>
                <a:off x="1617895" y="3646476"/>
                <a:ext cx="44640" cy="123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DB3C443-AE35-8643-87B2-76F50011EAF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13575" y="3642156"/>
                  <a:ext cx="53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40B67D-D764-DE44-BCCA-CA0879C73943}"/>
                    </a:ext>
                  </a:extLst>
                </p14:cNvPr>
                <p14:cNvContentPartPr/>
                <p14:nvPr/>
              </p14:nvContentPartPr>
              <p14:xfrm>
                <a:off x="1454815" y="3646836"/>
                <a:ext cx="259920" cy="11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40B67D-D764-DE44-BCCA-CA0879C739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50495" y="3642516"/>
                  <a:ext cx="268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C18AA70-683A-3549-A474-90D6DC967763}"/>
                    </a:ext>
                  </a:extLst>
                </p14:cNvPr>
                <p14:cNvContentPartPr/>
                <p14:nvPr/>
              </p14:nvContentPartPr>
              <p14:xfrm>
                <a:off x="1537615" y="3742956"/>
                <a:ext cx="189360" cy="44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C18AA70-683A-3549-A474-90D6DC9677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33295" y="3738636"/>
                  <a:ext cx="198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71B3C7E-1BD2-554E-AEE2-E7209BD9D7C2}"/>
                    </a:ext>
                  </a:extLst>
                </p14:cNvPr>
                <p14:cNvContentPartPr/>
                <p14:nvPr/>
              </p14:nvContentPartPr>
              <p14:xfrm>
                <a:off x="3355975" y="2786436"/>
                <a:ext cx="480960" cy="1009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71B3C7E-1BD2-554E-AEE2-E7209BD9D7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51655" y="2782116"/>
                  <a:ext cx="489600" cy="10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CB21128-28DF-654C-B3DE-BC82AD28EC4B}"/>
                    </a:ext>
                  </a:extLst>
                </p14:cNvPr>
                <p14:cNvContentPartPr/>
                <p14:nvPr/>
              </p14:nvContentPartPr>
              <p14:xfrm>
                <a:off x="3113335" y="4118796"/>
                <a:ext cx="116640" cy="163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CB21128-28DF-654C-B3DE-BC82AD28EC4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09015" y="4114476"/>
                  <a:ext cx="12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DD7EBBE-9717-DF47-A83C-FCAAE464C915}"/>
                    </a:ext>
                  </a:extLst>
                </p14:cNvPr>
                <p14:cNvContentPartPr/>
                <p14:nvPr/>
              </p14:nvContentPartPr>
              <p14:xfrm>
                <a:off x="3201175" y="4064436"/>
                <a:ext cx="92880" cy="450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DD7EBBE-9717-DF47-A83C-FCAAE464C91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96855" y="4060116"/>
                  <a:ext cx="101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C8BAA6C-DA3D-DB49-9D87-DC59F4D40FDE}"/>
                    </a:ext>
                  </a:extLst>
                </p14:cNvPr>
                <p14:cNvContentPartPr/>
                <p14:nvPr/>
              </p14:nvContentPartPr>
              <p14:xfrm>
                <a:off x="3313855" y="4217076"/>
                <a:ext cx="124920" cy="93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C8BAA6C-DA3D-DB49-9D87-DC59F4D40F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09535" y="4212756"/>
                  <a:ext cx="133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42E333F-5A8F-5548-9A6F-36EAFFCF7818}"/>
                    </a:ext>
                  </a:extLst>
                </p14:cNvPr>
                <p14:cNvContentPartPr/>
                <p14:nvPr/>
              </p14:nvContentPartPr>
              <p14:xfrm>
                <a:off x="3632095" y="4104756"/>
                <a:ext cx="67320" cy="185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42E333F-5A8F-5548-9A6F-36EAFFCF78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27775" y="4100436"/>
                  <a:ext cx="75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724DEBE-89FD-E34F-9B1F-E71339F7ED08}"/>
                    </a:ext>
                  </a:extLst>
                </p14:cNvPr>
                <p14:cNvContentPartPr/>
                <p14:nvPr/>
              </p14:nvContentPartPr>
              <p14:xfrm>
                <a:off x="3663415" y="4088556"/>
                <a:ext cx="80640" cy="389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724DEBE-89FD-E34F-9B1F-E71339F7ED0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59095" y="4084236"/>
                  <a:ext cx="89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AA7071-3F9B-A24B-8FC5-6482B5828BFB}"/>
                    </a:ext>
                  </a:extLst>
                </p14:cNvPr>
                <p14:cNvContentPartPr/>
                <p14:nvPr/>
              </p14:nvContentPartPr>
              <p14:xfrm>
                <a:off x="3776095" y="4229316"/>
                <a:ext cx="76680" cy="1008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AA7071-3F9B-A24B-8FC5-6482B5828B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71775" y="4224996"/>
                  <a:ext cx="85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85BC0D9-5CC8-494D-A648-6CB97F6140F5}"/>
                    </a:ext>
                  </a:extLst>
                </p14:cNvPr>
                <p14:cNvContentPartPr/>
                <p14:nvPr/>
              </p14:nvContentPartPr>
              <p14:xfrm>
                <a:off x="3012535" y="3931956"/>
                <a:ext cx="450360" cy="522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85BC0D9-5CC8-494D-A648-6CB97F6140F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08215" y="3927636"/>
                  <a:ext cx="459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BC09031-4072-0840-9955-47FDEEFA1CD0}"/>
                    </a:ext>
                  </a:extLst>
                </p14:cNvPr>
                <p14:cNvContentPartPr/>
                <p14:nvPr/>
              </p14:nvContentPartPr>
              <p14:xfrm>
                <a:off x="3498895" y="3915756"/>
                <a:ext cx="422280" cy="615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BC09031-4072-0840-9955-47FDEEFA1CD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94575" y="3911436"/>
                  <a:ext cx="43092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A856CB3-8BDA-6446-8566-6746CE78AA07}"/>
                    </a:ext>
                  </a:extLst>
                </p14:cNvPr>
                <p14:cNvContentPartPr/>
                <p14:nvPr/>
              </p14:nvContentPartPr>
              <p14:xfrm>
                <a:off x="3265615" y="3745116"/>
                <a:ext cx="141120" cy="108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A856CB3-8BDA-6446-8566-6746CE78AA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61295" y="3740796"/>
                  <a:ext cx="149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C7290C5-DCCE-2146-8812-F694DFA55A1D}"/>
                    </a:ext>
                  </a:extLst>
                </p14:cNvPr>
                <p14:cNvContentPartPr/>
                <p14:nvPr/>
              </p14:nvContentPartPr>
              <p14:xfrm>
                <a:off x="3434455" y="3630276"/>
                <a:ext cx="169200" cy="257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C7290C5-DCCE-2146-8812-F694DFA55A1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30135" y="3625956"/>
                  <a:ext cx="177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A3B9FA-01DB-7E41-BAF0-AD4DCBF3B708}"/>
                    </a:ext>
                  </a:extLst>
                </p14:cNvPr>
                <p14:cNvContentPartPr/>
                <p14:nvPr/>
              </p14:nvContentPartPr>
              <p14:xfrm>
                <a:off x="4029175" y="4136796"/>
                <a:ext cx="85320" cy="299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A3B9FA-01DB-7E41-BAF0-AD4DCBF3B7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24855" y="4132476"/>
                  <a:ext cx="93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637FE90-68A0-DF4B-BB87-D5A4885F5710}"/>
                    </a:ext>
                  </a:extLst>
                </p14:cNvPr>
                <p14:cNvContentPartPr/>
                <p14:nvPr/>
              </p14:nvContentPartPr>
              <p14:xfrm>
                <a:off x="4173895" y="3988116"/>
                <a:ext cx="76680" cy="254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637FE90-68A0-DF4B-BB87-D5A4885F571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69575" y="3983796"/>
                  <a:ext cx="85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0C29B67-215C-C142-A53F-053EC002AF3C}"/>
                    </a:ext>
                  </a:extLst>
                </p14:cNvPr>
                <p14:cNvContentPartPr/>
                <p14:nvPr/>
              </p14:nvContentPartPr>
              <p14:xfrm>
                <a:off x="4370815" y="4112676"/>
                <a:ext cx="102960" cy="358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0C29B67-215C-C142-A53F-053EC002AF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66495" y="4108356"/>
                  <a:ext cx="111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2B4B353-005F-0647-BA30-5BF9CEFA8786}"/>
                    </a:ext>
                  </a:extLst>
                </p14:cNvPr>
                <p14:cNvContentPartPr/>
                <p14:nvPr/>
              </p14:nvContentPartPr>
              <p14:xfrm>
                <a:off x="4499335" y="3992076"/>
                <a:ext cx="124920" cy="289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2B4B353-005F-0647-BA30-5BF9CEFA87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95015" y="3987756"/>
                  <a:ext cx="133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5F44A91-E4B5-A344-9C76-61EA7DA1A074}"/>
                    </a:ext>
                  </a:extLst>
                </p14:cNvPr>
                <p14:cNvContentPartPr/>
                <p14:nvPr/>
              </p14:nvContentPartPr>
              <p14:xfrm>
                <a:off x="3984895" y="3819276"/>
                <a:ext cx="317880" cy="555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5F44A91-E4B5-A344-9C76-61EA7DA1A0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80575" y="3814956"/>
                  <a:ext cx="3265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6663E6D-FF20-1643-A48A-13AD876F2957}"/>
                    </a:ext>
                  </a:extLst>
                </p14:cNvPr>
                <p14:cNvContentPartPr/>
                <p14:nvPr/>
              </p14:nvContentPartPr>
              <p14:xfrm>
                <a:off x="4306735" y="3795156"/>
                <a:ext cx="358200" cy="655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6663E6D-FF20-1643-A48A-13AD876F295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02415" y="3790836"/>
                  <a:ext cx="36684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C553E21-885F-CA47-BD59-9069D1F2F20D}"/>
                    </a:ext>
                  </a:extLst>
                </p14:cNvPr>
                <p14:cNvContentPartPr/>
                <p14:nvPr/>
              </p14:nvContentPartPr>
              <p14:xfrm>
                <a:off x="4021255" y="3445596"/>
                <a:ext cx="183960" cy="289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C553E21-885F-CA47-BD59-9069D1F2F2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16935" y="3441276"/>
                  <a:ext cx="192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F294704-D00E-E14A-94CA-A8ADA1673BE2}"/>
                    </a:ext>
                  </a:extLst>
                </p14:cNvPr>
                <p14:cNvContentPartPr/>
                <p14:nvPr/>
              </p14:nvContentPartPr>
              <p14:xfrm>
                <a:off x="4350655" y="3417516"/>
                <a:ext cx="120960" cy="286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F294704-D00E-E14A-94CA-A8ADA1673B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46335" y="3413196"/>
                  <a:ext cx="129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EB8A21-C76F-5546-958B-3A8E2F5998B1}"/>
                    </a:ext>
                  </a:extLst>
                </p14:cNvPr>
                <p14:cNvContentPartPr/>
                <p14:nvPr/>
              </p14:nvContentPartPr>
              <p14:xfrm>
                <a:off x="2763415" y="3385116"/>
                <a:ext cx="358200" cy="89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EB8A21-C76F-5546-958B-3A8E2F5998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59095" y="3380796"/>
                  <a:ext cx="366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4BD4341-8B53-C54E-9868-97B9326E2BC2}"/>
                    </a:ext>
                  </a:extLst>
                </p14:cNvPr>
                <p14:cNvContentPartPr/>
                <p14:nvPr/>
              </p14:nvContentPartPr>
              <p14:xfrm>
                <a:off x="3145015" y="3417516"/>
                <a:ext cx="32400" cy="56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4BD4341-8B53-C54E-9868-97B9326E2BC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40695" y="3413196"/>
                  <a:ext cx="41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56C1D97-C663-DB4E-AD47-6CEA3616E292}"/>
                    </a:ext>
                  </a:extLst>
                </p14:cNvPr>
                <p14:cNvContentPartPr/>
                <p14:nvPr/>
              </p14:nvContentPartPr>
              <p14:xfrm>
                <a:off x="3173095" y="3324996"/>
                <a:ext cx="360" cy="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56C1D97-C663-DB4E-AD47-6CEA3616E2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68775" y="33206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83B08CA-0BA2-D944-813A-F944F12B8D31}"/>
                    </a:ext>
                  </a:extLst>
                </p14:cNvPr>
                <p14:cNvContentPartPr/>
                <p14:nvPr/>
              </p14:nvContentPartPr>
              <p14:xfrm>
                <a:off x="3225295" y="3414996"/>
                <a:ext cx="68760" cy="63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83B08CA-0BA2-D944-813A-F944F12B8D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20975" y="3410676"/>
                  <a:ext cx="7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CA68FED-0F39-4442-9088-63F016EC5DF5}"/>
                    </a:ext>
                  </a:extLst>
                </p14:cNvPr>
                <p14:cNvContentPartPr/>
                <p14:nvPr/>
              </p14:nvContentPartPr>
              <p14:xfrm>
                <a:off x="3339775" y="3393756"/>
                <a:ext cx="46800" cy="76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CA68FED-0F39-4442-9088-63F016EC5D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35455" y="3389436"/>
                  <a:ext cx="5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6DBAB5-BCD9-CC49-B623-C81170A0D8DE}"/>
                    </a:ext>
                  </a:extLst>
                </p14:cNvPr>
                <p14:cNvContentPartPr/>
                <p14:nvPr/>
              </p14:nvContentPartPr>
              <p14:xfrm>
                <a:off x="3438415" y="3385116"/>
                <a:ext cx="12240" cy="84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6DBAB5-BCD9-CC49-B623-C81170A0D8D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4095" y="3380796"/>
                  <a:ext cx="20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FEF68FB-B56D-B848-986B-75DFA74A652B}"/>
                    </a:ext>
                  </a:extLst>
                </p14:cNvPr>
                <p14:cNvContentPartPr/>
                <p14:nvPr/>
              </p14:nvContentPartPr>
              <p14:xfrm>
                <a:off x="3438415" y="3308796"/>
                <a:ext cx="360" cy="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FEF68FB-B56D-B848-986B-75DFA74A65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34095" y="33044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01AC35F-C281-CB44-90AB-AFA18C59414C}"/>
                    </a:ext>
                  </a:extLst>
                </p14:cNvPr>
                <p14:cNvContentPartPr/>
                <p14:nvPr/>
              </p14:nvContentPartPr>
              <p14:xfrm>
                <a:off x="3494575" y="3373596"/>
                <a:ext cx="88920" cy="108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01AC35F-C281-CB44-90AB-AFA18C59414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490255" y="3369276"/>
                  <a:ext cx="97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9A9EF85-8F7B-6146-AF69-FBE62A5C4602}"/>
                    </a:ext>
                  </a:extLst>
                </p14:cNvPr>
                <p14:cNvContentPartPr/>
                <p14:nvPr/>
              </p14:nvContentPartPr>
              <p14:xfrm>
                <a:off x="3000295" y="3570156"/>
                <a:ext cx="36360" cy="104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9A9EF85-8F7B-6146-AF69-FBE62A5C460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95975" y="3565836"/>
                  <a:ext cx="45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EAD892E-835C-0448-B61D-47E4A886128D}"/>
                    </a:ext>
                  </a:extLst>
                </p14:cNvPr>
                <p14:cNvContentPartPr/>
                <p14:nvPr/>
              </p14:nvContentPartPr>
              <p14:xfrm>
                <a:off x="3084895" y="3562236"/>
                <a:ext cx="21960" cy="93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EAD892E-835C-0448-B61D-47E4A88612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80575" y="3557916"/>
                  <a:ext cx="30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1897532-6FD3-D245-9496-8B70DEB9DB29}"/>
                    </a:ext>
                  </a:extLst>
                </p14:cNvPr>
                <p14:cNvContentPartPr/>
                <p14:nvPr/>
              </p14:nvContentPartPr>
              <p14:xfrm>
                <a:off x="2935135" y="3530556"/>
                <a:ext cx="262440" cy="1166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1897532-6FD3-D245-9496-8B70DEB9DB2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30815" y="3526236"/>
                  <a:ext cx="27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41F4C3E-1EB2-7044-8EE9-C6FCDEB2E0E8}"/>
                    </a:ext>
                  </a:extLst>
                </p14:cNvPr>
                <p14:cNvContentPartPr/>
                <p14:nvPr/>
              </p14:nvContentPartPr>
              <p14:xfrm>
                <a:off x="2913895" y="3638556"/>
                <a:ext cx="288000" cy="72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41F4C3E-1EB2-7044-8EE9-C6FCDEB2E0E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09575" y="3634236"/>
                  <a:ext cx="2966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FFCEBBA-7570-3B4A-9D1C-1326A6FDD208}"/>
                  </a:ext>
                </a:extLst>
              </p14:cNvPr>
              <p14:cNvContentPartPr/>
              <p14:nvPr/>
            </p14:nvContentPartPr>
            <p14:xfrm>
              <a:off x="3768175" y="5591556"/>
              <a:ext cx="360" cy="3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FFCEBBA-7570-3B4A-9D1C-1326A6FDD20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3855" y="55872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4FBB20F-3CE1-9E49-9959-B9B468A3363D}"/>
                  </a:ext>
                </a:extLst>
              </p14:cNvPr>
              <p14:cNvContentPartPr/>
              <p14:nvPr/>
            </p14:nvContentPartPr>
            <p14:xfrm>
              <a:off x="3928735" y="5358636"/>
              <a:ext cx="360" cy="3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4FBB20F-3CE1-9E49-9959-B9B468A3363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24415" y="535431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997B5D3-52B5-F046-BCE2-435D3ED23113}"/>
              </a:ext>
            </a:extLst>
          </p:cNvPr>
          <p:cNvGrpSpPr/>
          <p:nvPr/>
        </p:nvGrpSpPr>
        <p:grpSpPr>
          <a:xfrm>
            <a:off x="4298455" y="5338476"/>
            <a:ext cx="96840" cy="40680"/>
            <a:chOff x="4298455" y="5338476"/>
            <a:chExt cx="96840" cy="4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7E6DB69-8CB2-5641-BA4D-A8893B6AFE5B}"/>
                    </a:ext>
                  </a:extLst>
                </p14:cNvPr>
                <p14:cNvContentPartPr/>
                <p14:nvPr/>
              </p14:nvContentPartPr>
              <p14:xfrm>
                <a:off x="4298455" y="5338476"/>
                <a:ext cx="360" cy="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7E6DB69-8CB2-5641-BA4D-A8893B6AFE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94135" y="53341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08D7558-EEBE-C540-9794-51A1317A161E}"/>
                    </a:ext>
                  </a:extLst>
                </p14:cNvPr>
                <p14:cNvContentPartPr/>
                <p14:nvPr/>
              </p14:nvContentPartPr>
              <p14:xfrm>
                <a:off x="4394935" y="5378796"/>
                <a:ext cx="360" cy="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08D7558-EEBE-C540-9794-51A1317A16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90615" y="53744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8393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1593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Concepts of Biology</vt:lpstr>
      <vt:lpstr>Learning objectives</vt:lpstr>
      <vt:lpstr>Genotypes &amp; Phenotypes</vt:lpstr>
      <vt:lpstr>PowerPoint Presentation</vt:lpstr>
      <vt:lpstr>Genetics, Mendel, and Peas</vt:lpstr>
      <vt:lpstr>Relate genetic patterns of inheritance to the events of meiosis</vt:lpstr>
      <vt:lpstr>PowerPoint Presentation</vt:lpstr>
      <vt:lpstr>Practice Question</vt:lpstr>
      <vt:lpstr>Dihybrid Crosses: Tracking 2 Traits</vt:lpstr>
      <vt:lpstr>Incomplete Dominance</vt:lpstr>
      <vt:lpstr>Codominance</vt:lpstr>
      <vt:lpstr>Codominance Practice Question</vt:lpstr>
      <vt:lpstr>Epistasis</vt:lpstr>
      <vt:lpstr>Another epistasis example</vt:lpstr>
      <vt:lpstr>X-Linked Genes: genes on the x-chromosome</vt:lpstr>
      <vt:lpstr>Figure 8.16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Biology - Chapter 8 - PATTERNS OF INHERITANCE</dc:title>
  <dc:creator>Spuddy McSpare</dc:creator>
  <cp:lastModifiedBy>Emily Avila</cp:lastModifiedBy>
  <cp:revision>82</cp:revision>
  <dcterms:created xsi:type="dcterms:W3CDTF">2012-06-04T02:13:36Z</dcterms:created>
  <dcterms:modified xsi:type="dcterms:W3CDTF">2020-06-25T07:56:57Z</dcterms:modified>
</cp:coreProperties>
</file>