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19"/>
  </p:handoutMasterIdLst>
  <p:sldIdLst>
    <p:sldId id="256" r:id="rId2"/>
    <p:sldId id="305" r:id="rId3"/>
    <p:sldId id="282" r:id="rId4"/>
    <p:sldId id="283" r:id="rId5"/>
    <p:sldId id="306" r:id="rId6"/>
    <p:sldId id="307" r:id="rId7"/>
    <p:sldId id="285" r:id="rId8"/>
    <p:sldId id="308" r:id="rId9"/>
    <p:sldId id="309" r:id="rId10"/>
    <p:sldId id="293" r:id="rId11"/>
    <p:sldId id="294" r:id="rId12"/>
    <p:sldId id="295" r:id="rId13"/>
    <p:sldId id="297" r:id="rId14"/>
    <p:sldId id="299" r:id="rId15"/>
    <p:sldId id="301" r:id="rId16"/>
    <p:sldId id="302" r:id="rId17"/>
    <p:sldId id="31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591" autoAdjust="0"/>
  </p:normalViewPr>
  <p:slideViewPr>
    <p:cSldViewPr snapToGrid="0" snapToObjects="1">
      <p:cViewPr varScale="1">
        <p:scale>
          <a:sx n="96" d="100"/>
          <a:sy n="96" d="100"/>
        </p:scale>
        <p:origin x="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Avila" userId="939183f2-1b0e-483a-ae5d-627ac523c81d" providerId="ADAL" clId="{ABF93143-0FCF-8E4A-B1AC-16EA53AFC12B}"/>
    <pc:docChg chg="custSel addSld delSld modSld">
      <pc:chgData name="Emily Avila" userId="939183f2-1b0e-483a-ae5d-627ac523c81d" providerId="ADAL" clId="{ABF93143-0FCF-8E4A-B1AC-16EA53AFC12B}" dt="2020-06-27T21:56:05.526" v="2115" actId="1036"/>
      <pc:docMkLst>
        <pc:docMk/>
      </pc:docMkLst>
      <pc:sldChg chg="modSp del">
        <pc:chgData name="Emily Avila" userId="939183f2-1b0e-483a-ae5d-627ac523c81d" providerId="ADAL" clId="{ABF93143-0FCF-8E4A-B1AC-16EA53AFC12B}" dt="2020-06-27T20:39:45.319" v="593" actId="21"/>
        <pc:sldMkLst>
          <pc:docMk/>
          <pc:sldMk cId="3285096315" sldId="273"/>
        </pc:sldMkLst>
        <pc:spChg chg="mod">
          <ac:chgData name="Emily Avila" userId="939183f2-1b0e-483a-ae5d-627ac523c81d" providerId="ADAL" clId="{ABF93143-0FCF-8E4A-B1AC-16EA53AFC12B}" dt="2020-06-27T20:35:44.391" v="447" actId="1036"/>
          <ac:spMkLst>
            <pc:docMk/>
            <pc:sldMk cId="3285096315" sldId="273"/>
            <ac:spMk id="5" creationId="{00000000-0000-0000-0000-000000000000}"/>
          </ac:spMkLst>
        </pc:spChg>
        <pc:spChg chg="mod">
          <ac:chgData name="Emily Avila" userId="939183f2-1b0e-483a-ae5d-627ac523c81d" providerId="ADAL" clId="{ABF93143-0FCF-8E4A-B1AC-16EA53AFC12B}" dt="2020-06-27T20:35:40.512" v="430" actId="14100"/>
          <ac:spMkLst>
            <pc:docMk/>
            <pc:sldMk cId="3285096315" sldId="273"/>
            <ac:spMk id="14" creationId="{00000000-0000-0000-0000-000000000000}"/>
          </ac:spMkLst>
        </pc:spChg>
        <pc:picChg chg="mod">
          <ac:chgData name="Emily Avila" userId="939183f2-1b0e-483a-ae5d-627ac523c81d" providerId="ADAL" clId="{ABF93143-0FCF-8E4A-B1AC-16EA53AFC12B}" dt="2020-06-27T20:35:37.283" v="429" actId="14100"/>
          <ac:picMkLst>
            <pc:docMk/>
            <pc:sldMk cId="3285096315" sldId="273"/>
            <ac:picMk id="2" creationId="{00000000-0000-0000-0000-000000000000}"/>
          </ac:picMkLst>
        </pc:picChg>
      </pc:sldChg>
      <pc:sldChg chg="del">
        <pc:chgData name="Emily Avila" userId="939183f2-1b0e-483a-ae5d-627ac523c81d" providerId="ADAL" clId="{ABF93143-0FCF-8E4A-B1AC-16EA53AFC12B}" dt="2020-06-27T20:32:30.656" v="26" actId="2696"/>
        <pc:sldMkLst>
          <pc:docMk/>
          <pc:sldMk cId="201740445" sldId="280"/>
        </pc:sldMkLst>
      </pc:sldChg>
      <pc:sldChg chg="del">
        <pc:chgData name="Emily Avila" userId="939183f2-1b0e-483a-ae5d-627ac523c81d" providerId="ADAL" clId="{ABF93143-0FCF-8E4A-B1AC-16EA53AFC12B}" dt="2020-06-27T20:32:36.837" v="27" actId="2696"/>
        <pc:sldMkLst>
          <pc:docMk/>
          <pc:sldMk cId="3415499003" sldId="281"/>
        </pc:sldMkLst>
      </pc:sldChg>
      <pc:sldChg chg="modSp">
        <pc:chgData name="Emily Avila" userId="939183f2-1b0e-483a-ae5d-627ac523c81d" providerId="ADAL" clId="{ABF93143-0FCF-8E4A-B1AC-16EA53AFC12B}" dt="2020-06-27T20:44:31.945" v="645" actId="20577"/>
        <pc:sldMkLst>
          <pc:docMk/>
          <pc:sldMk cId="3824471546" sldId="282"/>
        </pc:sldMkLst>
        <pc:spChg chg="mod">
          <ac:chgData name="Emily Avila" userId="939183f2-1b0e-483a-ae5d-627ac523c81d" providerId="ADAL" clId="{ABF93143-0FCF-8E4A-B1AC-16EA53AFC12B}" dt="2020-06-27T20:44:31.945" v="645" actId="20577"/>
          <ac:spMkLst>
            <pc:docMk/>
            <pc:sldMk cId="3824471546" sldId="282"/>
            <ac:spMk id="5" creationId="{00000000-0000-0000-0000-000000000000}"/>
          </ac:spMkLst>
        </pc:spChg>
        <pc:spChg chg="mod">
          <ac:chgData name="Emily Avila" userId="939183f2-1b0e-483a-ae5d-627ac523c81d" providerId="ADAL" clId="{ABF93143-0FCF-8E4A-B1AC-16EA53AFC12B}" dt="2020-06-27T20:34:25.106" v="205" actId="1036"/>
          <ac:spMkLst>
            <pc:docMk/>
            <pc:sldMk cId="3824471546" sldId="282"/>
            <ac:spMk id="7" creationId="{00000000-0000-0000-0000-000000000000}"/>
          </ac:spMkLst>
        </pc:spChg>
        <pc:picChg chg="mod">
          <ac:chgData name="Emily Avila" userId="939183f2-1b0e-483a-ae5d-627ac523c81d" providerId="ADAL" clId="{ABF93143-0FCF-8E4A-B1AC-16EA53AFC12B}" dt="2020-06-27T20:34:29.526" v="227" actId="1036"/>
          <ac:picMkLst>
            <pc:docMk/>
            <pc:sldMk cId="3824471546" sldId="282"/>
            <ac:picMk id="3" creationId="{00000000-0000-0000-0000-000000000000}"/>
          </ac:picMkLst>
        </pc:picChg>
      </pc:sldChg>
      <pc:sldChg chg="modSp">
        <pc:chgData name="Emily Avila" userId="939183f2-1b0e-483a-ae5d-627ac523c81d" providerId="ADAL" clId="{ABF93143-0FCF-8E4A-B1AC-16EA53AFC12B}" dt="2020-06-27T20:44:41.169" v="663" actId="20577"/>
        <pc:sldMkLst>
          <pc:docMk/>
          <pc:sldMk cId="2448465979" sldId="283"/>
        </pc:sldMkLst>
        <pc:spChg chg="mod">
          <ac:chgData name="Emily Avila" userId="939183f2-1b0e-483a-ae5d-627ac523c81d" providerId="ADAL" clId="{ABF93143-0FCF-8E4A-B1AC-16EA53AFC12B}" dt="2020-06-27T20:44:41.169" v="663" actId="20577"/>
          <ac:spMkLst>
            <pc:docMk/>
            <pc:sldMk cId="2448465979" sldId="283"/>
            <ac:spMk id="5" creationId="{00000000-0000-0000-0000-000000000000}"/>
          </ac:spMkLst>
        </pc:spChg>
        <pc:spChg chg="mod">
          <ac:chgData name="Emily Avila" userId="939183f2-1b0e-483a-ae5d-627ac523c81d" providerId="ADAL" clId="{ABF93143-0FCF-8E4A-B1AC-16EA53AFC12B}" dt="2020-06-27T20:34:40.271" v="262" actId="1036"/>
          <ac:spMkLst>
            <pc:docMk/>
            <pc:sldMk cId="2448465979" sldId="283"/>
            <ac:spMk id="7" creationId="{00000000-0000-0000-0000-000000000000}"/>
          </ac:spMkLst>
        </pc:spChg>
        <pc:picChg chg="mod">
          <ac:chgData name="Emily Avila" userId="939183f2-1b0e-483a-ae5d-627ac523c81d" providerId="ADAL" clId="{ABF93143-0FCF-8E4A-B1AC-16EA53AFC12B}" dt="2020-06-27T20:34:45.165" v="285" actId="1036"/>
          <ac:picMkLst>
            <pc:docMk/>
            <pc:sldMk cId="2448465979" sldId="283"/>
            <ac:picMk id="2" creationId="{00000000-0000-0000-0000-000000000000}"/>
          </ac:picMkLst>
        </pc:picChg>
      </pc:sldChg>
      <pc:sldChg chg="del">
        <pc:chgData name="Emily Avila" userId="939183f2-1b0e-483a-ae5d-627ac523c81d" providerId="ADAL" clId="{ABF93143-0FCF-8E4A-B1AC-16EA53AFC12B}" dt="2020-06-27T20:33:27.518" v="110" actId="2696"/>
        <pc:sldMkLst>
          <pc:docMk/>
          <pc:sldMk cId="708390395" sldId="284"/>
        </pc:sldMkLst>
      </pc:sldChg>
      <pc:sldChg chg="modSp">
        <pc:chgData name="Emily Avila" userId="939183f2-1b0e-483a-ae5d-627ac523c81d" providerId="ADAL" clId="{ABF93143-0FCF-8E4A-B1AC-16EA53AFC12B}" dt="2020-06-27T20:35:04.756" v="364" actId="1036"/>
        <pc:sldMkLst>
          <pc:docMk/>
          <pc:sldMk cId="2132618333" sldId="285"/>
        </pc:sldMkLst>
        <pc:spChg chg="mod">
          <ac:chgData name="Emily Avila" userId="939183f2-1b0e-483a-ae5d-627ac523c81d" providerId="ADAL" clId="{ABF93143-0FCF-8E4A-B1AC-16EA53AFC12B}" dt="2020-06-27T20:35:04.756" v="364" actId="1036"/>
          <ac:spMkLst>
            <pc:docMk/>
            <pc:sldMk cId="2132618333" sldId="285"/>
            <ac:spMk id="5" creationId="{00000000-0000-0000-0000-000000000000}"/>
          </ac:spMkLst>
        </pc:spChg>
        <pc:spChg chg="mod">
          <ac:chgData name="Emily Avila" userId="939183f2-1b0e-483a-ae5d-627ac523c81d" providerId="ADAL" clId="{ABF93143-0FCF-8E4A-B1AC-16EA53AFC12B}" dt="2020-06-27T20:34:56.426" v="327" actId="1036"/>
          <ac:spMkLst>
            <pc:docMk/>
            <pc:sldMk cId="2132618333" sldId="285"/>
            <ac:spMk id="7" creationId="{00000000-0000-0000-0000-000000000000}"/>
          </ac:spMkLst>
        </pc:spChg>
        <pc:picChg chg="mod">
          <ac:chgData name="Emily Avila" userId="939183f2-1b0e-483a-ae5d-627ac523c81d" providerId="ADAL" clId="{ABF93143-0FCF-8E4A-B1AC-16EA53AFC12B}" dt="2020-06-27T20:35:00.708" v="348" actId="1036"/>
          <ac:picMkLst>
            <pc:docMk/>
            <pc:sldMk cId="2132618333" sldId="285"/>
            <ac:picMk id="2" creationId="{00000000-0000-0000-0000-000000000000}"/>
          </ac:picMkLst>
        </pc:picChg>
      </pc:sldChg>
      <pc:sldChg chg="del">
        <pc:chgData name="Emily Avila" userId="939183f2-1b0e-483a-ae5d-627ac523c81d" providerId="ADAL" clId="{ABF93143-0FCF-8E4A-B1AC-16EA53AFC12B}" dt="2020-06-27T20:36:10.549" v="448" actId="21"/>
        <pc:sldMkLst>
          <pc:docMk/>
          <pc:sldMk cId="3730950534" sldId="286"/>
        </pc:sldMkLst>
      </pc:sldChg>
      <pc:sldChg chg="del">
        <pc:chgData name="Emily Avila" userId="939183f2-1b0e-483a-ae5d-627ac523c81d" providerId="ADAL" clId="{ABF93143-0FCF-8E4A-B1AC-16EA53AFC12B}" dt="2020-06-27T20:47:06.040" v="664" actId="2696"/>
        <pc:sldMkLst>
          <pc:docMk/>
          <pc:sldMk cId="1763160354" sldId="287"/>
        </pc:sldMkLst>
      </pc:sldChg>
      <pc:sldChg chg="del">
        <pc:chgData name="Emily Avila" userId="939183f2-1b0e-483a-ae5d-627ac523c81d" providerId="ADAL" clId="{ABF93143-0FCF-8E4A-B1AC-16EA53AFC12B}" dt="2020-06-27T20:47:09.542" v="665" actId="2696"/>
        <pc:sldMkLst>
          <pc:docMk/>
          <pc:sldMk cId="77985904" sldId="288"/>
        </pc:sldMkLst>
      </pc:sldChg>
      <pc:sldChg chg="del">
        <pc:chgData name="Emily Avila" userId="939183f2-1b0e-483a-ae5d-627ac523c81d" providerId="ADAL" clId="{ABF93143-0FCF-8E4A-B1AC-16EA53AFC12B}" dt="2020-06-27T20:47:15.071" v="666" actId="2696"/>
        <pc:sldMkLst>
          <pc:docMk/>
          <pc:sldMk cId="391935324" sldId="289"/>
        </pc:sldMkLst>
      </pc:sldChg>
      <pc:sldChg chg="del">
        <pc:chgData name="Emily Avila" userId="939183f2-1b0e-483a-ae5d-627ac523c81d" providerId="ADAL" clId="{ABF93143-0FCF-8E4A-B1AC-16EA53AFC12B}" dt="2020-06-27T20:47:18.759" v="667" actId="2696"/>
        <pc:sldMkLst>
          <pc:docMk/>
          <pc:sldMk cId="602619838" sldId="290"/>
        </pc:sldMkLst>
      </pc:sldChg>
      <pc:sldChg chg="del">
        <pc:chgData name="Emily Avila" userId="939183f2-1b0e-483a-ae5d-627ac523c81d" providerId="ADAL" clId="{ABF93143-0FCF-8E4A-B1AC-16EA53AFC12B}" dt="2020-06-27T20:47:23.709" v="668" actId="2696"/>
        <pc:sldMkLst>
          <pc:docMk/>
          <pc:sldMk cId="1926995574" sldId="292"/>
        </pc:sldMkLst>
      </pc:sldChg>
      <pc:sldChg chg="addSp modSp">
        <pc:chgData name="Emily Avila" userId="939183f2-1b0e-483a-ae5d-627ac523c81d" providerId="ADAL" clId="{ABF93143-0FCF-8E4A-B1AC-16EA53AFC12B}" dt="2020-06-27T20:56:34.303" v="1116" actId="1076"/>
        <pc:sldMkLst>
          <pc:docMk/>
          <pc:sldMk cId="512109820" sldId="293"/>
        </pc:sldMkLst>
        <pc:spChg chg="add mod">
          <ac:chgData name="Emily Avila" userId="939183f2-1b0e-483a-ae5d-627ac523c81d" providerId="ADAL" clId="{ABF93143-0FCF-8E4A-B1AC-16EA53AFC12B}" dt="2020-06-27T20:56:19.690" v="1103" actId="1038"/>
          <ac:spMkLst>
            <pc:docMk/>
            <pc:sldMk cId="512109820" sldId="293"/>
            <ac:spMk id="2" creationId="{832A9046-1A87-1148-9800-6ADE447F7A1B}"/>
          </ac:spMkLst>
        </pc:spChg>
        <pc:spChg chg="add mod">
          <ac:chgData name="Emily Avila" userId="939183f2-1b0e-483a-ae5d-627ac523c81d" providerId="ADAL" clId="{ABF93143-0FCF-8E4A-B1AC-16EA53AFC12B}" dt="2020-06-27T20:56:34.303" v="1116" actId="1076"/>
          <ac:spMkLst>
            <pc:docMk/>
            <pc:sldMk cId="512109820" sldId="293"/>
            <ac:spMk id="3" creationId="{48E2F044-4C56-3142-959C-F25F54B29DC2}"/>
          </ac:spMkLst>
        </pc:spChg>
        <pc:spChg chg="mod">
          <ac:chgData name="Emily Avila" userId="939183f2-1b0e-483a-ae5d-627ac523c81d" providerId="ADAL" clId="{ABF93143-0FCF-8E4A-B1AC-16EA53AFC12B}" dt="2020-06-27T20:47:57.069" v="715" actId="1036"/>
          <ac:spMkLst>
            <pc:docMk/>
            <pc:sldMk cId="512109820" sldId="293"/>
            <ac:spMk id="5" creationId="{00000000-0000-0000-0000-000000000000}"/>
          </ac:spMkLst>
        </pc:spChg>
        <pc:spChg chg="mod">
          <ac:chgData name="Emily Avila" userId="939183f2-1b0e-483a-ae5d-627ac523c81d" providerId="ADAL" clId="{ABF93143-0FCF-8E4A-B1AC-16EA53AFC12B}" dt="2020-06-27T20:49:28.944" v="1048" actId="20577"/>
          <ac:spMkLst>
            <pc:docMk/>
            <pc:sldMk cId="512109820" sldId="293"/>
            <ac:spMk id="14" creationId="{00000000-0000-0000-0000-000000000000}"/>
          </ac:spMkLst>
        </pc:spChg>
        <pc:picChg chg="mod">
          <ac:chgData name="Emily Avila" userId="939183f2-1b0e-483a-ae5d-627ac523c81d" providerId="ADAL" clId="{ABF93143-0FCF-8E4A-B1AC-16EA53AFC12B}" dt="2020-06-27T20:47:52.624" v="698" actId="14100"/>
          <ac:picMkLst>
            <pc:docMk/>
            <pc:sldMk cId="512109820" sldId="293"/>
            <ac:picMk id="4" creationId="{00000000-0000-0000-0000-000000000000}"/>
          </ac:picMkLst>
        </pc:picChg>
      </pc:sldChg>
      <pc:sldChg chg="modSp">
        <pc:chgData name="Emily Avila" userId="939183f2-1b0e-483a-ae5d-627ac523c81d" providerId="ADAL" clId="{ABF93143-0FCF-8E4A-B1AC-16EA53AFC12B}" dt="2020-06-27T20:57:20.812" v="1140" actId="20577"/>
        <pc:sldMkLst>
          <pc:docMk/>
          <pc:sldMk cId="2469464385" sldId="294"/>
        </pc:sldMkLst>
        <pc:spChg chg="mod">
          <ac:chgData name="Emily Avila" userId="939183f2-1b0e-483a-ae5d-627ac523c81d" providerId="ADAL" clId="{ABF93143-0FCF-8E4A-B1AC-16EA53AFC12B}" dt="2020-06-27T20:57:20.812" v="1140" actId="20577"/>
          <ac:spMkLst>
            <pc:docMk/>
            <pc:sldMk cId="2469464385" sldId="294"/>
            <ac:spMk id="5" creationId="{00000000-0000-0000-0000-000000000000}"/>
          </ac:spMkLst>
        </pc:spChg>
      </pc:sldChg>
      <pc:sldChg chg="modSp">
        <pc:chgData name="Emily Avila" userId="939183f2-1b0e-483a-ae5d-627ac523c81d" providerId="ADAL" clId="{ABF93143-0FCF-8E4A-B1AC-16EA53AFC12B}" dt="2020-06-27T20:57:54.837" v="1204" actId="20577"/>
        <pc:sldMkLst>
          <pc:docMk/>
          <pc:sldMk cId="3656216945" sldId="295"/>
        </pc:sldMkLst>
        <pc:spChg chg="mod">
          <ac:chgData name="Emily Avila" userId="939183f2-1b0e-483a-ae5d-627ac523c81d" providerId="ADAL" clId="{ABF93143-0FCF-8E4A-B1AC-16EA53AFC12B}" dt="2020-06-27T20:57:54.837" v="1204" actId="20577"/>
          <ac:spMkLst>
            <pc:docMk/>
            <pc:sldMk cId="3656216945" sldId="295"/>
            <ac:spMk id="5" creationId="{00000000-0000-0000-0000-000000000000}"/>
          </ac:spMkLst>
        </pc:spChg>
      </pc:sldChg>
      <pc:sldChg chg="del">
        <pc:chgData name="Emily Avila" userId="939183f2-1b0e-483a-ae5d-627ac523c81d" providerId="ADAL" clId="{ABF93143-0FCF-8E4A-B1AC-16EA53AFC12B}" dt="2020-06-27T20:58:08.438" v="1205" actId="2696"/>
        <pc:sldMkLst>
          <pc:docMk/>
          <pc:sldMk cId="2857379413" sldId="296"/>
        </pc:sldMkLst>
      </pc:sldChg>
      <pc:sldChg chg="modSp">
        <pc:chgData name="Emily Avila" userId="939183f2-1b0e-483a-ae5d-627ac523c81d" providerId="ADAL" clId="{ABF93143-0FCF-8E4A-B1AC-16EA53AFC12B}" dt="2020-06-27T21:09:31.335" v="1383" actId="1036"/>
        <pc:sldMkLst>
          <pc:docMk/>
          <pc:sldMk cId="916594862" sldId="297"/>
        </pc:sldMkLst>
        <pc:spChg chg="mod">
          <ac:chgData name="Emily Avila" userId="939183f2-1b0e-483a-ae5d-627ac523c81d" providerId="ADAL" clId="{ABF93143-0FCF-8E4A-B1AC-16EA53AFC12B}" dt="2020-06-27T21:09:31.335" v="1383" actId="1036"/>
          <ac:spMkLst>
            <pc:docMk/>
            <pc:sldMk cId="916594862" sldId="297"/>
            <ac:spMk id="5" creationId="{00000000-0000-0000-0000-000000000000}"/>
          </ac:spMkLst>
        </pc:spChg>
        <pc:spChg chg="mod">
          <ac:chgData name="Emily Avila" userId="939183f2-1b0e-483a-ae5d-627ac523c81d" providerId="ADAL" clId="{ABF93143-0FCF-8E4A-B1AC-16EA53AFC12B}" dt="2020-06-27T21:09:18.656" v="1338" actId="20577"/>
          <ac:spMkLst>
            <pc:docMk/>
            <pc:sldMk cId="916594862" sldId="297"/>
            <ac:spMk id="7" creationId="{00000000-0000-0000-0000-000000000000}"/>
          </ac:spMkLst>
        </pc:spChg>
        <pc:picChg chg="mod">
          <ac:chgData name="Emily Avila" userId="939183f2-1b0e-483a-ae5d-627ac523c81d" providerId="ADAL" clId="{ABF93143-0FCF-8E4A-B1AC-16EA53AFC12B}" dt="2020-06-27T21:09:25.995" v="1365" actId="1036"/>
          <ac:picMkLst>
            <pc:docMk/>
            <pc:sldMk cId="916594862" sldId="297"/>
            <ac:picMk id="2" creationId="{00000000-0000-0000-0000-000000000000}"/>
          </ac:picMkLst>
        </pc:picChg>
      </pc:sldChg>
      <pc:sldChg chg="del">
        <pc:chgData name="Emily Avila" userId="939183f2-1b0e-483a-ae5d-627ac523c81d" providerId="ADAL" clId="{ABF93143-0FCF-8E4A-B1AC-16EA53AFC12B}" dt="2020-06-27T21:10:02.490" v="1384" actId="2696"/>
        <pc:sldMkLst>
          <pc:docMk/>
          <pc:sldMk cId="3649517952" sldId="298"/>
        </pc:sldMkLst>
      </pc:sldChg>
      <pc:sldChg chg="modSp">
        <pc:chgData name="Emily Avila" userId="939183f2-1b0e-483a-ae5d-627ac523c81d" providerId="ADAL" clId="{ABF93143-0FCF-8E4A-B1AC-16EA53AFC12B}" dt="2020-06-27T21:11:41.718" v="1545" actId="20577"/>
        <pc:sldMkLst>
          <pc:docMk/>
          <pc:sldMk cId="4238046548" sldId="299"/>
        </pc:sldMkLst>
        <pc:spChg chg="mod">
          <ac:chgData name="Emily Avila" userId="939183f2-1b0e-483a-ae5d-627ac523c81d" providerId="ADAL" clId="{ABF93143-0FCF-8E4A-B1AC-16EA53AFC12B}" dt="2020-06-27T21:10:59.776" v="1526" actId="1036"/>
          <ac:spMkLst>
            <pc:docMk/>
            <pc:sldMk cId="4238046548" sldId="299"/>
            <ac:spMk id="5" creationId="{00000000-0000-0000-0000-000000000000}"/>
          </ac:spMkLst>
        </pc:spChg>
        <pc:spChg chg="mod">
          <ac:chgData name="Emily Avila" userId="939183f2-1b0e-483a-ae5d-627ac523c81d" providerId="ADAL" clId="{ABF93143-0FCF-8E4A-B1AC-16EA53AFC12B}" dt="2020-06-27T21:11:41.718" v="1545" actId="20577"/>
          <ac:spMkLst>
            <pc:docMk/>
            <pc:sldMk cId="4238046548" sldId="299"/>
            <ac:spMk id="7" creationId="{00000000-0000-0000-0000-000000000000}"/>
          </ac:spMkLst>
        </pc:spChg>
        <pc:picChg chg="mod modCrop">
          <ac:chgData name="Emily Avila" userId="939183f2-1b0e-483a-ae5d-627ac523c81d" providerId="ADAL" clId="{ABF93143-0FCF-8E4A-B1AC-16EA53AFC12B}" dt="2020-06-27T21:11:23.648" v="1544" actId="1035"/>
          <ac:picMkLst>
            <pc:docMk/>
            <pc:sldMk cId="4238046548" sldId="299"/>
            <ac:picMk id="2" creationId="{00000000-0000-0000-0000-000000000000}"/>
          </ac:picMkLst>
        </pc:picChg>
      </pc:sldChg>
      <pc:sldChg chg="modSp">
        <pc:chgData name="Emily Avila" userId="939183f2-1b0e-483a-ae5d-627ac523c81d" providerId="ADAL" clId="{ABF93143-0FCF-8E4A-B1AC-16EA53AFC12B}" dt="2020-06-27T21:12:17.702" v="1586" actId="1036"/>
        <pc:sldMkLst>
          <pc:docMk/>
          <pc:sldMk cId="1160287039" sldId="301"/>
        </pc:sldMkLst>
        <pc:spChg chg="mod">
          <ac:chgData name="Emily Avila" userId="939183f2-1b0e-483a-ae5d-627ac523c81d" providerId="ADAL" clId="{ABF93143-0FCF-8E4A-B1AC-16EA53AFC12B}" dt="2020-06-27T21:12:17.702" v="1586" actId="1036"/>
          <ac:spMkLst>
            <pc:docMk/>
            <pc:sldMk cId="1160287039" sldId="301"/>
            <ac:spMk id="5" creationId="{00000000-0000-0000-0000-000000000000}"/>
          </ac:spMkLst>
        </pc:spChg>
        <pc:spChg chg="mod">
          <ac:chgData name="Emily Avila" userId="939183f2-1b0e-483a-ae5d-627ac523c81d" providerId="ADAL" clId="{ABF93143-0FCF-8E4A-B1AC-16EA53AFC12B}" dt="2020-06-27T21:12:10.386" v="1568" actId="14100"/>
          <ac:spMkLst>
            <pc:docMk/>
            <pc:sldMk cId="1160287039" sldId="301"/>
            <ac:spMk id="14" creationId="{00000000-0000-0000-0000-000000000000}"/>
          </ac:spMkLst>
        </pc:spChg>
        <pc:picChg chg="mod">
          <ac:chgData name="Emily Avila" userId="939183f2-1b0e-483a-ae5d-627ac523c81d" providerId="ADAL" clId="{ABF93143-0FCF-8E4A-B1AC-16EA53AFC12B}" dt="2020-06-27T21:12:13.897" v="1569" actId="14100"/>
          <ac:picMkLst>
            <pc:docMk/>
            <pc:sldMk cId="1160287039" sldId="301"/>
            <ac:picMk id="3" creationId="{00000000-0000-0000-0000-000000000000}"/>
          </ac:picMkLst>
        </pc:picChg>
      </pc:sldChg>
      <pc:sldChg chg="modSp">
        <pc:chgData name="Emily Avila" userId="939183f2-1b0e-483a-ae5d-627ac523c81d" providerId="ADAL" clId="{ABF93143-0FCF-8E4A-B1AC-16EA53AFC12B}" dt="2020-06-27T21:13:00.684" v="1641" actId="14100"/>
        <pc:sldMkLst>
          <pc:docMk/>
          <pc:sldMk cId="1542933413" sldId="302"/>
        </pc:sldMkLst>
        <pc:spChg chg="mod">
          <ac:chgData name="Emily Avila" userId="939183f2-1b0e-483a-ae5d-627ac523c81d" providerId="ADAL" clId="{ABF93143-0FCF-8E4A-B1AC-16EA53AFC12B}" dt="2020-06-27T21:12:56.937" v="1640" actId="1036"/>
          <ac:spMkLst>
            <pc:docMk/>
            <pc:sldMk cId="1542933413" sldId="302"/>
            <ac:spMk id="5" creationId="{00000000-0000-0000-0000-000000000000}"/>
          </ac:spMkLst>
        </pc:spChg>
        <pc:spChg chg="mod">
          <ac:chgData name="Emily Avila" userId="939183f2-1b0e-483a-ae5d-627ac523c81d" providerId="ADAL" clId="{ABF93143-0FCF-8E4A-B1AC-16EA53AFC12B}" dt="2020-06-27T21:12:50.121" v="1622" actId="14100"/>
          <ac:spMkLst>
            <pc:docMk/>
            <pc:sldMk cId="1542933413" sldId="302"/>
            <ac:spMk id="14" creationId="{00000000-0000-0000-0000-000000000000}"/>
          </ac:spMkLst>
        </pc:spChg>
        <pc:picChg chg="mod">
          <ac:chgData name="Emily Avila" userId="939183f2-1b0e-483a-ae5d-627ac523c81d" providerId="ADAL" clId="{ABF93143-0FCF-8E4A-B1AC-16EA53AFC12B}" dt="2020-06-27T21:13:00.684" v="1641" actId="14100"/>
          <ac:picMkLst>
            <pc:docMk/>
            <pc:sldMk cId="1542933413" sldId="302"/>
            <ac:picMk id="2" creationId="{00000000-0000-0000-0000-000000000000}"/>
          </ac:picMkLst>
        </pc:picChg>
      </pc:sldChg>
      <pc:sldChg chg="del">
        <pc:chgData name="Emily Avila" userId="939183f2-1b0e-483a-ae5d-627ac523c81d" providerId="ADAL" clId="{ABF93143-0FCF-8E4A-B1AC-16EA53AFC12B}" dt="2020-06-27T21:12:45.317" v="1621" actId="2696"/>
        <pc:sldMkLst>
          <pc:docMk/>
          <pc:sldMk cId="4027080023" sldId="304"/>
        </pc:sldMkLst>
      </pc:sldChg>
      <pc:sldChg chg="addSp delSp modSp new mod modClrScheme chgLayout">
        <pc:chgData name="Emily Avila" userId="939183f2-1b0e-483a-ae5d-627ac523c81d" providerId="ADAL" clId="{ABF93143-0FCF-8E4A-B1AC-16EA53AFC12B}" dt="2020-06-27T20:43:43.732" v="627" actId="20577"/>
        <pc:sldMkLst>
          <pc:docMk/>
          <pc:sldMk cId="662712882" sldId="305"/>
        </pc:sldMkLst>
        <pc:spChg chg="add mod">
          <ac:chgData name="Emily Avila" userId="939183f2-1b0e-483a-ae5d-627ac523c81d" providerId="ADAL" clId="{ABF93143-0FCF-8E4A-B1AC-16EA53AFC12B}" dt="2020-06-27T20:34:18.547" v="187" actId="1036"/>
          <ac:spMkLst>
            <pc:docMk/>
            <pc:sldMk cId="662712882" sldId="305"/>
            <ac:spMk id="2" creationId="{7A0744DC-4E43-D24A-AF92-ABDB2E587FEC}"/>
          </ac:spMkLst>
        </pc:spChg>
        <pc:spChg chg="add del mod">
          <ac:chgData name="Emily Avila" userId="939183f2-1b0e-483a-ae5d-627ac523c81d" providerId="ADAL" clId="{ABF93143-0FCF-8E4A-B1AC-16EA53AFC12B}" dt="2020-06-27T20:29:08.941" v="21" actId="478"/>
          <ac:spMkLst>
            <pc:docMk/>
            <pc:sldMk cId="662712882" sldId="305"/>
            <ac:spMk id="3" creationId="{1BD12BDC-94ED-7F4E-9273-CBFEBC67114F}"/>
          </ac:spMkLst>
        </pc:spChg>
        <pc:spChg chg="add mod">
          <ac:chgData name="Emily Avila" userId="939183f2-1b0e-483a-ae5d-627ac523c81d" providerId="ADAL" clId="{ABF93143-0FCF-8E4A-B1AC-16EA53AFC12B}" dt="2020-06-27T20:43:43.732" v="627" actId="20577"/>
          <ac:spMkLst>
            <pc:docMk/>
            <pc:sldMk cId="662712882" sldId="305"/>
            <ac:spMk id="4" creationId="{85A5915A-13E0-5847-8FCE-A4F69B059904}"/>
          </ac:spMkLst>
        </pc:spChg>
      </pc:sldChg>
      <pc:sldChg chg="modSp add">
        <pc:chgData name="Emily Avila" userId="939183f2-1b0e-483a-ae5d-627ac523c81d" providerId="ADAL" clId="{ABF93143-0FCF-8E4A-B1AC-16EA53AFC12B}" dt="2020-06-27T20:37:24.391" v="592" actId="1036"/>
        <pc:sldMkLst>
          <pc:docMk/>
          <pc:sldMk cId="3730950534" sldId="306"/>
        </pc:sldMkLst>
        <pc:spChg chg="mod">
          <ac:chgData name="Emily Avila" userId="939183f2-1b0e-483a-ae5d-627ac523c81d" providerId="ADAL" clId="{ABF93143-0FCF-8E4A-B1AC-16EA53AFC12B}" dt="2020-06-27T20:37:24.391" v="592" actId="1036"/>
          <ac:spMkLst>
            <pc:docMk/>
            <pc:sldMk cId="3730950534" sldId="306"/>
            <ac:spMk id="5" creationId="{00000000-0000-0000-0000-000000000000}"/>
          </ac:spMkLst>
        </pc:spChg>
        <pc:spChg chg="mod">
          <ac:chgData name="Emily Avila" userId="939183f2-1b0e-483a-ae5d-627ac523c81d" providerId="ADAL" clId="{ABF93143-0FCF-8E4A-B1AC-16EA53AFC12B}" dt="2020-06-27T20:37:12.015" v="564" actId="14100"/>
          <ac:spMkLst>
            <pc:docMk/>
            <pc:sldMk cId="3730950534" sldId="306"/>
            <ac:spMk id="14" creationId="{00000000-0000-0000-0000-000000000000}"/>
          </ac:spMkLst>
        </pc:spChg>
        <pc:picChg chg="mod">
          <ac:chgData name="Emily Avila" userId="939183f2-1b0e-483a-ae5d-627ac523c81d" providerId="ADAL" clId="{ABF93143-0FCF-8E4A-B1AC-16EA53AFC12B}" dt="2020-06-27T20:37:17.176" v="565" actId="14100"/>
          <ac:picMkLst>
            <pc:docMk/>
            <pc:sldMk cId="3730950534" sldId="306"/>
            <ac:picMk id="4" creationId="{00000000-0000-0000-0000-000000000000}"/>
          </ac:picMkLst>
        </pc:picChg>
      </pc:sldChg>
      <pc:sldChg chg="add">
        <pc:chgData name="Emily Avila" userId="939183f2-1b0e-483a-ae5d-627ac523c81d" providerId="ADAL" clId="{ABF93143-0FCF-8E4A-B1AC-16EA53AFC12B}" dt="2020-06-27T20:39:48.522" v="594" actId="22"/>
        <pc:sldMkLst>
          <pc:docMk/>
          <pc:sldMk cId="3285096315" sldId="307"/>
        </pc:sldMkLst>
      </pc:sldChg>
      <pc:sldChg chg="add">
        <pc:chgData name="Emily Avila" userId="939183f2-1b0e-483a-ae5d-627ac523c81d" providerId="ADAL" clId="{ABF93143-0FCF-8E4A-B1AC-16EA53AFC12B}" dt="2020-06-27T20:42:53.426" v="595" actId="22"/>
        <pc:sldMkLst>
          <pc:docMk/>
          <pc:sldMk cId="3192181617" sldId="308"/>
        </pc:sldMkLst>
      </pc:sldChg>
      <pc:sldChg chg="add">
        <pc:chgData name="Emily Avila" userId="939183f2-1b0e-483a-ae5d-627ac523c81d" providerId="ADAL" clId="{ABF93143-0FCF-8E4A-B1AC-16EA53AFC12B}" dt="2020-06-27T20:43:26.530" v="596" actId="22"/>
        <pc:sldMkLst>
          <pc:docMk/>
          <pc:sldMk cId="536861378" sldId="309"/>
        </pc:sldMkLst>
      </pc:sldChg>
      <pc:sldChg chg="addSp delSp modSp new">
        <pc:chgData name="Emily Avila" userId="939183f2-1b0e-483a-ae5d-627ac523c81d" providerId="ADAL" clId="{ABF93143-0FCF-8E4A-B1AC-16EA53AFC12B}" dt="2020-06-27T21:56:05.526" v="2115" actId="1036"/>
        <pc:sldMkLst>
          <pc:docMk/>
          <pc:sldMk cId="4013644910" sldId="310"/>
        </pc:sldMkLst>
        <pc:spChg chg="mod">
          <ac:chgData name="Emily Avila" userId="939183f2-1b0e-483a-ae5d-627ac523c81d" providerId="ADAL" clId="{ABF93143-0FCF-8E4A-B1AC-16EA53AFC12B}" dt="2020-06-27T21:53:02.109" v="1713" actId="27636"/>
          <ac:spMkLst>
            <pc:docMk/>
            <pc:sldMk cId="4013644910" sldId="310"/>
            <ac:spMk id="2" creationId="{40282904-FE56-494B-A21E-1A6D221B551C}"/>
          </ac:spMkLst>
        </pc:spChg>
        <pc:spChg chg="del">
          <ac:chgData name="Emily Avila" userId="939183f2-1b0e-483a-ae5d-627ac523c81d" providerId="ADAL" clId="{ABF93143-0FCF-8E4A-B1AC-16EA53AFC12B}" dt="2020-06-27T21:14:17.041" v="1695" actId="478"/>
          <ac:spMkLst>
            <pc:docMk/>
            <pc:sldMk cId="4013644910" sldId="310"/>
            <ac:spMk id="3" creationId="{E9CCCAD1-653F-C64A-A69E-813FABCA18FF}"/>
          </ac:spMkLst>
        </pc:spChg>
        <pc:spChg chg="del mod">
          <ac:chgData name="Emily Avila" userId="939183f2-1b0e-483a-ae5d-627ac523c81d" providerId="ADAL" clId="{ABF93143-0FCF-8E4A-B1AC-16EA53AFC12B}" dt="2020-06-27T21:53:47.676" v="1749" actId="478"/>
          <ac:spMkLst>
            <pc:docMk/>
            <pc:sldMk cId="4013644910" sldId="310"/>
            <ac:spMk id="4" creationId="{D927F0AE-8282-1245-BD74-3D68CA79B0B0}"/>
          </ac:spMkLst>
        </pc:spChg>
        <pc:spChg chg="add mod">
          <ac:chgData name="Emily Avila" userId="939183f2-1b0e-483a-ae5d-627ac523c81d" providerId="ADAL" clId="{ABF93143-0FCF-8E4A-B1AC-16EA53AFC12B}" dt="2020-06-27T21:55:57.871" v="2101" actId="14100"/>
          <ac:spMkLst>
            <pc:docMk/>
            <pc:sldMk cId="4013644910" sldId="310"/>
            <ac:spMk id="9" creationId="{43DD8804-C9EF-BB43-8C34-335480EBC2DF}"/>
          </ac:spMkLst>
        </pc:spChg>
        <pc:picChg chg="add mod">
          <ac:chgData name="Emily Avila" userId="939183f2-1b0e-483a-ae5d-627ac523c81d" providerId="ADAL" clId="{ABF93143-0FCF-8E4A-B1AC-16EA53AFC12B}" dt="2020-06-27T21:56:05.526" v="2115" actId="1036"/>
          <ac:picMkLst>
            <pc:docMk/>
            <pc:sldMk cId="4013644910" sldId="310"/>
            <ac:picMk id="7" creationId="{4AC55FB9-6648-EA4E-B7DB-663AE722782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6/27/20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June 27,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June 27,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June 27,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June 27,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June 27, 2020</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Figure" descr="Concepts of Biolog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4626"/>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9 MOLECULAR BIOLOGY</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2132E688-5175-4682-96A2-1F4FFE13D8DB}"/>
              </a:ext>
            </a:extLst>
          </p:cNvPr>
          <p:cNvSpPr>
            <a:spLocks noGrp="1"/>
          </p:cNvSpPr>
          <p:nvPr>
            <p:ph type="title" idx="4294967295"/>
          </p:nvPr>
        </p:nvSpPr>
        <p:spPr>
          <a:xfrm>
            <a:off x="0" y="690286"/>
            <a:ext cx="9144000" cy="734641"/>
          </a:xfrm>
        </p:spPr>
        <p:txBody>
          <a:bodyPr>
            <a:normAutofit/>
          </a:bodyPr>
          <a:lstStyle/>
          <a:p>
            <a:pPr algn="ctr"/>
            <a:r>
              <a:rPr lang="en-US" sz="3600" dirty="0"/>
              <a:t>CONCEPTS OF 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00FECC5-470A-4EB4-8C89-A3D238E54367}"/>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4" name="Figure" descr="A flow chart shows DNA, with an arrow to RNA, which has an arrow to protein."/>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7098" r="-17098"/>
          <a:stretch>
            <a:fillRect/>
          </a:stretch>
        </p:blipFill>
        <p:spPr>
          <a:xfrm>
            <a:off x="4489450" y="1841630"/>
            <a:ext cx="3468145" cy="4522658"/>
          </a:xfrm>
        </p:spPr>
      </p:pic>
      <p:sp>
        <p:nvSpPr>
          <p:cNvPr id="14" name="Figure Legend"/>
          <p:cNvSpPr>
            <a:spLocks noGrp="1"/>
          </p:cNvSpPr>
          <p:nvPr>
            <p:ph type="body" sz="quarter" idx="14"/>
          </p:nvPr>
        </p:nvSpPr>
        <p:spPr>
          <a:xfrm>
            <a:off x="457200" y="1993418"/>
            <a:ext cx="3913188" cy="4371172"/>
          </a:xfrm>
        </p:spPr>
        <p:txBody>
          <a:bodyPr>
            <a:noAutofit/>
          </a:bodyPr>
          <a:lstStyle/>
          <a:p>
            <a:r>
              <a:rPr lang="en-US" sz="1600" dirty="0">
                <a:solidFill>
                  <a:schemeClr val="tx1"/>
                </a:solidFill>
              </a:rPr>
              <a:t>Gene expression is the process of transcription and translation to produce a protein.</a:t>
            </a:r>
          </a:p>
          <a:p>
            <a:r>
              <a:rPr lang="en-US" sz="1600" dirty="0">
                <a:solidFill>
                  <a:schemeClr val="tx1"/>
                </a:solidFill>
              </a:rPr>
              <a:t>Transcription is the process of making an RNA copy of DNA.</a:t>
            </a:r>
          </a:p>
          <a:p>
            <a:r>
              <a:rPr lang="en-US" sz="1600" dirty="0">
                <a:solidFill>
                  <a:schemeClr val="tx1"/>
                </a:solidFill>
              </a:rPr>
              <a:t>Translation is the process of making a protein according to the RNA instructions.</a:t>
            </a: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
        <p:nvSpPr>
          <p:cNvPr id="5" name="Figure Number"/>
          <p:cNvSpPr>
            <a:spLocks noGrp="1"/>
          </p:cNvSpPr>
          <p:nvPr>
            <p:ph type="title"/>
          </p:nvPr>
        </p:nvSpPr>
        <p:spPr>
          <a:xfrm>
            <a:off x="457200" y="659302"/>
            <a:ext cx="8062912" cy="659535"/>
          </a:xfrm>
        </p:spPr>
        <p:txBody>
          <a:bodyPr>
            <a:normAutofit/>
          </a:bodyPr>
          <a:lstStyle/>
          <a:p>
            <a:pPr algn="r"/>
            <a:r>
              <a:rPr lang="en-US" dirty="0"/>
              <a:t>Gene Expression</a:t>
            </a:r>
            <a:endParaRPr lang="en-US" sz="2400" dirty="0">
              <a:solidFill>
                <a:srgbClr val="6CB255"/>
              </a:solidFill>
            </a:endParaRPr>
          </a:p>
        </p:txBody>
      </p:sp>
      <p:sp>
        <p:nvSpPr>
          <p:cNvPr id="2" name="TextBox 1">
            <a:extLst>
              <a:ext uri="{FF2B5EF4-FFF2-40B4-BE49-F238E27FC236}">
                <a16:creationId xmlns:a16="http://schemas.microsoft.com/office/drawing/2014/main" id="{832A9046-1A87-1148-9800-6ADE447F7A1B}"/>
              </a:ext>
            </a:extLst>
          </p:cNvPr>
          <p:cNvSpPr txBox="1"/>
          <p:nvPr/>
        </p:nvSpPr>
        <p:spPr>
          <a:xfrm>
            <a:off x="6520730" y="3059668"/>
            <a:ext cx="1828800" cy="369332"/>
          </a:xfrm>
          <a:prstGeom prst="rect">
            <a:avLst/>
          </a:prstGeom>
          <a:noFill/>
        </p:spPr>
        <p:txBody>
          <a:bodyPr wrap="square" rtlCol="0">
            <a:spAutoFit/>
          </a:bodyPr>
          <a:lstStyle/>
          <a:p>
            <a:pPr algn="l"/>
            <a:r>
              <a:rPr lang="en-US" dirty="0"/>
              <a:t>Transcription</a:t>
            </a:r>
          </a:p>
        </p:txBody>
      </p:sp>
      <p:sp>
        <p:nvSpPr>
          <p:cNvPr id="3" name="TextBox 2">
            <a:extLst>
              <a:ext uri="{FF2B5EF4-FFF2-40B4-BE49-F238E27FC236}">
                <a16:creationId xmlns:a16="http://schemas.microsoft.com/office/drawing/2014/main" id="{48E2F044-4C56-3142-959C-F25F54B29DC2}"/>
              </a:ext>
            </a:extLst>
          </p:cNvPr>
          <p:cNvSpPr txBox="1"/>
          <p:nvPr/>
        </p:nvSpPr>
        <p:spPr>
          <a:xfrm>
            <a:off x="6520730" y="4711978"/>
            <a:ext cx="1828800" cy="369332"/>
          </a:xfrm>
          <a:prstGeom prst="rect">
            <a:avLst/>
          </a:prstGeom>
          <a:noFill/>
        </p:spPr>
        <p:txBody>
          <a:bodyPr wrap="square" rtlCol="0">
            <a:spAutoFit/>
          </a:bodyPr>
          <a:lstStyle/>
          <a:p>
            <a:pPr algn="l"/>
            <a:r>
              <a:rPr lang="en-US" dirty="0"/>
              <a:t>Translation</a:t>
            </a:r>
          </a:p>
        </p:txBody>
      </p:sp>
    </p:spTree>
    <p:extLst>
      <p:ext uri="{BB962C8B-B14F-4D97-AF65-F5344CB8AC3E}">
        <p14:creationId xmlns:p14="http://schemas.microsoft.com/office/powerpoint/2010/main" val="512109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D9F97048-2577-4E01-BEC4-4FDCA8E16F1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initiation of transcription begins when DNA is unwound, forming a transcription bubble. Enzymes and other proteins involved in transcription bind at the promoter.</a:t>
            </a:r>
          </a:p>
        </p:txBody>
      </p:sp>
      <p:pic>
        <p:nvPicPr>
          <p:cNvPr id="4" name="Figure" descr="Illustration shows a template strand and nontemplate strand of DNA, with a promoter section in red on the template strand. Downstream of the promoter is an RNA polymerase where RNA is being synthesized."/>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4415" r="-441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Transcription</a:t>
            </a:r>
          </a:p>
        </p:txBody>
      </p:sp>
    </p:spTree>
    <p:extLst>
      <p:ext uri="{BB962C8B-B14F-4D97-AF65-F5344CB8AC3E}">
        <p14:creationId xmlns:p14="http://schemas.microsoft.com/office/powerpoint/2010/main" val="2469464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5CE0957-4DCE-47F4-A9B4-6F3EE5F3B0E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During elongation, RNA polymerase tracks along the DNA template, synthesizes mRNA in the 5' to 3' direction, and unwinds then rewinds the DNA as it is read.</a:t>
            </a:r>
          </a:p>
        </p:txBody>
      </p:sp>
      <p:pic>
        <p:nvPicPr>
          <p:cNvPr id="2" name="Figure" descr="Illustration shows RNA synthesis by RNA polymerase. The RNA strand is synthesized in the 5' to 3' direction."/>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4093" b="-409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Transcription</a:t>
            </a:r>
          </a:p>
        </p:txBody>
      </p:sp>
    </p:spTree>
    <p:extLst>
      <p:ext uri="{BB962C8B-B14F-4D97-AF65-F5344CB8AC3E}">
        <p14:creationId xmlns:p14="http://schemas.microsoft.com/office/powerpoint/2010/main" val="3656216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4D119994-2C87-41FA-9958-649DCB82FA7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470946"/>
            <a:ext cx="8062912" cy="621841"/>
          </a:xfrm>
        </p:spPr>
        <p:txBody>
          <a:bodyPr>
            <a:normAutofit/>
          </a:bodyPr>
          <a:lstStyle/>
          <a:p>
            <a:r>
              <a:rPr lang="en-US" sz="1600" dirty="0"/>
              <a:t>Eukaryotic mRNA contains introns that must be spliced out. A 5' cap and 3' tail are also </a:t>
            </a:r>
            <a:r>
              <a:rPr lang="nb-NO" sz="1600" dirty="0"/>
              <a:t>added.</a:t>
            </a:r>
            <a:r>
              <a:rPr lang="en-US" sz="1600" dirty="0"/>
              <a:t>  Then, the mRNA is transported to the cytoplasm.</a:t>
            </a:r>
          </a:p>
        </p:txBody>
      </p:sp>
      <p:pic>
        <p:nvPicPr>
          <p:cNvPr id="2" name="Figure" descr="Illustration shows a primary RNA transcript with three exons and two introns. In the spliced transcript, the introns are removed and the exons are fused together. A 5' cap and poly-A tail have also been added."/>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4578" r="-14578"/>
          <a:stretch>
            <a:fillRect/>
          </a:stretch>
        </p:blipFill>
        <p:spPr>
          <a:xfrm>
            <a:off x="457199" y="1998528"/>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a:xfrm>
            <a:off x="457200" y="627150"/>
            <a:ext cx="8062912" cy="659535"/>
          </a:xfrm>
        </p:spPr>
        <p:txBody>
          <a:bodyPr>
            <a:normAutofit fontScale="90000"/>
          </a:bodyPr>
          <a:lstStyle/>
          <a:p>
            <a:r>
              <a:rPr lang="en-US" dirty="0"/>
              <a:t>Eukaryotic RNA is processed before Translation</a:t>
            </a:r>
          </a:p>
        </p:txBody>
      </p:sp>
    </p:spTree>
    <p:extLst>
      <p:ext uri="{BB962C8B-B14F-4D97-AF65-F5344CB8AC3E}">
        <p14:creationId xmlns:p14="http://schemas.microsoft.com/office/powerpoint/2010/main" val="916594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34E7C7C-869A-432E-A4AA-6095E557B937}"/>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358414"/>
            <a:ext cx="8062912" cy="1166382"/>
          </a:xfrm>
        </p:spPr>
        <p:txBody>
          <a:bodyPr>
            <a:normAutofit/>
          </a:bodyPr>
          <a:lstStyle/>
          <a:p>
            <a:r>
              <a:rPr lang="en-US" sz="1550" dirty="0"/>
              <a:t>This figure shows the genetic code for translating each nucleotide triplet, or codon, in mRNA into an amino acid or a termination signal in a protein. (credit: modification of work </a:t>
            </a:r>
            <a:r>
              <a:rPr lang="cs-CZ" sz="1550" dirty="0"/>
              <a:t>by NIH)</a:t>
            </a:r>
            <a:endParaRPr lang="en-US" sz="1550" dirty="0"/>
          </a:p>
        </p:txBody>
      </p:sp>
      <p:pic>
        <p:nvPicPr>
          <p:cNvPr id="2" name="Figure" descr="Figure shows all 64 codons. Sixty-two of these code for amino acids, and three are stop codons shown in red. The start codon, AUG, is colored green."/>
          <p:cNvPicPr>
            <a:picLocks noGrp="1" noChangeAspect="1"/>
          </p:cNvPicPr>
          <p:nvPr>
            <p:ph type="pic" sz="quarter" idx="13"/>
          </p:nvPr>
        </p:nvPicPr>
        <p:blipFill rotWithShape="1">
          <a:blip r:embed="rId2" cstate="email">
            <a:extLst>
              <a:ext uri="{28A0092B-C50C-407E-A947-70E740481C1C}">
                <a14:useLocalDpi xmlns:a14="http://schemas.microsoft.com/office/drawing/2010/main" val="0"/>
              </a:ext>
            </a:extLst>
          </a:blip>
          <a:srcRect l="-3609" r="-4424"/>
          <a:stretch/>
        </p:blipFill>
        <p:spPr>
          <a:xfrm>
            <a:off x="2298860" y="1500172"/>
            <a:ext cx="4412849"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a:xfrm>
            <a:off x="457200" y="434238"/>
            <a:ext cx="8062912" cy="932218"/>
          </a:xfrm>
        </p:spPr>
        <p:txBody>
          <a:bodyPr>
            <a:normAutofit fontScale="90000"/>
          </a:bodyPr>
          <a:lstStyle/>
          <a:p>
            <a:r>
              <a:rPr lang="en-US" dirty="0"/>
              <a:t>Translation: translating between nucleic acid language and protein language</a:t>
            </a:r>
          </a:p>
        </p:txBody>
      </p:sp>
    </p:spTree>
    <p:extLst>
      <p:ext uri="{BB962C8B-B14F-4D97-AF65-F5344CB8AC3E}">
        <p14:creationId xmlns:p14="http://schemas.microsoft.com/office/powerpoint/2010/main" val="4238046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58A94E3-92AF-47EC-9EE3-0BDF4AC6A28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2306899"/>
            <a:ext cx="3913188" cy="4057691"/>
          </a:xfrm>
        </p:spPr>
        <p:txBody>
          <a:bodyPr>
            <a:noAutofit/>
          </a:bodyPr>
          <a:lstStyle/>
          <a:p>
            <a:r>
              <a:rPr lang="en-US" sz="1550" dirty="0">
                <a:solidFill>
                  <a:srgbClr val="000000"/>
                </a:solidFill>
              </a:rPr>
              <a:t>Translation begins when a </a:t>
            </a:r>
            <a:r>
              <a:rPr lang="en-US" sz="1550" dirty="0" err="1">
                <a:solidFill>
                  <a:srgbClr val="000000"/>
                </a:solidFill>
              </a:rPr>
              <a:t>tRNA</a:t>
            </a:r>
            <a:r>
              <a:rPr lang="en-US" sz="1550" dirty="0">
                <a:solidFill>
                  <a:srgbClr val="000000"/>
                </a:solidFill>
              </a:rPr>
              <a:t> anticodon recognizes a codon on the mRNA. The large ribosomal subunit joins the small subunit, and a second </a:t>
            </a:r>
            <a:r>
              <a:rPr lang="en-US" sz="1550" dirty="0" err="1">
                <a:solidFill>
                  <a:srgbClr val="000000"/>
                </a:solidFill>
              </a:rPr>
              <a:t>tRNA</a:t>
            </a:r>
            <a:r>
              <a:rPr lang="en-US" sz="1550" dirty="0">
                <a:solidFill>
                  <a:srgbClr val="000000"/>
                </a:solidFill>
              </a:rPr>
              <a:t> is recruited. As the mRNA moves relative to the ribosome, the polypeptide chain is formed. Entry of a release factor into the A site terminates translation and the components dissociate.</a:t>
            </a:r>
          </a:p>
        </p:txBody>
      </p:sp>
      <p:pic>
        <p:nvPicPr>
          <p:cNvPr id="3" name="Figure" descr="Illustration shows the steps of protein synthesis. First, an initiator tRNA recognizes the sequence AUG on the mRNA that is associated with the small ribosomal subunit. The large subunit joins the complex. Next, a second tRNA is recruited at the A site. A peptide bond is formed between the first amino acid, which is at the P site, and the second amino acid, which is at the A site. The mRNA then shifts and the first tRNA is moved to the E site, where it dissociates from the ribosome. Another tRNA binds the A site, and the process is repeat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6208" r="-16208"/>
          <a:stretch>
            <a:fillRect/>
          </a:stretch>
        </p:blipFill>
        <p:spPr>
          <a:xfrm>
            <a:off x="1101202" y="1947561"/>
            <a:ext cx="3388247" cy="4416727"/>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a:xfrm>
            <a:off x="457200" y="659302"/>
            <a:ext cx="8062912" cy="659535"/>
          </a:xfrm>
        </p:spPr>
        <p:txBody>
          <a:bodyPr>
            <a:normAutofit/>
          </a:bodyPr>
          <a:lstStyle/>
          <a:p>
            <a:r>
              <a:rPr lang="en-US" dirty="0"/>
              <a:t>Translation</a:t>
            </a:r>
            <a:endParaRPr lang="en-US" sz="2400" dirty="0">
              <a:solidFill>
                <a:srgbClr val="6CB255"/>
              </a:solidFill>
            </a:endParaRPr>
          </a:p>
        </p:txBody>
      </p:sp>
    </p:spTree>
    <p:extLst>
      <p:ext uri="{BB962C8B-B14F-4D97-AF65-F5344CB8AC3E}">
        <p14:creationId xmlns:p14="http://schemas.microsoft.com/office/powerpoint/2010/main" val="1160287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A114077-7C31-4800-8D56-B0DDEDE3B6C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Illustration shows the steps of protein synthesis in three steps: transcription, RNA processing, and translation. In transcription, the RNA strand is synthesized by RNA polymerase in the 5' to 3' direction. In RNA processing, a primary RNA transcript with three exons and two introns is shown. In the spliced transcript, the introns are removed and the exons are fused together. A 5' cap and poly-A tail have also been added. In translation, an initiator tRNA recognizes the sequence AUG on the mRNA that is associated with the small ribosomal subunit. The large subunit joins the complex. Next, a second tRNA is recruited at the A site. A peptide bond is formed between the first amino acid, which is at the P site, and the second amino acid, which is at the A site. The mRNA then shifts and the first tRNA is moved to the E site, where it dissociates from the ribosome. Another tRNA binds the A site, and the process is repeat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9001" r="-19001"/>
          <a:stretch>
            <a:fillRect/>
          </a:stretch>
        </p:blipFill>
        <p:spPr>
          <a:xfrm>
            <a:off x="4773614" y="1478641"/>
            <a:ext cx="3746499" cy="4885647"/>
          </a:xfrm>
        </p:spPr>
      </p:pic>
      <p:sp>
        <p:nvSpPr>
          <p:cNvPr id="14" name="Figure Legend"/>
          <p:cNvSpPr>
            <a:spLocks noGrp="1"/>
          </p:cNvSpPr>
          <p:nvPr>
            <p:ph type="body" sz="quarter" idx="14"/>
          </p:nvPr>
        </p:nvSpPr>
        <p:spPr>
          <a:xfrm>
            <a:off x="457200" y="2178291"/>
            <a:ext cx="3913188" cy="4186299"/>
          </a:xfrm>
        </p:spPr>
        <p:txBody>
          <a:bodyPr>
            <a:noAutofit/>
          </a:bodyPr>
          <a:lstStyle/>
          <a:p>
            <a:r>
              <a:rPr lang="en-US" sz="1600" dirty="0">
                <a:solidFill>
                  <a:srgbClr val="000000"/>
                </a:solidFill>
              </a:rPr>
              <a:t>Eukaryotic gene expression is regulated during transcription and RNA processing, which take place in the nucleus, as well as during protein translation, which takes place in the cytoplasm. Further regulation may occur through post-translational modifications of proteins.</a:t>
            </a:r>
          </a:p>
        </p:txBody>
      </p:sp>
      <p:sp>
        <p:nvSpPr>
          <p:cNvPr id="5" name="Figure Number"/>
          <p:cNvSpPr>
            <a:spLocks noGrp="1"/>
          </p:cNvSpPr>
          <p:nvPr>
            <p:ph type="title"/>
          </p:nvPr>
        </p:nvSpPr>
        <p:spPr>
          <a:xfrm>
            <a:off x="457200" y="659302"/>
            <a:ext cx="8062912" cy="659535"/>
          </a:xfrm>
        </p:spPr>
        <p:txBody>
          <a:bodyPr>
            <a:normAutofit/>
          </a:bodyPr>
          <a:lstStyle/>
          <a:p>
            <a:pPr algn="r"/>
            <a:r>
              <a:rPr lang="en-US" dirty="0"/>
              <a:t>Gene Expression Summary</a:t>
            </a:r>
            <a:endParaRPr lang="en-US" sz="2400" dirty="0">
              <a:solidFill>
                <a:srgbClr val="6CB255"/>
              </a:solidFill>
            </a:endParaRP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542933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82904-FE56-494B-A21E-1A6D221B551C}"/>
              </a:ext>
            </a:extLst>
          </p:cNvPr>
          <p:cNvSpPr>
            <a:spLocks noGrp="1"/>
          </p:cNvSpPr>
          <p:nvPr>
            <p:ph type="title"/>
          </p:nvPr>
        </p:nvSpPr>
        <p:spPr>
          <a:xfrm>
            <a:off x="457200" y="530694"/>
            <a:ext cx="8062912" cy="859877"/>
          </a:xfrm>
        </p:spPr>
        <p:txBody>
          <a:bodyPr>
            <a:normAutofit/>
          </a:bodyPr>
          <a:lstStyle/>
          <a:p>
            <a:r>
              <a:rPr lang="en-US" dirty="0"/>
              <a:t>Why don’t cells express all the genes all the time?</a:t>
            </a:r>
          </a:p>
        </p:txBody>
      </p:sp>
      <p:pic>
        <p:nvPicPr>
          <p:cNvPr id="7" name="Picture 6">
            <a:extLst>
              <a:ext uri="{FF2B5EF4-FFF2-40B4-BE49-F238E27FC236}">
                <a16:creationId xmlns:a16="http://schemas.microsoft.com/office/drawing/2014/main" id="{4AC55FB9-6648-EA4E-B7DB-663AE7227829}"/>
              </a:ext>
            </a:extLst>
          </p:cNvPr>
          <p:cNvPicPr>
            <a:picLocks noChangeAspect="1"/>
          </p:cNvPicPr>
          <p:nvPr/>
        </p:nvPicPr>
        <p:blipFill>
          <a:blip r:embed="rId2"/>
          <a:stretch>
            <a:fillRect/>
          </a:stretch>
        </p:blipFill>
        <p:spPr>
          <a:xfrm>
            <a:off x="3263423" y="1369211"/>
            <a:ext cx="5385443" cy="4607079"/>
          </a:xfrm>
          <a:prstGeom prst="rect">
            <a:avLst/>
          </a:prstGeom>
        </p:spPr>
      </p:pic>
      <p:sp>
        <p:nvSpPr>
          <p:cNvPr id="9" name="Text Placeholder 8">
            <a:extLst>
              <a:ext uri="{FF2B5EF4-FFF2-40B4-BE49-F238E27FC236}">
                <a16:creationId xmlns:a16="http://schemas.microsoft.com/office/drawing/2014/main" id="{43DD8804-C9EF-BB43-8C34-335480EBC2DF}"/>
              </a:ext>
            </a:extLst>
          </p:cNvPr>
          <p:cNvSpPr>
            <a:spLocks noGrp="1"/>
          </p:cNvSpPr>
          <p:nvPr>
            <p:ph type="body" sz="quarter" idx="14"/>
          </p:nvPr>
        </p:nvSpPr>
        <p:spPr>
          <a:xfrm>
            <a:off x="457200" y="1591519"/>
            <a:ext cx="2701724" cy="3456329"/>
          </a:xfrm>
        </p:spPr>
        <p:txBody>
          <a:bodyPr/>
          <a:lstStyle/>
          <a:p>
            <a:r>
              <a:rPr lang="en-US" dirty="0"/>
              <a:t>All the cells in your body have the same library of genes.  What makes them different is the specific set of genes each cell expresses (each cell type is checking out different genes from the library.</a:t>
            </a:r>
          </a:p>
        </p:txBody>
      </p:sp>
    </p:spTree>
    <p:extLst>
      <p:ext uri="{BB962C8B-B14F-4D97-AF65-F5344CB8AC3E}">
        <p14:creationId xmlns:p14="http://schemas.microsoft.com/office/powerpoint/2010/main" val="401364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44DC-4E43-D24A-AF92-ABDB2E587FEC}"/>
              </a:ext>
            </a:extLst>
          </p:cNvPr>
          <p:cNvSpPr>
            <a:spLocks noGrp="1"/>
          </p:cNvSpPr>
          <p:nvPr>
            <p:ph type="title"/>
          </p:nvPr>
        </p:nvSpPr>
        <p:spPr>
          <a:xfrm>
            <a:off x="457200" y="619112"/>
            <a:ext cx="8062912" cy="659535"/>
          </a:xfrm>
        </p:spPr>
        <p:txBody>
          <a:bodyPr/>
          <a:lstStyle/>
          <a:p>
            <a:r>
              <a:rPr lang="en-US" dirty="0"/>
              <a:t>Learning objectives</a:t>
            </a:r>
          </a:p>
        </p:txBody>
      </p:sp>
      <p:sp>
        <p:nvSpPr>
          <p:cNvPr id="4" name="Text Placeholder 3">
            <a:extLst>
              <a:ext uri="{FF2B5EF4-FFF2-40B4-BE49-F238E27FC236}">
                <a16:creationId xmlns:a16="http://schemas.microsoft.com/office/drawing/2014/main" id="{85A5915A-13E0-5847-8FCE-A4F69B059904}"/>
              </a:ext>
            </a:extLst>
          </p:cNvPr>
          <p:cNvSpPr>
            <a:spLocks noGrp="1"/>
          </p:cNvSpPr>
          <p:nvPr>
            <p:ph type="body" sz="quarter" idx="14"/>
          </p:nvPr>
        </p:nvSpPr>
        <p:spPr>
          <a:xfrm>
            <a:off x="457200" y="2049684"/>
            <a:ext cx="8062912" cy="3960680"/>
          </a:xfrm>
        </p:spPr>
        <p:txBody>
          <a:bodyPr/>
          <a:lstStyle/>
          <a:p>
            <a:r>
              <a:rPr lang="en-US" b="1" i="0" u="none" strike="noStrike" dirty="0">
                <a:solidFill>
                  <a:srgbClr val="000000"/>
                </a:solidFill>
                <a:effectLst/>
              </a:rPr>
              <a:t>After successfully completing this learning module, students will be able to:</a:t>
            </a:r>
          </a:p>
          <a:p>
            <a:pPr marL="342900" indent="-342900">
              <a:buFont typeface="Arial" panose="020B0604020202020204" pitchFamily="34" charset="0"/>
              <a:buChar char="•"/>
            </a:pPr>
            <a:r>
              <a:rPr lang="en-US" b="0" i="0" u="none" strike="noStrike" dirty="0">
                <a:solidFill>
                  <a:srgbClr val="000000"/>
                </a:solidFill>
                <a:effectLst/>
              </a:rPr>
              <a:t>Describe the structure of DNA.</a:t>
            </a:r>
          </a:p>
          <a:p>
            <a:pPr marL="342900" indent="-342900">
              <a:buFont typeface="Arial" panose="020B0604020202020204" pitchFamily="34" charset="0"/>
              <a:buChar char="•"/>
            </a:pPr>
            <a:r>
              <a:rPr lang="en-US" b="0" i="0" u="none" strike="noStrike" dirty="0">
                <a:solidFill>
                  <a:srgbClr val="000000"/>
                </a:solidFill>
                <a:effectLst/>
              </a:rPr>
              <a:t>Describe the process of gene expression.</a:t>
            </a:r>
          </a:p>
          <a:p>
            <a:pPr marL="342900" indent="-342900">
              <a:buFont typeface="Arial" panose="020B0604020202020204" pitchFamily="34" charset="0"/>
              <a:buChar char="•"/>
            </a:pPr>
            <a:r>
              <a:rPr lang="en-US" b="0" i="0" u="none" strike="noStrike" dirty="0">
                <a:solidFill>
                  <a:srgbClr val="000000"/>
                </a:solidFill>
                <a:effectLst/>
              </a:rPr>
              <a:t>Describe the relationship between the language of nucleic acids and the language of proteins.</a:t>
            </a:r>
          </a:p>
          <a:p>
            <a:pPr marL="342900" indent="-342900">
              <a:buFont typeface="Arial" panose="020B0604020202020204" pitchFamily="34" charset="0"/>
              <a:buChar char="•"/>
            </a:pPr>
            <a:r>
              <a:rPr lang="en-US" b="0" i="0" u="none" strike="noStrike" dirty="0">
                <a:solidFill>
                  <a:srgbClr val="000000"/>
                </a:solidFill>
                <a:effectLst/>
              </a:rPr>
              <a:t>Explain why every cell does not express all of its genes.</a:t>
            </a:r>
          </a:p>
          <a:p>
            <a:endParaRPr lang="en-US" b="0" i="0" u="none" strike="noStrike" dirty="0">
              <a:solidFill>
                <a:srgbClr val="000000"/>
              </a:solidFill>
              <a:effectLst/>
            </a:endParaRPr>
          </a:p>
          <a:p>
            <a:endParaRPr lang="en-US" dirty="0"/>
          </a:p>
        </p:txBody>
      </p:sp>
    </p:spTree>
    <p:extLst>
      <p:ext uri="{BB962C8B-B14F-4D97-AF65-F5344CB8AC3E}">
        <p14:creationId xmlns:p14="http://schemas.microsoft.com/office/powerpoint/2010/main" val="662712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FCA45E79-745B-4719-8B75-E9E56898BD37}"/>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310186"/>
            <a:ext cx="8062912" cy="1166382"/>
          </a:xfrm>
        </p:spPr>
        <p:txBody>
          <a:bodyPr>
            <a:normAutofit/>
          </a:bodyPr>
          <a:lstStyle/>
          <a:p>
            <a:r>
              <a:rPr lang="en-US" sz="1600" dirty="0">
                <a:solidFill>
                  <a:srgbClr val="6CB255"/>
                </a:solidFill>
              </a:rPr>
              <a:t>(a) </a:t>
            </a:r>
            <a:r>
              <a:rPr lang="en-US" sz="1600" dirty="0"/>
              <a:t>Each DNA nucleotide is made up of a sugar, a phosphate group, and a base.</a:t>
            </a:r>
          </a:p>
          <a:p>
            <a:r>
              <a:rPr lang="en-US" sz="1600" dirty="0">
                <a:solidFill>
                  <a:srgbClr val="6CB255"/>
                </a:solidFill>
              </a:rPr>
              <a:t>(b) </a:t>
            </a:r>
            <a:r>
              <a:rPr lang="en-US" sz="1600" dirty="0"/>
              <a:t>Cytosine and thymine are </a:t>
            </a:r>
            <a:r>
              <a:rPr lang="en-US" sz="1600" dirty="0" err="1"/>
              <a:t>pyrimidines</a:t>
            </a:r>
            <a:r>
              <a:rPr lang="en-US" sz="1600" dirty="0"/>
              <a:t>. Guanine and adenine are purines.</a:t>
            </a:r>
          </a:p>
        </p:txBody>
      </p:sp>
      <p:pic>
        <p:nvPicPr>
          <p:cNvPr id="3" name="Figure" descr="Illustration shows structure of a nucleotide, which is made up of a deoxyribose sugar with a nitrogenous base attached at the 1' position and a phosphate group attached at the 5' position. There are two kinds of nitrogenous bases: pyrimidines, which have one six-membered ring, and purines, which have a six-membered ring fused to a five-membered ring. Cytosine and thymine are pyrimidines, and adenine and guanine are purin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333" r="-7333"/>
          <a:stretch>
            <a:fillRect/>
          </a:stretch>
        </p:blipFill>
        <p:spPr>
          <a:xfrm>
            <a:off x="457199" y="1805616"/>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a:xfrm>
            <a:off x="457200" y="659302"/>
            <a:ext cx="8062912" cy="659535"/>
          </a:xfrm>
        </p:spPr>
        <p:txBody>
          <a:bodyPr/>
          <a:lstStyle/>
          <a:p>
            <a:r>
              <a:rPr lang="en-US" dirty="0"/>
              <a:t>DNA Structure</a:t>
            </a:r>
          </a:p>
        </p:txBody>
      </p:sp>
    </p:spTree>
    <p:extLst>
      <p:ext uri="{BB962C8B-B14F-4D97-AF65-F5344CB8AC3E}">
        <p14:creationId xmlns:p14="http://schemas.microsoft.com/office/powerpoint/2010/main" val="3824471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7AEC758-2010-4B7F-91A2-B56C68A99F7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310186"/>
            <a:ext cx="8062912" cy="1166382"/>
          </a:xfrm>
        </p:spPr>
        <p:txBody>
          <a:bodyPr>
            <a:normAutofit/>
          </a:bodyPr>
          <a:lstStyle/>
          <a:p>
            <a:r>
              <a:rPr lang="en-US" sz="1600" dirty="0"/>
              <a:t>DNA </a:t>
            </a:r>
            <a:r>
              <a:rPr lang="en-US" sz="1600" dirty="0">
                <a:solidFill>
                  <a:srgbClr val="6CB255"/>
                </a:solidFill>
              </a:rPr>
              <a:t>(a) </a:t>
            </a:r>
            <a:r>
              <a:rPr lang="en-US" sz="1600" dirty="0"/>
              <a:t>forms a double stranded helix, and </a:t>
            </a:r>
            <a:r>
              <a:rPr lang="en-US" sz="1600" dirty="0">
                <a:solidFill>
                  <a:srgbClr val="6CB255"/>
                </a:solidFill>
              </a:rPr>
              <a:t>(b) </a:t>
            </a:r>
            <a:r>
              <a:rPr lang="en-US" sz="1600" dirty="0"/>
              <a:t>adenine pairs with thymine and cytosine pairs with guanine. (credit a: modification of work by Jerome Walker, Dennis </a:t>
            </a:r>
            <a:r>
              <a:rPr lang="en-US" sz="1600" dirty="0" err="1"/>
              <a:t>Myts</a:t>
            </a:r>
            <a:r>
              <a:rPr lang="en-US" sz="1600" dirty="0"/>
              <a:t>)</a:t>
            </a:r>
          </a:p>
        </p:txBody>
      </p:sp>
      <p:pic>
        <p:nvPicPr>
          <p:cNvPr id="2" name="Figure" descr="Part A shows an illustration of a DNA double helix, which has a sugar phosphate backbone on the outside and nitrogenous base pairs on the inside. Part B shows base-pairing between thymine and adenine, which form two hydrogen bonds, and between guanine and cytosine, which form three hydrogen bond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2486" r="-12486"/>
          <a:stretch>
            <a:fillRect/>
          </a:stretch>
        </p:blipFill>
        <p:spPr>
          <a:xfrm>
            <a:off x="457199" y="1869920"/>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a:xfrm>
            <a:off x="457200" y="643226"/>
            <a:ext cx="8062912" cy="659535"/>
          </a:xfrm>
        </p:spPr>
        <p:txBody>
          <a:bodyPr/>
          <a:lstStyle/>
          <a:p>
            <a:r>
              <a:rPr lang="en-US" dirty="0"/>
              <a:t>DNA Structure</a:t>
            </a:r>
          </a:p>
        </p:txBody>
      </p:sp>
    </p:spTree>
    <p:extLst>
      <p:ext uri="{BB962C8B-B14F-4D97-AF65-F5344CB8AC3E}">
        <p14:creationId xmlns:p14="http://schemas.microsoft.com/office/powerpoint/2010/main" val="244846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C94FDCC-B99C-425D-A8FB-49CC3135EEA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4" name="Figure" descr="Figure shows the ladder-like structure of DNA, with complementary bases making up the rungs of the ladde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45164" r="-45164"/>
          <a:stretch>
            <a:fillRect/>
          </a:stretch>
        </p:blipFill>
        <p:spPr>
          <a:xfrm>
            <a:off x="4489450" y="1768256"/>
            <a:ext cx="3524411" cy="4596032"/>
          </a:xfrm>
        </p:spPr>
      </p:pic>
      <p:sp>
        <p:nvSpPr>
          <p:cNvPr id="14" name="Figure Legend"/>
          <p:cNvSpPr>
            <a:spLocks noGrp="1"/>
          </p:cNvSpPr>
          <p:nvPr>
            <p:ph type="body" sz="quarter" idx="14"/>
          </p:nvPr>
        </p:nvSpPr>
        <p:spPr>
          <a:xfrm>
            <a:off x="457200" y="2226519"/>
            <a:ext cx="3913188" cy="4138071"/>
          </a:xfrm>
        </p:spPr>
        <p:txBody>
          <a:bodyPr>
            <a:noAutofit/>
          </a:bodyPr>
          <a:lstStyle/>
          <a:p>
            <a:r>
              <a:rPr lang="en-US" sz="1600" dirty="0">
                <a:solidFill>
                  <a:srgbClr val="000000"/>
                </a:solidFill>
              </a:rPr>
              <a:t>The two strands of DNA are complementary, meaning the sequence of bases in one strand can be used to create the correct sequence of bases in the other strand.  The two strands run in opposite directions to each other.</a:t>
            </a:r>
          </a:p>
        </p:txBody>
      </p:sp>
      <p:sp>
        <p:nvSpPr>
          <p:cNvPr id="5" name="Figure Number"/>
          <p:cNvSpPr>
            <a:spLocks noGrp="1"/>
          </p:cNvSpPr>
          <p:nvPr>
            <p:ph type="title"/>
          </p:nvPr>
        </p:nvSpPr>
        <p:spPr>
          <a:xfrm>
            <a:off x="457200" y="739682"/>
            <a:ext cx="8062912" cy="659535"/>
          </a:xfrm>
        </p:spPr>
        <p:txBody>
          <a:bodyPr>
            <a:normAutofit/>
          </a:bodyPr>
          <a:lstStyle/>
          <a:p>
            <a:pPr algn="r"/>
            <a:r>
              <a:rPr lang="en-US" dirty="0"/>
              <a:t>DNA is complementary &amp; antiparallel</a:t>
            </a:r>
            <a:endParaRPr lang="en-US" sz="2400" dirty="0">
              <a:solidFill>
                <a:srgbClr val="6CB255"/>
              </a:solidFill>
            </a:endParaRP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3730950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1DD69A0-6994-4F0D-B6BD-DE2198F74B2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2097911"/>
            <a:ext cx="3913188" cy="4266679"/>
          </a:xfrm>
        </p:spPr>
        <p:txBody>
          <a:bodyPr>
            <a:noAutofit/>
          </a:bodyPr>
          <a:lstStyle/>
          <a:p>
            <a:r>
              <a:rPr lang="en-US" sz="1600" dirty="0">
                <a:solidFill>
                  <a:schemeClr val="tx1"/>
                </a:solidFill>
              </a:rPr>
              <a:t>These figures illustrate the compaction of the eukaryotic chromosome.</a:t>
            </a:r>
          </a:p>
        </p:txBody>
      </p:sp>
      <p:pic>
        <p:nvPicPr>
          <p:cNvPr id="2" name="Figure" descr="Illustration shows levels of organization of eukaryotic chromosomes, starting with the DNA double helix, which wraps around histone proteins. The entire DNA molecule wraps around many clusters of histone proteins, forming a structure that looks like beads on a string. The chromatin is further condensed by wrapping around a protein core. The result is a compact chromosome, shown in duplicated form."/>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696" r="-11696"/>
          <a:stretch>
            <a:fillRect/>
          </a:stretch>
        </p:blipFill>
        <p:spPr>
          <a:xfrm>
            <a:off x="1093218" y="1937152"/>
            <a:ext cx="3396232" cy="4427136"/>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a:xfrm>
            <a:off x="457200" y="659302"/>
            <a:ext cx="8062912" cy="659535"/>
          </a:xfrm>
        </p:spPr>
        <p:txBody>
          <a:bodyPr>
            <a:normAutofit/>
          </a:bodyPr>
          <a:lstStyle/>
          <a:p>
            <a:r>
              <a:rPr lang="en-US" dirty="0"/>
              <a:t>DNA is packaged into chromosomes</a:t>
            </a:r>
            <a:endParaRPr lang="en-US" sz="2400" dirty="0">
              <a:solidFill>
                <a:srgbClr val="6CB255"/>
              </a:solidFill>
            </a:endParaRPr>
          </a:p>
        </p:txBody>
      </p:sp>
    </p:spTree>
    <p:extLst>
      <p:ext uri="{BB962C8B-B14F-4D97-AF65-F5344CB8AC3E}">
        <p14:creationId xmlns:p14="http://schemas.microsoft.com/office/powerpoint/2010/main" val="328509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374E1FB-0EB8-441B-BEEB-155EC8922E6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310186"/>
            <a:ext cx="8062912" cy="1166382"/>
          </a:xfrm>
        </p:spPr>
        <p:txBody>
          <a:bodyPr>
            <a:normAutofit/>
          </a:bodyPr>
          <a:lstStyle/>
          <a:p>
            <a:r>
              <a:rPr lang="en-US" sz="1600" dirty="0"/>
              <a:t>A eukaryote contains a well-defined nucleus, whereas in prokaryotes, the chromosome lies in the cytoplasm in an area called the nucleoid.</a:t>
            </a:r>
          </a:p>
        </p:txBody>
      </p:sp>
      <p:pic>
        <p:nvPicPr>
          <p:cNvPr id="2" name="Figure" descr="Illustration shows a eukaryotic cell, which has a membrane-bound nucleus containing chromatin and a nucleolus, and a prokaryotic cell, which has DNA contained in an area of the cytoplasm called the nucleoid. The prokaryotic cell is much smaller than the eukaryotic cel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871" r="-6871"/>
          <a:stretch>
            <a:fillRect/>
          </a:stretch>
        </p:blipFill>
        <p:spPr>
          <a:xfrm>
            <a:off x="457199" y="1749350"/>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a:xfrm>
            <a:off x="457200" y="611074"/>
            <a:ext cx="8062912" cy="659535"/>
          </a:xfrm>
        </p:spPr>
        <p:txBody>
          <a:bodyPr>
            <a:normAutofit fontScale="90000"/>
          </a:bodyPr>
          <a:lstStyle/>
          <a:p>
            <a:r>
              <a:rPr lang="en-US" dirty="0"/>
              <a:t>DNA is stored in the nucleus of eukaryotes</a:t>
            </a:r>
          </a:p>
        </p:txBody>
      </p:sp>
    </p:spTree>
    <p:extLst>
      <p:ext uri="{BB962C8B-B14F-4D97-AF65-F5344CB8AC3E}">
        <p14:creationId xmlns:p14="http://schemas.microsoft.com/office/powerpoint/2010/main" val="2132618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5EF3007C-757E-42B2-8540-621721D7293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2171877"/>
          </a:xfrm>
        </p:spPr>
        <p:txBody>
          <a:bodyPr>
            <a:noAutofit/>
          </a:bodyPr>
          <a:lstStyle/>
          <a:p>
            <a:r>
              <a:rPr lang="en-US" sz="1570" dirty="0">
                <a:solidFill>
                  <a:schemeClr val="tx1"/>
                </a:solidFill>
              </a:rPr>
              <a:t>Amino acids are made up of a central carbon bonded to an amino group (–NH</a:t>
            </a:r>
            <a:r>
              <a:rPr lang="en-US" sz="1570" baseline="-25000" dirty="0">
                <a:solidFill>
                  <a:schemeClr val="tx1"/>
                </a:solidFill>
              </a:rPr>
              <a:t>2</a:t>
            </a:r>
            <a:r>
              <a:rPr lang="en-US" sz="1570" dirty="0">
                <a:solidFill>
                  <a:schemeClr val="tx1"/>
                </a:solidFill>
              </a:rPr>
              <a:t>), a carboxyl group (–COOH), and a hydrogen atom. The central carbon’s fourth bond varies among the different amino acids, as seen in these examples of alanine, </a:t>
            </a:r>
            <a:r>
              <a:rPr lang="en-US" sz="1570" dirty="0" err="1">
                <a:solidFill>
                  <a:schemeClr val="tx1"/>
                </a:solidFill>
              </a:rPr>
              <a:t>valine</a:t>
            </a:r>
            <a:r>
              <a:rPr lang="en-US" sz="1570" dirty="0">
                <a:solidFill>
                  <a:schemeClr val="tx1"/>
                </a:solidFill>
              </a:rPr>
              <a:t>, lysine, and aspartic acid.</a:t>
            </a:r>
            <a:endParaRPr lang="en-US" sz="1570" b="0" dirty="0">
              <a:solidFill>
                <a:schemeClr val="tx1"/>
              </a:solidFill>
            </a:endParaRPr>
          </a:p>
        </p:txBody>
      </p:sp>
      <p:pic>
        <p:nvPicPr>
          <p:cNvPr id="2" name="Figure" descr="The fundamental molecular structure of an amino acid is shown. Also shown are the molecular structures of alanine, valine, lysine, and aspartic acid, which vary only in the structure of the R group"/>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a:stretch>
            <a:fillRect/>
          </a:stretch>
        </p:blipFill>
        <p:spPr>
          <a:xfrm>
            <a:off x="895301" y="1108075"/>
            <a:ext cx="3156048" cy="5256213"/>
          </a:xfrm>
        </p:spPr>
      </p:pic>
      <p:pic>
        <p:nvPicPr>
          <p:cNvPr id="6" name="OpenStaxLogo" descr="openstax college logo">
            <a:extLst>
              <a:ext uri="{FF2B5EF4-FFF2-40B4-BE49-F238E27FC236}">
                <a16:creationId xmlns:a16="http://schemas.microsoft.com/office/drawing/2014/main" id="{99D5F308-5DA1-4076-B37E-955AF13B2BF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a:xfrm>
            <a:off x="457200" y="410124"/>
            <a:ext cx="8062912" cy="659535"/>
          </a:xfrm>
        </p:spPr>
        <p:txBody>
          <a:bodyPr>
            <a:normAutofit fontScale="90000"/>
          </a:bodyPr>
          <a:lstStyle/>
          <a:p>
            <a:r>
              <a:rPr lang="en-US" dirty="0"/>
              <a:t>Proteins: Enzymes, energy storage, movement, immunity…</a:t>
            </a:r>
            <a:endParaRPr lang="en-US" sz="2400" dirty="0">
              <a:solidFill>
                <a:srgbClr val="6CB255"/>
              </a:solidFill>
            </a:endParaRPr>
          </a:p>
        </p:txBody>
      </p:sp>
      <p:sp>
        <p:nvSpPr>
          <p:cNvPr id="3" name="TextBox 2">
            <a:extLst>
              <a:ext uri="{FF2B5EF4-FFF2-40B4-BE49-F238E27FC236}">
                <a16:creationId xmlns:a16="http://schemas.microsoft.com/office/drawing/2014/main" id="{C04EE3F6-BF69-EC49-BD38-4489AFDE1D0F}"/>
              </a:ext>
            </a:extLst>
          </p:cNvPr>
          <p:cNvSpPr txBox="1"/>
          <p:nvPr/>
        </p:nvSpPr>
        <p:spPr>
          <a:xfrm>
            <a:off x="6995621" y="5994956"/>
            <a:ext cx="1828800" cy="369332"/>
          </a:xfrm>
          <a:prstGeom prst="rect">
            <a:avLst/>
          </a:prstGeom>
          <a:noFill/>
        </p:spPr>
        <p:txBody>
          <a:bodyPr wrap="square" rtlCol="0">
            <a:spAutoFit/>
          </a:bodyPr>
          <a:lstStyle/>
          <a:p>
            <a:pPr algn="l"/>
            <a:r>
              <a:rPr lang="en-US" dirty="0"/>
              <a:t>Figure 2.20</a:t>
            </a:r>
          </a:p>
        </p:txBody>
      </p:sp>
      <p:sp>
        <p:nvSpPr>
          <p:cNvPr id="4" name="TextBox 3">
            <a:extLst>
              <a:ext uri="{FF2B5EF4-FFF2-40B4-BE49-F238E27FC236}">
                <a16:creationId xmlns:a16="http://schemas.microsoft.com/office/drawing/2014/main" id="{A0E37104-FA95-F04E-9D01-4D9A0CBC5847}"/>
              </a:ext>
            </a:extLst>
          </p:cNvPr>
          <p:cNvSpPr txBox="1"/>
          <p:nvPr/>
        </p:nvSpPr>
        <p:spPr>
          <a:xfrm>
            <a:off x="5467751" y="3692538"/>
            <a:ext cx="1828800" cy="1200329"/>
          </a:xfrm>
          <a:prstGeom prst="rect">
            <a:avLst/>
          </a:prstGeom>
          <a:noFill/>
        </p:spPr>
        <p:txBody>
          <a:bodyPr wrap="square" rtlCol="0">
            <a:spAutoFit/>
          </a:bodyPr>
          <a:lstStyle/>
          <a:p>
            <a:pPr algn="l"/>
            <a:r>
              <a:rPr lang="en-US" dirty="0"/>
              <a:t>Amino acids form long chains that fold into proteins</a:t>
            </a:r>
          </a:p>
        </p:txBody>
      </p:sp>
    </p:spTree>
    <p:extLst>
      <p:ext uri="{BB962C8B-B14F-4D97-AF65-F5344CB8AC3E}">
        <p14:creationId xmlns:p14="http://schemas.microsoft.com/office/powerpoint/2010/main" val="3192181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B9F1335D-EB8E-4A3E-82D9-01B16066FF3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3" name="Figure" descr="Four types of protein structur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a:stretch>
            <a:fillRect/>
          </a:stretch>
        </p:blipFill>
        <p:spPr>
          <a:xfrm>
            <a:off x="2748613" y="1265178"/>
            <a:ext cx="3712305" cy="4942007"/>
          </a:xfrm>
        </p:spPr>
      </p:pic>
      <p:sp>
        <p:nvSpPr>
          <p:cNvPr id="5" name="Figure Number"/>
          <p:cNvSpPr>
            <a:spLocks noGrp="1"/>
          </p:cNvSpPr>
          <p:nvPr>
            <p:ph type="title"/>
          </p:nvPr>
        </p:nvSpPr>
        <p:spPr>
          <a:xfrm>
            <a:off x="269216" y="241324"/>
            <a:ext cx="7874927" cy="1008099"/>
          </a:xfrm>
        </p:spPr>
        <p:txBody>
          <a:bodyPr>
            <a:normAutofit/>
          </a:bodyPr>
          <a:lstStyle/>
          <a:p>
            <a:r>
              <a:rPr lang="en-US" dirty="0"/>
              <a:t>Proteins use an orderly process to fold into functional structures</a:t>
            </a:r>
            <a:endParaRPr lang="en-US" sz="2400" dirty="0">
              <a:solidFill>
                <a:srgbClr val="6CB255"/>
              </a:solidFill>
            </a:endParaRPr>
          </a:p>
        </p:txBody>
      </p:sp>
      <p:pic>
        <p:nvPicPr>
          <p:cNvPr id="6" name="OpenStaxLogo" descr="openstax college logo">
            <a:extLst>
              <a:ext uri="{FF2B5EF4-FFF2-40B4-BE49-F238E27FC236}">
                <a16:creationId xmlns:a16="http://schemas.microsoft.com/office/drawing/2014/main" id="{BF71E1C2-6BA8-4349-9DC2-9DEF4CCCC2E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935981" y="369520"/>
            <a:ext cx="1051734" cy="751709"/>
          </a:xfrm>
          <a:prstGeom prst="rect">
            <a:avLst/>
          </a:prstGeom>
        </p:spPr>
      </p:pic>
      <p:sp>
        <p:nvSpPr>
          <p:cNvPr id="2" name="TextBox 1">
            <a:extLst>
              <a:ext uri="{FF2B5EF4-FFF2-40B4-BE49-F238E27FC236}">
                <a16:creationId xmlns:a16="http://schemas.microsoft.com/office/drawing/2014/main" id="{FA755735-6CB3-E746-9FF4-557B535A8155}"/>
              </a:ext>
            </a:extLst>
          </p:cNvPr>
          <p:cNvSpPr txBox="1"/>
          <p:nvPr/>
        </p:nvSpPr>
        <p:spPr>
          <a:xfrm>
            <a:off x="6752434" y="5987382"/>
            <a:ext cx="1828800" cy="369332"/>
          </a:xfrm>
          <a:prstGeom prst="rect">
            <a:avLst/>
          </a:prstGeom>
          <a:noFill/>
        </p:spPr>
        <p:txBody>
          <a:bodyPr wrap="square" rtlCol="0">
            <a:spAutoFit/>
          </a:bodyPr>
          <a:lstStyle/>
          <a:p>
            <a:pPr algn="l"/>
            <a:r>
              <a:rPr lang="en-US" dirty="0"/>
              <a:t>Figure 2.21</a:t>
            </a:r>
          </a:p>
        </p:txBody>
      </p:sp>
    </p:spTree>
    <p:extLst>
      <p:ext uri="{BB962C8B-B14F-4D97-AF65-F5344CB8AC3E}">
        <p14:creationId xmlns:p14="http://schemas.microsoft.com/office/powerpoint/2010/main" val="536861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TotalTime>
  <Words>2174</Words>
  <Application>Microsoft Office PowerPoint</Application>
  <PresentationFormat>On-screen Show (4:3)</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Essential</vt:lpstr>
      <vt:lpstr>CONCEPTS OF BIOLOGY</vt:lpstr>
      <vt:lpstr>Learning objectives</vt:lpstr>
      <vt:lpstr>DNA Structure</vt:lpstr>
      <vt:lpstr>DNA Structure</vt:lpstr>
      <vt:lpstr>DNA is complementary &amp; antiparallel</vt:lpstr>
      <vt:lpstr>DNA is packaged into chromosomes</vt:lpstr>
      <vt:lpstr>DNA is stored in the nucleus of eukaryotes</vt:lpstr>
      <vt:lpstr>Proteins: Enzymes, energy storage, movement, immunity…</vt:lpstr>
      <vt:lpstr>Proteins use an orderly process to fold into functional structures</vt:lpstr>
      <vt:lpstr>Gene Expression</vt:lpstr>
      <vt:lpstr>Transcription</vt:lpstr>
      <vt:lpstr>Transcription</vt:lpstr>
      <vt:lpstr>Eukaryotic RNA is processed before Translation</vt:lpstr>
      <vt:lpstr>Translation: translating between nucleic acid language and protein language</vt:lpstr>
      <vt:lpstr>Translation</vt:lpstr>
      <vt:lpstr>Gene Expression Summary</vt:lpstr>
      <vt:lpstr>Why don’t cells express all the genes all the time?</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9 - MOLECULAR BIOLOGY</dc:title>
  <dc:creator>Spuddy McSpare</dc:creator>
  <cp:lastModifiedBy>Emily Avila</cp:lastModifiedBy>
  <cp:revision>101</cp:revision>
  <dcterms:created xsi:type="dcterms:W3CDTF">2012-06-04T02:13:36Z</dcterms:created>
  <dcterms:modified xsi:type="dcterms:W3CDTF">2020-06-27T21:56:14Z</dcterms:modified>
</cp:coreProperties>
</file>