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296" r:id="rId3"/>
    <p:sldId id="279" r:id="rId4"/>
    <p:sldId id="301" r:id="rId5"/>
    <p:sldId id="302" r:id="rId6"/>
    <p:sldId id="303" r:id="rId7"/>
    <p:sldId id="314" r:id="rId8"/>
    <p:sldId id="299" r:id="rId9"/>
    <p:sldId id="300" r:id="rId10"/>
    <p:sldId id="284" r:id="rId11"/>
    <p:sldId id="304" r:id="rId12"/>
    <p:sldId id="305" r:id="rId13"/>
    <p:sldId id="285" r:id="rId14"/>
    <p:sldId id="286" r:id="rId15"/>
    <p:sldId id="306" r:id="rId16"/>
    <p:sldId id="307" r:id="rId17"/>
    <p:sldId id="287" r:id="rId18"/>
    <p:sldId id="315" r:id="rId19"/>
    <p:sldId id="309" r:id="rId20"/>
    <p:sldId id="288" r:id="rId21"/>
    <p:sldId id="289" r:id="rId22"/>
    <p:sldId id="312" r:id="rId23"/>
    <p:sldId id="291" r:id="rId24"/>
    <p:sldId id="310" r:id="rId25"/>
    <p:sldId id="316" r:id="rId26"/>
    <p:sldId id="313" r:id="rId27"/>
    <p:sldId id="317"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591" autoAdjust="0"/>
  </p:normalViewPr>
  <p:slideViewPr>
    <p:cSldViewPr snapToGrid="0" snapToObjects="1">
      <p:cViewPr varScale="1">
        <p:scale>
          <a:sx n="105" d="100"/>
          <a:sy n="105" d="100"/>
        </p:scale>
        <p:origin x="4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29931DCF-1C25-AD48-8F29-BAE749CC00D2}"/>
    <pc:docChg chg="undo custSel addSld delSld modSld">
      <pc:chgData name="Emily Avila" userId="939183f2-1b0e-483a-ae5d-627ac523c81d" providerId="ADAL" clId="{29931DCF-1C25-AD48-8F29-BAE749CC00D2}" dt="2020-07-05T21:56:07.059" v="4370" actId="20577"/>
      <pc:docMkLst>
        <pc:docMk/>
      </pc:docMkLst>
      <pc:sldChg chg="del">
        <pc:chgData name="Emily Avila" userId="939183f2-1b0e-483a-ae5d-627ac523c81d" providerId="ADAL" clId="{29931DCF-1C25-AD48-8F29-BAE749CC00D2}" dt="2020-07-05T21:22:29.645" v="3279" actId="2696"/>
        <pc:sldMkLst>
          <pc:docMk/>
          <pc:sldMk cId="3285096315" sldId="273"/>
        </pc:sldMkLst>
      </pc:sldChg>
      <pc:sldChg chg="del">
        <pc:chgData name="Emily Avila" userId="939183f2-1b0e-483a-ae5d-627ac523c81d" providerId="ADAL" clId="{29931DCF-1C25-AD48-8F29-BAE749CC00D2}" dt="2020-07-05T21:22:39.212" v="3280" actId="2696"/>
        <pc:sldMkLst>
          <pc:docMk/>
          <pc:sldMk cId="1039996947" sldId="277"/>
        </pc:sldMkLst>
      </pc:sldChg>
      <pc:sldChg chg="addSp modSp">
        <pc:chgData name="Emily Avila" userId="939183f2-1b0e-483a-ae5d-627ac523c81d" providerId="ADAL" clId="{29931DCF-1C25-AD48-8F29-BAE749CC00D2}" dt="2020-07-05T18:40:56.058" v="2029" actId="20577"/>
        <pc:sldMkLst>
          <pc:docMk/>
          <pc:sldMk cId="4013845953" sldId="279"/>
        </pc:sldMkLst>
        <pc:spChg chg="add mod">
          <ac:chgData name="Emily Avila" userId="939183f2-1b0e-483a-ae5d-627ac523c81d" providerId="ADAL" clId="{29931DCF-1C25-AD48-8F29-BAE749CC00D2}" dt="2020-07-05T18:40:56.058" v="2029" actId="20577"/>
          <ac:spMkLst>
            <pc:docMk/>
            <pc:sldMk cId="4013845953" sldId="279"/>
            <ac:spMk id="3" creationId="{0E8DD2F6-36BA-3E41-93DF-21DC94FB44E8}"/>
          </ac:spMkLst>
        </pc:spChg>
        <pc:spChg chg="mod">
          <ac:chgData name="Emily Avila" userId="939183f2-1b0e-483a-ae5d-627ac523c81d" providerId="ADAL" clId="{29931DCF-1C25-AD48-8F29-BAE749CC00D2}" dt="2020-07-05T07:08:14.746" v="1587" actId="20577"/>
          <ac:spMkLst>
            <pc:docMk/>
            <pc:sldMk cId="4013845953" sldId="279"/>
            <ac:spMk id="5" creationId="{00000000-0000-0000-0000-000000000000}"/>
          </ac:spMkLst>
        </pc:spChg>
        <pc:spChg chg="mod">
          <ac:chgData name="Emily Avila" userId="939183f2-1b0e-483a-ae5d-627ac523c81d" providerId="ADAL" clId="{29931DCF-1C25-AD48-8F29-BAE749CC00D2}" dt="2020-07-05T06:29:31.107" v="155" actId="1036"/>
          <ac:spMkLst>
            <pc:docMk/>
            <pc:sldMk cId="4013845953" sldId="279"/>
            <ac:spMk id="7" creationId="{00000000-0000-0000-0000-000000000000}"/>
          </ac:spMkLst>
        </pc:spChg>
        <pc:picChg chg="mod modCrop">
          <ac:chgData name="Emily Avila" userId="939183f2-1b0e-483a-ae5d-627ac523c81d" providerId="ADAL" clId="{29931DCF-1C25-AD48-8F29-BAE749CC00D2}" dt="2020-07-05T07:07:36.451" v="1558" actId="1076"/>
          <ac:picMkLst>
            <pc:docMk/>
            <pc:sldMk cId="4013845953" sldId="279"/>
            <ac:picMk id="2" creationId="{00000000-0000-0000-0000-000000000000}"/>
          </ac:picMkLst>
        </pc:picChg>
      </pc:sldChg>
      <pc:sldChg chg="addSp delSp modSp del">
        <pc:chgData name="Emily Avila" userId="939183f2-1b0e-483a-ae5d-627ac523c81d" providerId="ADAL" clId="{29931DCF-1C25-AD48-8F29-BAE749CC00D2}" dt="2020-07-05T07:13:30.146" v="1984" actId="21"/>
        <pc:sldMkLst>
          <pc:docMk/>
          <pc:sldMk cId="2273103797" sldId="280"/>
        </pc:sldMkLst>
        <pc:spChg chg="mod ord">
          <ac:chgData name="Emily Avila" userId="939183f2-1b0e-483a-ae5d-627ac523c81d" providerId="ADAL" clId="{29931DCF-1C25-AD48-8F29-BAE749CC00D2}" dt="2020-07-05T06:36:56.180" v="404" actId="1035"/>
          <ac:spMkLst>
            <pc:docMk/>
            <pc:sldMk cId="2273103797" sldId="280"/>
            <ac:spMk id="5" creationId="{00000000-0000-0000-0000-000000000000}"/>
          </ac:spMkLst>
        </pc:spChg>
        <pc:spChg chg="mod">
          <ac:chgData name="Emily Avila" userId="939183f2-1b0e-483a-ae5d-627ac523c81d" providerId="ADAL" clId="{29931DCF-1C25-AD48-8F29-BAE749CC00D2}" dt="2020-07-05T06:35:57.201" v="287" actId="14100"/>
          <ac:spMkLst>
            <pc:docMk/>
            <pc:sldMk cId="2273103797" sldId="280"/>
            <ac:spMk id="7" creationId="{00000000-0000-0000-0000-000000000000}"/>
          </ac:spMkLst>
        </pc:spChg>
        <pc:picChg chg="mod modCrop">
          <ac:chgData name="Emily Avila" userId="939183f2-1b0e-483a-ae5d-627ac523c81d" providerId="ADAL" clId="{29931DCF-1C25-AD48-8F29-BAE749CC00D2}" dt="2020-07-05T06:35:17.888" v="279" actId="1036"/>
          <ac:picMkLst>
            <pc:docMk/>
            <pc:sldMk cId="2273103797" sldId="280"/>
            <ac:picMk id="2" creationId="{00000000-0000-0000-0000-000000000000}"/>
          </ac:picMkLst>
        </pc:picChg>
        <pc:picChg chg="add del">
          <ac:chgData name="Emily Avila" userId="939183f2-1b0e-483a-ae5d-627ac523c81d" providerId="ADAL" clId="{29931DCF-1C25-AD48-8F29-BAE749CC00D2}" dt="2020-07-05T06:33:03.751" v="178" actId="22"/>
          <ac:picMkLst>
            <pc:docMk/>
            <pc:sldMk cId="2273103797" sldId="280"/>
            <ac:picMk id="4" creationId="{59899C3F-6A02-FA4A-91A2-3FE6B467FED2}"/>
          </ac:picMkLst>
        </pc:picChg>
        <pc:picChg chg="add mod">
          <ac:chgData name="Emily Avila" userId="939183f2-1b0e-483a-ae5d-627ac523c81d" providerId="ADAL" clId="{29931DCF-1C25-AD48-8F29-BAE749CC00D2}" dt="2020-07-05T06:35:11.729" v="252" actId="1076"/>
          <ac:picMkLst>
            <pc:docMk/>
            <pc:sldMk cId="2273103797" sldId="280"/>
            <ac:picMk id="11" creationId="{B130623F-BC92-E346-A4BC-20D9F32FB5EF}"/>
          </ac:picMkLst>
        </pc:picChg>
      </pc:sldChg>
      <pc:sldChg chg="modSp del">
        <pc:chgData name="Emily Avila" userId="939183f2-1b0e-483a-ae5d-627ac523c81d" providerId="ADAL" clId="{29931DCF-1C25-AD48-8F29-BAE749CC00D2}" dt="2020-07-05T06:37:03.667" v="405" actId="2696"/>
        <pc:sldMkLst>
          <pc:docMk/>
          <pc:sldMk cId="1742617437" sldId="281"/>
        </pc:sldMkLst>
        <pc:spChg chg="mod">
          <ac:chgData name="Emily Avila" userId="939183f2-1b0e-483a-ae5d-627ac523c81d" providerId="ADAL" clId="{29931DCF-1C25-AD48-8F29-BAE749CC00D2}" dt="2020-07-05T06:35:33.726" v="280" actId="21"/>
          <ac:spMkLst>
            <pc:docMk/>
            <pc:sldMk cId="1742617437" sldId="281"/>
            <ac:spMk id="7" creationId="{00000000-0000-0000-0000-000000000000}"/>
          </ac:spMkLst>
        </pc:spChg>
        <pc:picChg chg="mod modCrop">
          <ac:chgData name="Emily Avila" userId="939183f2-1b0e-483a-ae5d-627ac523c81d" providerId="ADAL" clId="{29931DCF-1C25-AD48-8F29-BAE749CC00D2}" dt="2020-07-05T06:35:01.251" v="250" actId="732"/>
          <ac:picMkLst>
            <pc:docMk/>
            <pc:sldMk cId="1742617437" sldId="281"/>
            <ac:picMk id="2" creationId="{00000000-0000-0000-0000-000000000000}"/>
          </ac:picMkLst>
        </pc:picChg>
      </pc:sldChg>
      <pc:sldChg chg="modSp del">
        <pc:chgData name="Emily Avila" userId="939183f2-1b0e-483a-ae5d-627ac523c81d" providerId="ADAL" clId="{29931DCF-1C25-AD48-8F29-BAE749CC00D2}" dt="2020-07-05T18:42:16.252" v="2077" actId="21"/>
        <pc:sldMkLst>
          <pc:docMk/>
          <pc:sldMk cId="1849063050" sldId="282"/>
        </pc:sldMkLst>
        <pc:spChg chg="mod">
          <ac:chgData name="Emily Avila" userId="939183f2-1b0e-483a-ae5d-627ac523c81d" providerId="ADAL" clId="{29931DCF-1C25-AD48-8F29-BAE749CC00D2}" dt="2020-07-05T06:41:14.209" v="456" actId="27636"/>
          <ac:spMkLst>
            <pc:docMk/>
            <pc:sldMk cId="1849063050" sldId="282"/>
            <ac:spMk id="5" creationId="{00000000-0000-0000-0000-000000000000}"/>
          </ac:spMkLst>
        </pc:spChg>
      </pc:sldChg>
      <pc:sldChg chg="modSp del">
        <pc:chgData name="Emily Avila" userId="939183f2-1b0e-483a-ae5d-627ac523c81d" providerId="ADAL" clId="{29931DCF-1C25-AD48-8F29-BAE749CC00D2}" dt="2020-07-05T06:48:12.997" v="1047" actId="2696"/>
        <pc:sldMkLst>
          <pc:docMk/>
          <pc:sldMk cId="3600041984" sldId="283"/>
        </pc:sldMkLst>
        <pc:picChg chg="mod">
          <ac:chgData name="Emily Avila" userId="939183f2-1b0e-483a-ae5d-627ac523c81d" providerId="ADAL" clId="{29931DCF-1C25-AD48-8F29-BAE749CC00D2}" dt="2020-07-05T06:39:59.645" v="454" actId="1076"/>
          <ac:picMkLst>
            <pc:docMk/>
            <pc:sldMk cId="3600041984" sldId="283"/>
            <ac:picMk id="2" creationId="{00000000-0000-0000-0000-000000000000}"/>
          </ac:picMkLst>
        </pc:picChg>
      </pc:sldChg>
      <pc:sldChg chg="modSp">
        <pc:chgData name="Emily Avila" userId="939183f2-1b0e-483a-ae5d-627ac523c81d" providerId="ADAL" clId="{29931DCF-1C25-AD48-8F29-BAE749CC00D2}" dt="2020-07-05T18:42:39.692" v="2114" actId="1035"/>
        <pc:sldMkLst>
          <pc:docMk/>
          <pc:sldMk cId="3535927533" sldId="284"/>
        </pc:sldMkLst>
        <pc:spChg chg="mod">
          <ac:chgData name="Emily Avila" userId="939183f2-1b0e-483a-ae5d-627ac523c81d" providerId="ADAL" clId="{29931DCF-1C25-AD48-8F29-BAE749CC00D2}" dt="2020-07-05T18:42:30.275" v="2090" actId="20577"/>
          <ac:spMkLst>
            <pc:docMk/>
            <pc:sldMk cId="3535927533" sldId="284"/>
            <ac:spMk id="5" creationId="{00000000-0000-0000-0000-000000000000}"/>
          </ac:spMkLst>
        </pc:spChg>
        <pc:picChg chg="mod">
          <ac:chgData name="Emily Avila" userId="939183f2-1b0e-483a-ae5d-627ac523c81d" providerId="ADAL" clId="{29931DCF-1C25-AD48-8F29-BAE749CC00D2}" dt="2020-07-05T18:42:39.692" v="2114" actId="1035"/>
          <ac:picMkLst>
            <pc:docMk/>
            <pc:sldMk cId="3535927533" sldId="284"/>
            <ac:picMk id="8" creationId="{00000000-0000-0000-0000-000000000000}"/>
          </ac:picMkLst>
        </pc:picChg>
      </pc:sldChg>
      <pc:sldChg chg="modSp">
        <pc:chgData name="Emily Avila" userId="939183f2-1b0e-483a-ae5d-627ac523c81d" providerId="ADAL" clId="{29931DCF-1C25-AD48-8F29-BAE749CC00D2}" dt="2020-07-05T18:43:33.939" v="2138" actId="20577"/>
        <pc:sldMkLst>
          <pc:docMk/>
          <pc:sldMk cId="365551705" sldId="285"/>
        </pc:sldMkLst>
        <pc:spChg chg="mod">
          <ac:chgData name="Emily Avila" userId="939183f2-1b0e-483a-ae5d-627ac523c81d" providerId="ADAL" clId="{29931DCF-1C25-AD48-8F29-BAE749CC00D2}" dt="2020-07-05T18:43:33.939" v="2138" actId="20577"/>
          <ac:spMkLst>
            <pc:docMk/>
            <pc:sldMk cId="365551705" sldId="285"/>
            <ac:spMk id="5" creationId="{00000000-0000-0000-0000-000000000000}"/>
          </ac:spMkLst>
        </pc:spChg>
      </pc:sldChg>
      <pc:sldChg chg="modSp">
        <pc:chgData name="Emily Avila" userId="939183f2-1b0e-483a-ae5d-627ac523c81d" providerId="ADAL" clId="{29931DCF-1C25-AD48-8F29-BAE749CC00D2}" dt="2020-07-05T19:39:16.186" v="2221" actId="27636"/>
        <pc:sldMkLst>
          <pc:docMk/>
          <pc:sldMk cId="3936036478" sldId="286"/>
        </pc:sldMkLst>
        <pc:spChg chg="mod">
          <ac:chgData name="Emily Avila" userId="939183f2-1b0e-483a-ae5d-627ac523c81d" providerId="ADAL" clId="{29931DCF-1C25-AD48-8F29-BAE749CC00D2}" dt="2020-07-05T19:39:16.186" v="2221" actId="27636"/>
          <ac:spMkLst>
            <pc:docMk/>
            <pc:sldMk cId="3936036478" sldId="286"/>
            <ac:spMk id="5" creationId="{00000000-0000-0000-0000-000000000000}"/>
          </ac:spMkLst>
        </pc:spChg>
        <pc:picChg chg="mod">
          <ac:chgData name="Emily Avila" userId="939183f2-1b0e-483a-ae5d-627ac523c81d" providerId="ADAL" clId="{29931DCF-1C25-AD48-8F29-BAE749CC00D2}" dt="2020-07-05T19:39:00.228" v="2219" actId="1035"/>
          <ac:picMkLst>
            <pc:docMk/>
            <pc:sldMk cId="3936036478" sldId="286"/>
            <ac:picMk id="8" creationId="{00000000-0000-0000-0000-000000000000}"/>
          </ac:picMkLst>
        </pc:picChg>
      </pc:sldChg>
      <pc:sldChg chg="modSp">
        <pc:chgData name="Emily Avila" userId="939183f2-1b0e-483a-ae5d-627ac523c81d" providerId="ADAL" clId="{29931DCF-1C25-AD48-8F29-BAE749CC00D2}" dt="2020-07-05T19:39:21.716" v="2240" actId="20577"/>
        <pc:sldMkLst>
          <pc:docMk/>
          <pc:sldMk cId="249408607" sldId="287"/>
        </pc:sldMkLst>
        <pc:spChg chg="mod">
          <ac:chgData name="Emily Avila" userId="939183f2-1b0e-483a-ae5d-627ac523c81d" providerId="ADAL" clId="{29931DCF-1C25-AD48-8F29-BAE749CC00D2}" dt="2020-07-05T19:39:21.716" v="2240" actId="20577"/>
          <ac:spMkLst>
            <pc:docMk/>
            <pc:sldMk cId="249408607" sldId="287"/>
            <ac:spMk id="5" creationId="{00000000-0000-0000-0000-000000000000}"/>
          </ac:spMkLst>
        </pc:spChg>
      </pc:sldChg>
      <pc:sldChg chg="modSp">
        <pc:chgData name="Emily Avila" userId="939183f2-1b0e-483a-ae5d-627ac523c81d" providerId="ADAL" clId="{29931DCF-1C25-AD48-8F29-BAE749CC00D2}" dt="2020-07-05T21:06:17.090" v="2840" actId="20577"/>
        <pc:sldMkLst>
          <pc:docMk/>
          <pc:sldMk cId="780416620" sldId="288"/>
        </pc:sldMkLst>
        <pc:spChg chg="mod">
          <ac:chgData name="Emily Avila" userId="939183f2-1b0e-483a-ae5d-627ac523c81d" providerId="ADAL" clId="{29931DCF-1C25-AD48-8F29-BAE749CC00D2}" dt="2020-07-05T21:06:17.090" v="2840" actId="20577"/>
          <ac:spMkLst>
            <pc:docMk/>
            <pc:sldMk cId="780416620" sldId="288"/>
            <ac:spMk id="5" creationId="{00000000-0000-0000-0000-000000000000}"/>
          </ac:spMkLst>
        </pc:spChg>
      </pc:sldChg>
      <pc:sldChg chg="modSp">
        <pc:chgData name="Emily Avila" userId="939183f2-1b0e-483a-ae5d-627ac523c81d" providerId="ADAL" clId="{29931DCF-1C25-AD48-8F29-BAE749CC00D2}" dt="2020-07-05T21:06:45.618" v="2933" actId="1036"/>
        <pc:sldMkLst>
          <pc:docMk/>
          <pc:sldMk cId="2520491455" sldId="289"/>
        </pc:sldMkLst>
        <pc:spChg chg="mod">
          <ac:chgData name="Emily Avila" userId="939183f2-1b0e-483a-ae5d-627ac523c81d" providerId="ADAL" clId="{29931DCF-1C25-AD48-8F29-BAE749CC00D2}" dt="2020-07-05T21:06:45.618" v="2933" actId="1036"/>
          <ac:spMkLst>
            <pc:docMk/>
            <pc:sldMk cId="2520491455" sldId="289"/>
            <ac:spMk id="5" creationId="{00000000-0000-0000-0000-000000000000}"/>
          </ac:spMkLst>
        </pc:spChg>
        <pc:spChg chg="mod">
          <ac:chgData name="Emily Avila" userId="939183f2-1b0e-483a-ae5d-627ac523c81d" providerId="ADAL" clId="{29931DCF-1C25-AD48-8F29-BAE749CC00D2}" dt="2020-07-05T21:06:23.870" v="2856" actId="1036"/>
          <ac:spMkLst>
            <pc:docMk/>
            <pc:sldMk cId="2520491455" sldId="289"/>
            <ac:spMk id="7" creationId="{00000000-0000-0000-0000-000000000000}"/>
          </ac:spMkLst>
        </pc:spChg>
        <pc:picChg chg="mod">
          <ac:chgData name="Emily Avila" userId="939183f2-1b0e-483a-ae5d-627ac523c81d" providerId="ADAL" clId="{29931DCF-1C25-AD48-8F29-BAE749CC00D2}" dt="2020-07-05T21:06:27.512" v="2875" actId="1036"/>
          <ac:picMkLst>
            <pc:docMk/>
            <pc:sldMk cId="2520491455" sldId="289"/>
            <ac:picMk id="2" creationId="{00000000-0000-0000-0000-000000000000}"/>
          </ac:picMkLst>
        </pc:picChg>
      </pc:sldChg>
      <pc:sldChg chg="del">
        <pc:chgData name="Emily Avila" userId="939183f2-1b0e-483a-ae5d-627ac523c81d" providerId="ADAL" clId="{29931DCF-1C25-AD48-8F29-BAE749CC00D2}" dt="2020-07-05T21:07:05.344" v="2934" actId="2696"/>
        <pc:sldMkLst>
          <pc:docMk/>
          <pc:sldMk cId="3166731033" sldId="290"/>
        </pc:sldMkLst>
      </pc:sldChg>
      <pc:sldChg chg="modSp">
        <pc:chgData name="Emily Avila" userId="939183f2-1b0e-483a-ae5d-627ac523c81d" providerId="ADAL" clId="{29931DCF-1C25-AD48-8F29-BAE749CC00D2}" dt="2020-07-05T21:07:48.055" v="3035" actId="1036"/>
        <pc:sldMkLst>
          <pc:docMk/>
          <pc:sldMk cId="3309095787" sldId="291"/>
        </pc:sldMkLst>
        <pc:spChg chg="mod">
          <ac:chgData name="Emily Avila" userId="939183f2-1b0e-483a-ae5d-627ac523c81d" providerId="ADAL" clId="{29931DCF-1C25-AD48-8F29-BAE749CC00D2}" dt="2020-07-05T21:07:48.055" v="3035" actId="1036"/>
          <ac:spMkLst>
            <pc:docMk/>
            <pc:sldMk cId="3309095787" sldId="291"/>
            <ac:spMk id="5" creationId="{00000000-0000-0000-0000-000000000000}"/>
          </ac:spMkLst>
        </pc:spChg>
        <pc:spChg chg="mod">
          <ac:chgData name="Emily Avila" userId="939183f2-1b0e-483a-ae5d-627ac523c81d" providerId="ADAL" clId="{29931DCF-1C25-AD48-8F29-BAE749CC00D2}" dt="2020-07-05T21:07:15.281" v="2953" actId="1036"/>
          <ac:spMkLst>
            <pc:docMk/>
            <pc:sldMk cId="3309095787" sldId="291"/>
            <ac:spMk id="7" creationId="{00000000-0000-0000-0000-000000000000}"/>
          </ac:spMkLst>
        </pc:spChg>
        <pc:picChg chg="mod">
          <ac:chgData name="Emily Avila" userId="939183f2-1b0e-483a-ae5d-627ac523c81d" providerId="ADAL" clId="{29931DCF-1C25-AD48-8F29-BAE749CC00D2}" dt="2020-07-05T21:07:19.895" v="2974" actId="1036"/>
          <ac:picMkLst>
            <pc:docMk/>
            <pc:sldMk cId="3309095787" sldId="291"/>
            <ac:picMk id="2" creationId="{00000000-0000-0000-0000-000000000000}"/>
          </ac:picMkLst>
        </pc:picChg>
      </pc:sldChg>
      <pc:sldChg chg="del">
        <pc:chgData name="Emily Avila" userId="939183f2-1b0e-483a-ae5d-627ac523c81d" providerId="ADAL" clId="{29931DCF-1C25-AD48-8F29-BAE749CC00D2}" dt="2020-07-05T21:22:22.076" v="3278" actId="2696"/>
        <pc:sldMkLst>
          <pc:docMk/>
          <pc:sldMk cId="2261344450" sldId="292"/>
        </pc:sldMkLst>
      </pc:sldChg>
      <pc:sldChg chg="del">
        <pc:chgData name="Emily Avila" userId="939183f2-1b0e-483a-ae5d-627ac523c81d" providerId="ADAL" clId="{29931DCF-1C25-AD48-8F29-BAE749CC00D2}" dt="2020-07-05T21:22:44.993" v="3281" actId="2696"/>
        <pc:sldMkLst>
          <pc:docMk/>
          <pc:sldMk cId="1882674392" sldId="293"/>
        </pc:sldMkLst>
      </pc:sldChg>
      <pc:sldChg chg="del">
        <pc:chgData name="Emily Avila" userId="939183f2-1b0e-483a-ae5d-627ac523c81d" providerId="ADAL" clId="{29931DCF-1C25-AD48-8F29-BAE749CC00D2}" dt="2020-07-05T21:22:48.363" v="3282" actId="2696"/>
        <pc:sldMkLst>
          <pc:docMk/>
          <pc:sldMk cId="791227036" sldId="294"/>
        </pc:sldMkLst>
      </pc:sldChg>
      <pc:sldChg chg="del">
        <pc:chgData name="Emily Avila" userId="939183f2-1b0e-483a-ae5d-627ac523c81d" providerId="ADAL" clId="{29931DCF-1C25-AD48-8F29-BAE749CC00D2}" dt="2020-07-05T21:22:52.700" v="3283" actId="2696"/>
        <pc:sldMkLst>
          <pc:docMk/>
          <pc:sldMk cId="38482878" sldId="295"/>
        </pc:sldMkLst>
      </pc:sldChg>
      <pc:sldChg chg="addSp delSp modSp new mod modClrScheme chgLayout">
        <pc:chgData name="Emily Avila" userId="939183f2-1b0e-483a-ae5d-627ac523c81d" providerId="ADAL" clId="{29931DCF-1C25-AD48-8F29-BAE749CC00D2}" dt="2020-07-05T21:54:30.618" v="4359" actId="113"/>
        <pc:sldMkLst>
          <pc:docMk/>
          <pc:sldMk cId="3761306644" sldId="296"/>
        </pc:sldMkLst>
        <pc:spChg chg="add mod">
          <ac:chgData name="Emily Avila" userId="939183f2-1b0e-483a-ae5d-627ac523c81d" providerId="ADAL" clId="{29931DCF-1C25-AD48-8F29-BAE749CC00D2}" dt="2020-07-05T06:27:08.937" v="62" actId="20577"/>
          <ac:spMkLst>
            <pc:docMk/>
            <pc:sldMk cId="3761306644" sldId="296"/>
            <ac:spMk id="2" creationId="{AC3FFB27-1623-1F4D-B5AF-00429A9BBB2F}"/>
          </ac:spMkLst>
        </pc:spChg>
        <pc:spChg chg="add del mod">
          <ac:chgData name="Emily Avila" userId="939183f2-1b0e-483a-ae5d-627ac523c81d" providerId="ADAL" clId="{29931DCF-1C25-AD48-8F29-BAE749CC00D2}" dt="2020-07-05T06:28:02.718" v="63" actId="478"/>
          <ac:spMkLst>
            <pc:docMk/>
            <pc:sldMk cId="3761306644" sldId="296"/>
            <ac:spMk id="3" creationId="{8922A150-3385-464B-B543-8A03A8C584D5}"/>
          </ac:spMkLst>
        </pc:spChg>
        <pc:spChg chg="add mod">
          <ac:chgData name="Emily Avila" userId="939183f2-1b0e-483a-ae5d-627ac523c81d" providerId="ADAL" clId="{29931DCF-1C25-AD48-8F29-BAE749CC00D2}" dt="2020-07-05T21:54:30.618" v="4359" actId="113"/>
          <ac:spMkLst>
            <pc:docMk/>
            <pc:sldMk cId="3761306644" sldId="296"/>
            <ac:spMk id="4" creationId="{05D27768-CBEB-1C40-9A14-AAEB40C8D58A}"/>
          </ac:spMkLst>
        </pc:spChg>
      </pc:sldChg>
      <pc:sldChg chg="addSp delSp modSp new del">
        <pc:chgData name="Emily Avila" userId="939183f2-1b0e-483a-ae5d-627ac523c81d" providerId="ADAL" clId="{29931DCF-1C25-AD48-8F29-BAE749CC00D2}" dt="2020-07-05T07:13:42.326" v="1986" actId="21"/>
        <pc:sldMkLst>
          <pc:docMk/>
          <pc:sldMk cId="4157541242" sldId="297"/>
        </pc:sldMkLst>
        <pc:spChg chg="mod">
          <ac:chgData name="Emily Avila" userId="939183f2-1b0e-483a-ae5d-627ac523c81d" providerId="ADAL" clId="{29931DCF-1C25-AD48-8F29-BAE749CC00D2}" dt="2020-07-05T06:33:36.228" v="207" actId="20577"/>
          <ac:spMkLst>
            <pc:docMk/>
            <pc:sldMk cId="4157541242" sldId="297"/>
            <ac:spMk id="2" creationId="{191B5EE8-47F2-C04A-8434-37373595CAC2}"/>
          </ac:spMkLst>
        </pc:spChg>
        <pc:spChg chg="del">
          <ac:chgData name="Emily Avila" userId="939183f2-1b0e-483a-ae5d-627ac523c81d" providerId="ADAL" clId="{29931DCF-1C25-AD48-8F29-BAE749CC00D2}" dt="2020-07-05T06:33:14.065" v="180" actId="478"/>
          <ac:spMkLst>
            <pc:docMk/>
            <pc:sldMk cId="4157541242" sldId="297"/>
            <ac:spMk id="3" creationId="{6A142963-6806-974E-9FDC-671C3360B1DC}"/>
          </ac:spMkLst>
        </pc:spChg>
        <pc:spChg chg="mod ord">
          <ac:chgData name="Emily Avila" userId="939183f2-1b0e-483a-ae5d-627ac523c81d" providerId="ADAL" clId="{29931DCF-1C25-AD48-8F29-BAE749CC00D2}" dt="2020-07-05T06:34:15.780" v="248" actId="14100"/>
          <ac:spMkLst>
            <pc:docMk/>
            <pc:sldMk cId="4157541242" sldId="297"/>
            <ac:spMk id="4" creationId="{EAB1BC1D-2603-3B41-AFE9-003CBE24B48D}"/>
          </ac:spMkLst>
        </pc:spChg>
        <pc:picChg chg="add mod">
          <ac:chgData name="Emily Avila" userId="939183f2-1b0e-483a-ae5d-627ac523c81d" providerId="ADAL" clId="{29931DCF-1C25-AD48-8F29-BAE749CC00D2}" dt="2020-07-05T06:33:25.493" v="183" actId="1076"/>
          <ac:picMkLst>
            <pc:docMk/>
            <pc:sldMk cId="4157541242" sldId="297"/>
            <ac:picMk id="7" creationId="{8870F287-09BA-7540-861F-07F1DDC3D130}"/>
          </ac:picMkLst>
        </pc:picChg>
      </pc:sldChg>
      <pc:sldChg chg="delSp modSp new del">
        <pc:chgData name="Emily Avila" userId="939183f2-1b0e-483a-ae5d-627ac523c81d" providerId="ADAL" clId="{29931DCF-1C25-AD48-8F29-BAE749CC00D2}" dt="2020-07-05T07:11:16.954" v="1856" actId="21"/>
        <pc:sldMkLst>
          <pc:docMk/>
          <pc:sldMk cId="1648264694" sldId="298"/>
        </pc:sldMkLst>
        <pc:spChg chg="mod">
          <ac:chgData name="Emily Avila" userId="939183f2-1b0e-483a-ae5d-627ac523c81d" providerId="ADAL" clId="{29931DCF-1C25-AD48-8F29-BAE749CC00D2}" dt="2020-07-05T06:43:44.767" v="610" actId="20577"/>
          <ac:spMkLst>
            <pc:docMk/>
            <pc:sldMk cId="1648264694" sldId="298"/>
            <ac:spMk id="2" creationId="{C4F5685E-8714-A447-B2E6-BADF5113AE2D}"/>
          </ac:spMkLst>
        </pc:spChg>
        <pc:spChg chg="del">
          <ac:chgData name="Emily Avila" userId="939183f2-1b0e-483a-ae5d-627ac523c81d" providerId="ADAL" clId="{29931DCF-1C25-AD48-8F29-BAE749CC00D2}" dt="2020-07-05T06:42:23.466" v="588" actId="478"/>
          <ac:spMkLst>
            <pc:docMk/>
            <pc:sldMk cId="1648264694" sldId="298"/>
            <ac:spMk id="3" creationId="{7D786B8A-A240-0549-9A74-B3261C0E7A32}"/>
          </ac:spMkLst>
        </pc:spChg>
        <pc:spChg chg="mod">
          <ac:chgData name="Emily Avila" userId="939183f2-1b0e-483a-ae5d-627ac523c81d" providerId="ADAL" clId="{29931DCF-1C25-AD48-8F29-BAE749CC00D2}" dt="2020-07-05T06:47:30.337" v="1046" actId="20577"/>
          <ac:spMkLst>
            <pc:docMk/>
            <pc:sldMk cId="1648264694" sldId="298"/>
            <ac:spMk id="4" creationId="{FCCF8AF2-0F08-4849-9520-ED6055973424}"/>
          </ac:spMkLst>
        </pc:spChg>
      </pc:sldChg>
      <pc:sldChg chg="delSp modSp new add del">
        <pc:chgData name="Emily Avila" userId="939183f2-1b0e-483a-ae5d-627ac523c81d" providerId="ADAL" clId="{29931DCF-1C25-AD48-8F29-BAE749CC00D2}" dt="2020-07-05T07:12:36.698" v="1983" actId="1035"/>
        <pc:sldMkLst>
          <pc:docMk/>
          <pc:sldMk cId="2239749984" sldId="299"/>
        </pc:sldMkLst>
        <pc:spChg chg="mod">
          <ac:chgData name="Emily Avila" userId="939183f2-1b0e-483a-ae5d-627ac523c81d" providerId="ADAL" clId="{29931DCF-1C25-AD48-8F29-BAE749CC00D2}" dt="2020-07-05T06:49:15.889" v="1090" actId="20577"/>
          <ac:spMkLst>
            <pc:docMk/>
            <pc:sldMk cId="2239749984" sldId="299"/>
            <ac:spMk id="2" creationId="{C9921B8E-CD0E-3441-A9E0-3C52072CE6A0}"/>
          </ac:spMkLst>
        </pc:spChg>
        <pc:spChg chg="del">
          <ac:chgData name="Emily Avila" userId="939183f2-1b0e-483a-ae5d-627ac523c81d" providerId="ADAL" clId="{29931DCF-1C25-AD48-8F29-BAE749CC00D2}" dt="2020-07-05T06:49:18.300" v="1091" actId="478"/>
          <ac:spMkLst>
            <pc:docMk/>
            <pc:sldMk cId="2239749984" sldId="299"/>
            <ac:spMk id="3" creationId="{C8F110C1-7A1B-4F4B-A544-CCC8CCB88DB1}"/>
          </ac:spMkLst>
        </pc:spChg>
        <pc:spChg chg="mod">
          <ac:chgData name="Emily Avila" userId="939183f2-1b0e-483a-ae5d-627ac523c81d" providerId="ADAL" clId="{29931DCF-1C25-AD48-8F29-BAE749CC00D2}" dt="2020-07-05T07:12:36.698" v="1983" actId="1035"/>
          <ac:spMkLst>
            <pc:docMk/>
            <pc:sldMk cId="2239749984" sldId="299"/>
            <ac:spMk id="4" creationId="{AB903EE3-AF04-EF44-B93A-640A26B4633E}"/>
          </ac:spMkLst>
        </pc:spChg>
      </pc:sldChg>
      <pc:sldChg chg="modSp add">
        <pc:chgData name="Emily Avila" userId="939183f2-1b0e-483a-ae5d-627ac523c81d" providerId="ADAL" clId="{29931DCF-1C25-AD48-8F29-BAE749CC00D2}" dt="2020-07-05T18:41:55.260" v="2076" actId="20577"/>
        <pc:sldMkLst>
          <pc:docMk/>
          <pc:sldMk cId="1648264694" sldId="300"/>
        </pc:sldMkLst>
        <pc:spChg chg="mod">
          <ac:chgData name="Emily Avila" userId="939183f2-1b0e-483a-ae5d-627ac523c81d" providerId="ADAL" clId="{29931DCF-1C25-AD48-8F29-BAE749CC00D2}" dt="2020-07-05T18:41:55.260" v="2076" actId="20577"/>
          <ac:spMkLst>
            <pc:docMk/>
            <pc:sldMk cId="1648264694" sldId="300"/>
            <ac:spMk id="2" creationId="{C4F5685E-8714-A447-B2E6-BADF5113AE2D}"/>
          </ac:spMkLst>
        </pc:spChg>
      </pc:sldChg>
      <pc:sldChg chg="add">
        <pc:chgData name="Emily Avila" userId="939183f2-1b0e-483a-ae5d-627ac523c81d" providerId="ADAL" clId="{29931DCF-1C25-AD48-8F29-BAE749CC00D2}" dt="2020-07-05T07:13:36.137" v="1985" actId="22"/>
        <pc:sldMkLst>
          <pc:docMk/>
          <pc:sldMk cId="2273103797" sldId="301"/>
        </pc:sldMkLst>
      </pc:sldChg>
      <pc:sldChg chg="add">
        <pc:chgData name="Emily Avila" userId="939183f2-1b0e-483a-ae5d-627ac523c81d" providerId="ADAL" clId="{29931DCF-1C25-AD48-8F29-BAE749CC00D2}" dt="2020-07-05T07:13:46.823" v="1987" actId="22"/>
        <pc:sldMkLst>
          <pc:docMk/>
          <pc:sldMk cId="4157541242" sldId="302"/>
        </pc:sldMkLst>
      </pc:sldChg>
      <pc:sldChg chg="add">
        <pc:chgData name="Emily Avila" userId="939183f2-1b0e-483a-ae5d-627ac523c81d" providerId="ADAL" clId="{29931DCF-1C25-AD48-8F29-BAE749CC00D2}" dt="2020-07-05T18:42:19.844" v="2078" actId="22"/>
        <pc:sldMkLst>
          <pc:docMk/>
          <pc:sldMk cId="1849063050" sldId="303"/>
        </pc:sldMkLst>
      </pc:sldChg>
      <pc:sldChg chg="addSp delSp modSp new">
        <pc:chgData name="Emily Avila" userId="939183f2-1b0e-483a-ae5d-627ac523c81d" providerId="ADAL" clId="{29931DCF-1C25-AD48-8F29-BAE749CC00D2}" dt="2020-07-05T19:49:17.493" v="2372" actId="14100"/>
        <pc:sldMkLst>
          <pc:docMk/>
          <pc:sldMk cId="764960990" sldId="304"/>
        </pc:sldMkLst>
        <pc:spChg chg="mod">
          <ac:chgData name="Emily Avila" userId="939183f2-1b0e-483a-ae5d-627ac523c81d" providerId="ADAL" clId="{29931DCF-1C25-AD48-8F29-BAE749CC00D2}" dt="2020-07-05T19:48:39.164" v="2328" actId="20577"/>
          <ac:spMkLst>
            <pc:docMk/>
            <pc:sldMk cId="764960990" sldId="304"/>
            <ac:spMk id="2" creationId="{FF7A6F25-68CF-B144-B97D-EDB968A9F7A6}"/>
          </ac:spMkLst>
        </pc:spChg>
        <pc:spChg chg="del">
          <ac:chgData name="Emily Avila" userId="939183f2-1b0e-483a-ae5d-627ac523c81d" providerId="ADAL" clId="{29931DCF-1C25-AD48-8F29-BAE749CC00D2}" dt="2020-07-05T19:48:02.141" v="2294" actId="478"/>
          <ac:spMkLst>
            <pc:docMk/>
            <pc:sldMk cId="764960990" sldId="304"/>
            <ac:spMk id="3" creationId="{A5D30671-F3F8-BC49-BE02-2AC3681F54BE}"/>
          </ac:spMkLst>
        </pc:spChg>
        <pc:spChg chg="mod">
          <ac:chgData name="Emily Avila" userId="939183f2-1b0e-483a-ae5d-627ac523c81d" providerId="ADAL" clId="{29931DCF-1C25-AD48-8F29-BAE749CC00D2}" dt="2020-07-05T19:49:17.493" v="2372" actId="14100"/>
          <ac:spMkLst>
            <pc:docMk/>
            <pc:sldMk cId="764960990" sldId="304"/>
            <ac:spMk id="4" creationId="{576BFFCF-DEBA-2941-8139-DADB22E913D0}"/>
          </ac:spMkLst>
        </pc:spChg>
        <pc:picChg chg="add mod">
          <ac:chgData name="Emily Avila" userId="939183f2-1b0e-483a-ae5d-627ac523c81d" providerId="ADAL" clId="{29931DCF-1C25-AD48-8F29-BAE749CC00D2}" dt="2020-07-05T19:48:52.802" v="2331" actId="14100"/>
          <ac:picMkLst>
            <pc:docMk/>
            <pc:sldMk cId="764960990" sldId="304"/>
            <ac:picMk id="5" creationId="{0C468C38-023B-D24E-9477-B6D5A4EE6B3D}"/>
          </ac:picMkLst>
        </pc:picChg>
      </pc:sldChg>
      <pc:sldChg chg="addSp delSp modSp new">
        <pc:chgData name="Emily Avila" userId="939183f2-1b0e-483a-ae5d-627ac523c81d" providerId="ADAL" clId="{29931DCF-1C25-AD48-8F29-BAE749CC00D2}" dt="2020-07-05T19:49:44.967" v="2379" actId="14100"/>
        <pc:sldMkLst>
          <pc:docMk/>
          <pc:sldMk cId="265898813" sldId="305"/>
        </pc:sldMkLst>
        <pc:spChg chg="del">
          <ac:chgData name="Emily Avila" userId="939183f2-1b0e-483a-ae5d-627ac523c81d" providerId="ADAL" clId="{29931DCF-1C25-AD48-8F29-BAE749CC00D2}" dt="2020-07-05T19:49:27.502" v="2374" actId="478"/>
          <ac:spMkLst>
            <pc:docMk/>
            <pc:sldMk cId="265898813" sldId="305"/>
            <ac:spMk id="2" creationId="{456BD7DC-80E0-9F4B-BCB0-B854D4C5A0D9}"/>
          </ac:spMkLst>
        </pc:spChg>
        <pc:spChg chg="del">
          <ac:chgData name="Emily Avila" userId="939183f2-1b0e-483a-ae5d-627ac523c81d" providerId="ADAL" clId="{29931DCF-1C25-AD48-8F29-BAE749CC00D2}" dt="2020-07-05T19:49:29.449" v="2375" actId="478"/>
          <ac:spMkLst>
            <pc:docMk/>
            <pc:sldMk cId="265898813" sldId="305"/>
            <ac:spMk id="3" creationId="{F8D3268A-F567-BF4C-81CC-022EC1CC3150}"/>
          </ac:spMkLst>
        </pc:spChg>
        <pc:spChg chg="del">
          <ac:chgData name="Emily Avila" userId="939183f2-1b0e-483a-ae5d-627ac523c81d" providerId="ADAL" clId="{29931DCF-1C25-AD48-8F29-BAE749CC00D2}" dt="2020-07-05T19:49:31.066" v="2376" actId="478"/>
          <ac:spMkLst>
            <pc:docMk/>
            <pc:sldMk cId="265898813" sldId="305"/>
            <ac:spMk id="4" creationId="{FE4945AF-A2F6-0E48-B1B2-128E731BF7F6}"/>
          </ac:spMkLst>
        </pc:spChg>
        <pc:picChg chg="add mod">
          <ac:chgData name="Emily Avila" userId="939183f2-1b0e-483a-ae5d-627ac523c81d" providerId="ADAL" clId="{29931DCF-1C25-AD48-8F29-BAE749CC00D2}" dt="2020-07-05T19:49:44.967" v="2379" actId="14100"/>
          <ac:picMkLst>
            <pc:docMk/>
            <pc:sldMk cId="265898813" sldId="305"/>
            <ac:picMk id="5" creationId="{D1F46594-6BD3-7B4B-89BD-BBC76FC79227}"/>
          </ac:picMkLst>
        </pc:picChg>
      </pc:sldChg>
      <pc:sldChg chg="addSp delSp modSp new">
        <pc:chgData name="Emily Avila" userId="939183f2-1b0e-483a-ae5d-627ac523c81d" providerId="ADAL" clId="{29931DCF-1C25-AD48-8F29-BAE749CC00D2}" dt="2020-07-05T19:59:27.661" v="2452" actId="1076"/>
        <pc:sldMkLst>
          <pc:docMk/>
          <pc:sldMk cId="1410329621" sldId="306"/>
        </pc:sldMkLst>
        <pc:spChg chg="del mod">
          <ac:chgData name="Emily Avila" userId="939183f2-1b0e-483a-ae5d-627ac523c81d" providerId="ADAL" clId="{29931DCF-1C25-AD48-8F29-BAE749CC00D2}" dt="2020-07-05T19:59:10.340" v="2448" actId="478"/>
          <ac:spMkLst>
            <pc:docMk/>
            <pc:sldMk cId="1410329621" sldId="306"/>
            <ac:spMk id="2" creationId="{07EC32D2-084E-F74D-A50B-845635C9DC37}"/>
          </ac:spMkLst>
        </pc:spChg>
        <pc:spChg chg="del">
          <ac:chgData name="Emily Avila" userId="939183f2-1b0e-483a-ae5d-627ac523c81d" providerId="ADAL" clId="{29931DCF-1C25-AD48-8F29-BAE749CC00D2}" dt="2020-07-05T19:58:53.382" v="2443" actId="478"/>
          <ac:spMkLst>
            <pc:docMk/>
            <pc:sldMk cId="1410329621" sldId="306"/>
            <ac:spMk id="3" creationId="{A320391C-C585-604C-85E7-362A1A77B0B3}"/>
          </ac:spMkLst>
        </pc:spChg>
        <pc:spChg chg="del mod">
          <ac:chgData name="Emily Avila" userId="939183f2-1b0e-483a-ae5d-627ac523c81d" providerId="ADAL" clId="{29931DCF-1C25-AD48-8F29-BAE749CC00D2}" dt="2020-07-05T19:59:16.481" v="2450" actId="478"/>
          <ac:spMkLst>
            <pc:docMk/>
            <pc:sldMk cId="1410329621" sldId="306"/>
            <ac:spMk id="4" creationId="{8B6275F2-55D7-5947-9CCF-D0217DF959D7}"/>
          </ac:spMkLst>
        </pc:spChg>
        <pc:spChg chg="add del mod">
          <ac:chgData name="Emily Avila" userId="939183f2-1b0e-483a-ae5d-627ac523c81d" providerId="ADAL" clId="{29931DCF-1C25-AD48-8F29-BAE749CC00D2}" dt="2020-07-05T19:59:14.282" v="2449" actId="478"/>
          <ac:spMkLst>
            <pc:docMk/>
            <pc:sldMk cId="1410329621" sldId="306"/>
            <ac:spMk id="9" creationId="{7BEA892B-F9DA-D143-9978-43E3104AA155}"/>
          </ac:spMkLst>
        </pc:spChg>
        <pc:picChg chg="add mod">
          <ac:chgData name="Emily Avila" userId="939183f2-1b0e-483a-ae5d-627ac523c81d" providerId="ADAL" clId="{29931DCF-1C25-AD48-8F29-BAE749CC00D2}" dt="2020-07-05T19:59:27.661" v="2452" actId="1076"/>
          <ac:picMkLst>
            <pc:docMk/>
            <pc:sldMk cId="1410329621" sldId="306"/>
            <ac:picMk id="7" creationId="{B7B8EAE3-FED8-ED45-B4C6-AAEDDFF3E3A6}"/>
          </ac:picMkLst>
        </pc:picChg>
      </pc:sldChg>
      <pc:sldChg chg="addSp delSp modSp new">
        <pc:chgData name="Emily Avila" userId="939183f2-1b0e-483a-ae5d-627ac523c81d" providerId="ADAL" clId="{29931DCF-1C25-AD48-8F29-BAE749CC00D2}" dt="2020-07-05T20:17:30.662" v="2588" actId="20577"/>
        <pc:sldMkLst>
          <pc:docMk/>
          <pc:sldMk cId="3607360846" sldId="307"/>
        </pc:sldMkLst>
        <pc:spChg chg="mod">
          <ac:chgData name="Emily Avila" userId="939183f2-1b0e-483a-ae5d-627ac523c81d" providerId="ADAL" clId="{29931DCF-1C25-AD48-8F29-BAE749CC00D2}" dt="2020-07-05T20:17:30.662" v="2588" actId="20577"/>
          <ac:spMkLst>
            <pc:docMk/>
            <pc:sldMk cId="3607360846" sldId="307"/>
            <ac:spMk id="2" creationId="{1B6DC7F4-2AAD-1F41-9683-D6AE527772E6}"/>
          </ac:spMkLst>
        </pc:spChg>
        <pc:spChg chg="del">
          <ac:chgData name="Emily Avila" userId="939183f2-1b0e-483a-ae5d-627ac523c81d" providerId="ADAL" clId="{29931DCF-1C25-AD48-8F29-BAE749CC00D2}" dt="2020-07-05T20:05:26.648" v="2485" actId="22"/>
          <ac:spMkLst>
            <pc:docMk/>
            <pc:sldMk cId="3607360846" sldId="307"/>
            <ac:spMk id="3" creationId="{BC7082B9-C533-6E4B-8D5B-04DEC3A9C94C}"/>
          </ac:spMkLst>
        </pc:spChg>
        <pc:spChg chg="mod">
          <ac:chgData name="Emily Avila" userId="939183f2-1b0e-483a-ae5d-627ac523c81d" providerId="ADAL" clId="{29931DCF-1C25-AD48-8F29-BAE749CC00D2}" dt="2020-07-05T20:10:33.351" v="2568" actId="20577"/>
          <ac:spMkLst>
            <pc:docMk/>
            <pc:sldMk cId="3607360846" sldId="307"/>
            <ac:spMk id="4" creationId="{34CF9793-02EA-4F4F-AE59-E003E55CE5D4}"/>
          </ac:spMkLst>
        </pc:spChg>
        <pc:picChg chg="add mod modCrop">
          <ac:chgData name="Emily Avila" userId="939183f2-1b0e-483a-ae5d-627ac523c81d" providerId="ADAL" clId="{29931DCF-1C25-AD48-8F29-BAE749CC00D2}" dt="2020-07-05T20:05:26.648" v="2485" actId="22"/>
          <ac:picMkLst>
            <pc:docMk/>
            <pc:sldMk cId="3607360846" sldId="307"/>
            <ac:picMk id="7" creationId="{24D0D451-0F20-9D4A-AB82-00889526F215}"/>
          </ac:picMkLst>
        </pc:picChg>
      </pc:sldChg>
      <pc:sldChg chg="addSp delSp modSp new del">
        <pc:chgData name="Emily Avila" userId="939183f2-1b0e-483a-ae5d-627ac523c81d" providerId="ADAL" clId="{29931DCF-1C25-AD48-8F29-BAE749CC00D2}" dt="2020-07-05T20:26:45.742" v="2591" actId="2696"/>
        <pc:sldMkLst>
          <pc:docMk/>
          <pc:sldMk cId="1624224403" sldId="308"/>
        </pc:sldMkLst>
        <pc:spChg chg="del">
          <ac:chgData name="Emily Avila" userId="939183f2-1b0e-483a-ae5d-627ac523c81d" providerId="ADAL" clId="{29931DCF-1C25-AD48-8F29-BAE749CC00D2}" dt="2020-07-05T20:26:35.746" v="2590" actId="22"/>
          <ac:spMkLst>
            <pc:docMk/>
            <pc:sldMk cId="1624224403" sldId="308"/>
            <ac:spMk id="3" creationId="{C0921488-B70E-7243-B5FF-98654B52E607}"/>
          </ac:spMkLst>
        </pc:spChg>
        <pc:picChg chg="add mod modCrop">
          <ac:chgData name="Emily Avila" userId="939183f2-1b0e-483a-ae5d-627ac523c81d" providerId="ADAL" clId="{29931DCF-1C25-AD48-8F29-BAE749CC00D2}" dt="2020-07-05T20:26:35.746" v="2590" actId="22"/>
          <ac:picMkLst>
            <pc:docMk/>
            <pc:sldMk cId="1624224403" sldId="308"/>
            <ac:picMk id="7" creationId="{4CB73AF3-9A20-104D-9906-ED1EAA6C8A36}"/>
          </ac:picMkLst>
        </pc:picChg>
      </pc:sldChg>
      <pc:sldChg chg="addSp delSp modSp new">
        <pc:chgData name="Emily Avila" userId="939183f2-1b0e-483a-ae5d-627ac523c81d" providerId="ADAL" clId="{29931DCF-1C25-AD48-8F29-BAE749CC00D2}" dt="2020-07-05T21:50:23.897" v="4319" actId="1576"/>
        <pc:sldMkLst>
          <pc:docMk/>
          <pc:sldMk cId="1670220859" sldId="308"/>
        </pc:sldMkLst>
        <pc:spChg chg="mod">
          <ac:chgData name="Emily Avila" userId="939183f2-1b0e-483a-ae5d-627ac523c81d" providerId="ADAL" clId="{29931DCF-1C25-AD48-8F29-BAE749CC00D2}" dt="2020-07-05T21:43:38.438" v="4178" actId="20577"/>
          <ac:spMkLst>
            <pc:docMk/>
            <pc:sldMk cId="1670220859" sldId="308"/>
            <ac:spMk id="2" creationId="{5E86BB70-8299-784B-ACD3-41E1D6BAF75F}"/>
          </ac:spMkLst>
        </pc:spChg>
        <pc:spChg chg="del">
          <ac:chgData name="Emily Avila" userId="939183f2-1b0e-483a-ae5d-627ac523c81d" providerId="ADAL" clId="{29931DCF-1C25-AD48-8F29-BAE749CC00D2}" dt="2020-07-05T20:32:12.436" v="2593" actId="22"/>
          <ac:spMkLst>
            <pc:docMk/>
            <pc:sldMk cId="1670220859" sldId="308"/>
            <ac:spMk id="3" creationId="{573EC14B-5CA2-2241-BC07-E26F6EB89B66}"/>
          </ac:spMkLst>
        </pc:spChg>
        <pc:spChg chg="del mod">
          <ac:chgData name="Emily Avila" userId="939183f2-1b0e-483a-ae5d-627ac523c81d" providerId="ADAL" clId="{29931DCF-1C25-AD48-8F29-BAE749CC00D2}" dt="2020-07-05T21:43:23.439" v="4149" actId="478"/>
          <ac:spMkLst>
            <pc:docMk/>
            <pc:sldMk cId="1670220859" sldId="308"/>
            <ac:spMk id="4" creationId="{C59AD67A-C5EB-9647-8FD7-C7FFB0E7CDA5}"/>
          </ac:spMkLst>
        </pc:spChg>
        <pc:spChg chg="add del mod">
          <ac:chgData name="Emily Avila" userId="939183f2-1b0e-483a-ae5d-627ac523c81d" providerId="ADAL" clId="{29931DCF-1C25-AD48-8F29-BAE749CC00D2}" dt="2020-07-05T20:32:18.233" v="2595" actId="478"/>
          <ac:spMkLst>
            <pc:docMk/>
            <pc:sldMk cId="1670220859" sldId="308"/>
            <ac:spMk id="9" creationId="{04E162E7-EB5B-BF4A-BDCF-914DF4DFBA21}"/>
          </ac:spMkLst>
        </pc:spChg>
        <pc:spChg chg="add del mod">
          <ac:chgData name="Emily Avila" userId="939183f2-1b0e-483a-ae5d-627ac523c81d" providerId="ADAL" clId="{29931DCF-1C25-AD48-8F29-BAE749CC00D2}" dt="2020-07-05T21:44:28.406" v="4181" actId="478"/>
          <ac:spMkLst>
            <pc:docMk/>
            <pc:sldMk cId="1670220859" sldId="308"/>
            <ac:spMk id="14" creationId="{F52CC66B-270E-C649-BA54-E5E19866B1DE}"/>
          </ac:spMkLst>
        </pc:spChg>
        <pc:spChg chg="add mod">
          <ac:chgData name="Emily Avila" userId="939183f2-1b0e-483a-ae5d-627ac523c81d" providerId="ADAL" clId="{29931DCF-1C25-AD48-8F29-BAE749CC00D2}" dt="2020-07-05T21:45:29.131" v="4213" actId="1076"/>
          <ac:spMkLst>
            <pc:docMk/>
            <pc:sldMk cId="1670220859" sldId="308"/>
            <ac:spMk id="16" creationId="{A0ED0407-3424-4947-A6DC-6266AB7D1781}"/>
          </ac:spMkLst>
        </pc:spChg>
        <pc:spChg chg="add">
          <ac:chgData name="Emily Avila" userId="939183f2-1b0e-483a-ae5d-627ac523c81d" providerId="ADAL" clId="{29931DCF-1C25-AD48-8F29-BAE749CC00D2}" dt="2020-07-05T21:45:38.122" v="4214" actId="139"/>
          <ac:spMkLst>
            <pc:docMk/>
            <pc:sldMk cId="1670220859" sldId="308"/>
            <ac:spMk id="17" creationId="{E29BE22F-685E-EF43-AAAF-CAF3FB4AA225}"/>
          </ac:spMkLst>
        </pc:spChg>
        <pc:spChg chg="add mod">
          <ac:chgData name="Emily Avila" userId="939183f2-1b0e-483a-ae5d-627ac523c81d" providerId="ADAL" clId="{29931DCF-1C25-AD48-8F29-BAE749CC00D2}" dt="2020-07-05T21:46:24.842" v="4259" actId="1037"/>
          <ac:spMkLst>
            <pc:docMk/>
            <pc:sldMk cId="1670220859" sldId="308"/>
            <ac:spMk id="18" creationId="{AF1C703A-74F3-5748-94C8-A429868E286A}"/>
          </ac:spMkLst>
        </pc:spChg>
        <pc:spChg chg="add mod">
          <ac:chgData name="Emily Avila" userId="939183f2-1b0e-483a-ae5d-627ac523c81d" providerId="ADAL" clId="{29931DCF-1C25-AD48-8F29-BAE749CC00D2}" dt="2020-07-05T21:50:23.897" v="4319" actId="1576"/>
          <ac:spMkLst>
            <pc:docMk/>
            <pc:sldMk cId="1670220859" sldId="308"/>
            <ac:spMk id="22" creationId="{5202B2F1-C250-2047-83AB-91E20A48D889}"/>
          </ac:spMkLst>
        </pc:spChg>
        <pc:picChg chg="add del mod modCrop">
          <ac:chgData name="Emily Avila" userId="939183f2-1b0e-483a-ae5d-627ac523c81d" providerId="ADAL" clId="{29931DCF-1C25-AD48-8F29-BAE749CC00D2}" dt="2020-07-05T20:32:16.611" v="2594" actId="478"/>
          <ac:picMkLst>
            <pc:docMk/>
            <pc:sldMk cId="1670220859" sldId="308"/>
            <ac:picMk id="7" creationId="{20AF47CB-71CD-DB41-B855-BB10CCE3A982}"/>
          </ac:picMkLst>
        </pc:picChg>
        <pc:picChg chg="add del mod">
          <ac:chgData name="Emily Avila" userId="939183f2-1b0e-483a-ae5d-627ac523c81d" providerId="ADAL" clId="{29931DCF-1C25-AD48-8F29-BAE749CC00D2}" dt="2020-07-05T21:43:21.596" v="4148" actId="478"/>
          <ac:picMkLst>
            <pc:docMk/>
            <pc:sldMk cId="1670220859" sldId="308"/>
            <ac:picMk id="12" creationId="{4C629541-6D04-6B44-A247-FC2CE65A7D26}"/>
          </ac:picMkLst>
        </pc:picChg>
        <pc:picChg chg="add mod">
          <ac:chgData name="Emily Avila" userId="939183f2-1b0e-483a-ae5d-627ac523c81d" providerId="ADAL" clId="{29931DCF-1C25-AD48-8F29-BAE749CC00D2}" dt="2020-07-05T21:44:35.220" v="4183" actId="14100"/>
          <ac:picMkLst>
            <pc:docMk/>
            <pc:sldMk cId="1670220859" sldId="308"/>
            <ac:picMk id="15" creationId="{F0B58573-EC4D-714F-BC43-BD5A96B5F4F9}"/>
          </ac:picMkLst>
        </pc:picChg>
        <pc:picChg chg="add mod">
          <ac:chgData name="Emily Avila" userId="939183f2-1b0e-483a-ae5d-627ac523c81d" providerId="ADAL" clId="{29931DCF-1C25-AD48-8F29-BAE749CC00D2}" dt="2020-07-05T21:47:48.510" v="4263" actId="1076"/>
          <ac:picMkLst>
            <pc:docMk/>
            <pc:sldMk cId="1670220859" sldId="308"/>
            <ac:picMk id="21" creationId="{DC4CD6AB-2FA4-EC43-9A9E-85D8536BA7EA}"/>
          </ac:picMkLst>
        </pc:picChg>
      </pc:sldChg>
      <pc:sldChg chg="delSp modSp new">
        <pc:chgData name="Emily Avila" userId="939183f2-1b0e-483a-ae5d-627ac523c81d" providerId="ADAL" clId="{29931DCF-1C25-AD48-8F29-BAE749CC00D2}" dt="2020-07-05T21:05:30.125" v="2781" actId="20577"/>
        <pc:sldMkLst>
          <pc:docMk/>
          <pc:sldMk cId="815264206" sldId="309"/>
        </pc:sldMkLst>
        <pc:spChg chg="mod">
          <ac:chgData name="Emily Avila" userId="939183f2-1b0e-483a-ae5d-627ac523c81d" providerId="ADAL" clId="{29931DCF-1C25-AD48-8F29-BAE749CC00D2}" dt="2020-07-05T21:04:43.686" v="2719" actId="1036"/>
          <ac:spMkLst>
            <pc:docMk/>
            <pc:sldMk cId="815264206" sldId="309"/>
            <ac:spMk id="2" creationId="{90C95EF4-9FE1-AD4E-BA00-02ED0A86A5EF}"/>
          </ac:spMkLst>
        </pc:spChg>
        <pc:spChg chg="del">
          <ac:chgData name="Emily Avila" userId="939183f2-1b0e-483a-ae5d-627ac523c81d" providerId="ADAL" clId="{29931DCF-1C25-AD48-8F29-BAE749CC00D2}" dt="2020-07-05T21:04:35.321" v="2700" actId="478"/>
          <ac:spMkLst>
            <pc:docMk/>
            <pc:sldMk cId="815264206" sldId="309"/>
            <ac:spMk id="3" creationId="{DC165442-AAFA-5641-AD63-057AAF9B467A}"/>
          </ac:spMkLst>
        </pc:spChg>
        <pc:spChg chg="mod">
          <ac:chgData name="Emily Avila" userId="939183f2-1b0e-483a-ae5d-627ac523c81d" providerId="ADAL" clId="{29931DCF-1C25-AD48-8F29-BAE749CC00D2}" dt="2020-07-05T21:05:30.125" v="2781" actId="20577"/>
          <ac:spMkLst>
            <pc:docMk/>
            <pc:sldMk cId="815264206" sldId="309"/>
            <ac:spMk id="4" creationId="{9160105E-B9EC-DA4A-AC0F-3C20FA0F4E1F}"/>
          </ac:spMkLst>
        </pc:spChg>
      </pc:sldChg>
      <pc:sldChg chg="addSp delSp modSp new">
        <pc:chgData name="Emily Avila" userId="939183f2-1b0e-483a-ae5d-627ac523c81d" providerId="ADAL" clId="{29931DCF-1C25-AD48-8F29-BAE749CC00D2}" dt="2020-07-05T21:18:55.527" v="3165" actId="1035"/>
        <pc:sldMkLst>
          <pc:docMk/>
          <pc:sldMk cId="3513724068" sldId="310"/>
        </pc:sldMkLst>
        <pc:spChg chg="mod">
          <ac:chgData name="Emily Avila" userId="939183f2-1b0e-483a-ae5d-627ac523c81d" providerId="ADAL" clId="{29931DCF-1C25-AD48-8F29-BAE749CC00D2}" dt="2020-07-05T21:17:33.920" v="3087" actId="1036"/>
          <ac:spMkLst>
            <pc:docMk/>
            <pc:sldMk cId="3513724068" sldId="310"/>
            <ac:spMk id="2" creationId="{84258BC9-0524-C645-BCB5-F46E2C063E38}"/>
          </ac:spMkLst>
        </pc:spChg>
        <pc:spChg chg="del">
          <ac:chgData name="Emily Avila" userId="939183f2-1b0e-483a-ae5d-627ac523c81d" providerId="ADAL" clId="{29931DCF-1C25-AD48-8F29-BAE749CC00D2}" dt="2020-07-05T21:17:20.787" v="3068" actId="478"/>
          <ac:spMkLst>
            <pc:docMk/>
            <pc:sldMk cId="3513724068" sldId="310"/>
            <ac:spMk id="3" creationId="{AEF2A086-3953-5746-8C40-5D35152FA397}"/>
          </ac:spMkLst>
        </pc:spChg>
        <pc:spChg chg="mod">
          <ac:chgData name="Emily Avila" userId="939183f2-1b0e-483a-ae5d-627ac523c81d" providerId="ADAL" clId="{29931DCF-1C25-AD48-8F29-BAE749CC00D2}" dt="2020-07-05T21:18:45.436" v="3152" actId="1576"/>
          <ac:spMkLst>
            <pc:docMk/>
            <pc:sldMk cId="3513724068" sldId="310"/>
            <ac:spMk id="4" creationId="{10EB84D3-6DFF-8448-B970-660A6323593C}"/>
          </ac:spMkLst>
        </pc:spChg>
        <pc:picChg chg="add mod">
          <ac:chgData name="Emily Avila" userId="939183f2-1b0e-483a-ae5d-627ac523c81d" providerId="ADAL" clId="{29931DCF-1C25-AD48-8F29-BAE749CC00D2}" dt="2020-07-05T21:18:55.527" v="3165" actId="1035"/>
          <ac:picMkLst>
            <pc:docMk/>
            <pc:sldMk cId="3513724068" sldId="310"/>
            <ac:picMk id="7" creationId="{EE11FD6B-DA93-E043-971E-3DDDA47C3CE4}"/>
          </ac:picMkLst>
        </pc:picChg>
      </pc:sldChg>
      <pc:sldChg chg="new del">
        <pc:chgData name="Emily Avila" userId="939183f2-1b0e-483a-ae5d-627ac523c81d" providerId="ADAL" clId="{29931DCF-1C25-AD48-8F29-BAE749CC00D2}" dt="2020-07-05T21:22:18.410" v="3277" actId="2696"/>
        <pc:sldMkLst>
          <pc:docMk/>
          <pc:sldMk cId="2180058349" sldId="311"/>
        </pc:sldMkLst>
      </pc:sldChg>
      <pc:sldChg chg="addSp delSp modSp new">
        <pc:chgData name="Emily Avila" userId="939183f2-1b0e-483a-ae5d-627ac523c81d" providerId="ADAL" clId="{29931DCF-1C25-AD48-8F29-BAE749CC00D2}" dt="2020-07-05T21:21:36.061" v="3276" actId="14100"/>
        <pc:sldMkLst>
          <pc:docMk/>
          <pc:sldMk cId="2752862494" sldId="312"/>
        </pc:sldMkLst>
        <pc:spChg chg="mod">
          <ac:chgData name="Emily Avila" userId="939183f2-1b0e-483a-ae5d-627ac523c81d" providerId="ADAL" clId="{29931DCF-1C25-AD48-8F29-BAE749CC00D2}" dt="2020-07-05T21:20:37.481" v="3242" actId="1036"/>
          <ac:spMkLst>
            <pc:docMk/>
            <pc:sldMk cId="2752862494" sldId="312"/>
            <ac:spMk id="2" creationId="{3B5A12F4-63B2-614E-8ED6-310651A2AEFF}"/>
          </ac:spMkLst>
        </pc:spChg>
        <pc:spChg chg="del">
          <ac:chgData name="Emily Avila" userId="939183f2-1b0e-483a-ae5d-627ac523c81d" providerId="ADAL" clId="{29931DCF-1C25-AD48-8F29-BAE749CC00D2}" dt="2020-07-05T21:20:17.566" v="3200" actId="478"/>
          <ac:spMkLst>
            <pc:docMk/>
            <pc:sldMk cId="2752862494" sldId="312"/>
            <ac:spMk id="3" creationId="{C1BD36EF-AA81-4846-943D-E468B3DE1DED}"/>
          </ac:spMkLst>
        </pc:spChg>
        <pc:spChg chg="mod">
          <ac:chgData name="Emily Avila" userId="939183f2-1b0e-483a-ae5d-627ac523c81d" providerId="ADAL" clId="{29931DCF-1C25-AD48-8F29-BAE749CC00D2}" dt="2020-07-05T21:21:32.822" v="3275" actId="14100"/>
          <ac:spMkLst>
            <pc:docMk/>
            <pc:sldMk cId="2752862494" sldId="312"/>
            <ac:spMk id="4" creationId="{38FE20F1-8A20-AB41-8C34-08AE63DD1F47}"/>
          </ac:spMkLst>
        </pc:spChg>
        <pc:picChg chg="add mod">
          <ac:chgData name="Emily Avila" userId="939183f2-1b0e-483a-ae5d-627ac523c81d" providerId="ADAL" clId="{29931DCF-1C25-AD48-8F29-BAE749CC00D2}" dt="2020-07-05T21:21:36.061" v="3276" actId="14100"/>
          <ac:picMkLst>
            <pc:docMk/>
            <pc:sldMk cId="2752862494" sldId="312"/>
            <ac:picMk id="7" creationId="{95E4FC82-22D8-8143-A22E-65474030260C}"/>
          </ac:picMkLst>
        </pc:picChg>
      </pc:sldChg>
      <pc:sldChg chg="delSp modSp new">
        <pc:chgData name="Emily Avila" userId="939183f2-1b0e-483a-ae5d-627ac523c81d" providerId="ADAL" clId="{29931DCF-1C25-AD48-8F29-BAE749CC00D2}" dt="2020-07-05T21:31:20.498" v="4147" actId="20577"/>
        <pc:sldMkLst>
          <pc:docMk/>
          <pc:sldMk cId="2172370247" sldId="313"/>
        </pc:sldMkLst>
        <pc:spChg chg="mod">
          <ac:chgData name="Emily Avila" userId="939183f2-1b0e-483a-ae5d-627ac523c81d" providerId="ADAL" clId="{29931DCF-1C25-AD48-8F29-BAE749CC00D2}" dt="2020-07-05T21:29:56.002" v="3954" actId="20577"/>
          <ac:spMkLst>
            <pc:docMk/>
            <pc:sldMk cId="2172370247" sldId="313"/>
            <ac:spMk id="2" creationId="{00D5E512-D5F4-9A45-8F70-FFF29A32FFED}"/>
          </ac:spMkLst>
        </pc:spChg>
        <pc:spChg chg="del">
          <ac:chgData name="Emily Avila" userId="939183f2-1b0e-483a-ae5d-627ac523c81d" providerId="ADAL" clId="{29931DCF-1C25-AD48-8F29-BAE749CC00D2}" dt="2020-07-05T21:23:33.219" v="3319" actId="478"/>
          <ac:spMkLst>
            <pc:docMk/>
            <pc:sldMk cId="2172370247" sldId="313"/>
            <ac:spMk id="3" creationId="{E81B8305-AE6A-D648-9EFA-42CAEB121F93}"/>
          </ac:spMkLst>
        </pc:spChg>
        <pc:spChg chg="mod">
          <ac:chgData name="Emily Avila" userId="939183f2-1b0e-483a-ae5d-627ac523c81d" providerId="ADAL" clId="{29931DCF-1C25-AD48-8F29-BAE749CC00D2}" dt="2020-07-05T21:31:20.498" v="4147" actId="20577"/>
          <ac:spMkLst>
            <pc:docMk/>
            <pc:sldMk cId="2172370247" sldId="313"/>
            <ac:spMk id="4" creationId="{EABC4179-D713-9541-A0B4-7DE455C1D0E1}"/>
          </ac:spMkLst>
        </pc:spChg>
      </pc:sldChg>
      <pc:sldChg chg="modSp add">
        <pc:chgData name="Emily Avila" userId="939183f2-1b0e-483a-ae5d-627ac523c81d" providerId="ADAL" clId="{29931DCF-1C25-AD48-8F29-BAE749CC00D2}" dt="2020-07-05T21:54:46.211" v="4361" actId="113"/>
        <pc:sldMkLst>
          <pc:docMk/>
          <pc:sldMk cId="2214308974" sldId="314"/>
        </pc:sldMkLst>
        <pc:spChg chg="mod">
          <ac:chgData name="Emily Avila" userId="939183f2-1b0e-483a-ae5d-627ac523c81d" providerId="ADAL" clId="{29931DCF-1C25-AD48-8F29-BAE749CC00D2}" dt="2020-07-05T21:54:46.211" v="4361" actId="113"/>
          <ac:spMkLst>
            <pc:docMk/>
            <pc:sldMk cId="2214308974" sldId="314"/>
            <ac:spMk id="4" creationId="{05D27768-CBEB-1C40-9A14-AAEB40C8D58A}"/>
          </ac:spMkLst>
        </pc:spChg>
      </pc:sldChg>
      <pc:sldChg chg="modSp add">
        <pc:chgData name="Emily Avila" userId="939183f2-1b0e-483a-ae5d-627ac523c81d" providerId="ADAL" clId="{29931DCF-1C25-AD48-8F29-BAE749CC00D2}" dt="2020-07-05T21:55:12.034" v="4363" actId="113"/>
        <pc:sldMkLst>
          <pc:docMk/>
          <pc:sldMk cId="2954504839" sldId="315"/>
        </pc:sldMkLst>
        <pc:spChg chg="mod">
          <ac:chgData name="Emily Avila" userId="939183f2-1b0e-483a-ae5d-627ac523c81d" providerId="ADAL" clId="{29931DCF-1C25-AD48-8F29-BAE749CC00D2}" dt="2020-07-05T21:55:12.034" v="4363" actId="113"/>
          <ac:spMkLst>
            <pc:docMk/>
            <pc:sldMk cId="2954504839" sldId="315"/>
            <ac:spMk id="4" creationId="{05D27768-CBEB-1C40-9A14-AAEB40C8D58A}"/>
          </ac:spMkLst>
        </pc:spChg>
      </pc:sldChg>
      <pc:sldChg chg="modSp add">
        <pc:chgData name="Emily Avila" userId="939183f2-1b0e-483a-ae5d-627ac523c81d" providerId="ADAL" clId="{29931DCF-1C25-AD48-8F29-BAE749CC00D2}" dt="2020-07-05T21:55:41.411" v="4366" actId="113"/>
        <pc:sldMkLst>
          <pc:docMk/>
          <pc:sldMk cId="3445979596" sldId="316"/>
        </pc:sldMkLst>
        <pc:spChg chg="mod">
          <ac:chgData name="Emily Avila" userId="939183f2-1b0e-483a-ae5d-627ac523c81d" providerId="ADAL" clId="{29931DCF-1C25-AD48-8F29-BAE749CC00D2}" dt="2020-07-05T21:55:41.411" v="4366" actId="113"/>
          <ac:spMkLst>
            <pc:docMk/>
            <pc:sldMk cId="3445979596" sldId="316"/>
            <ac:spMk id="4" creationId="{05D27768-CBEB-1C40-9A14-AAEB40C8D58A}"/>
          </ac:spMkLst>
        </pc:spChg>
      </pc:sldChg>
      <pc:sldChg chg="modSp add">
        <pc:chgData name="Emily Avila" userId="939183f2-1b0e-483a-ae5d-627ac523c81d" providerId="ADAL" clId="{29931DCF-1C25-AD48-8F29-BAE749CC00D2}" dt="2020-07-05T21:56:07.059" v="4370" actId="20577"/>
        <pc:sldMkLst>
          <pc:docMk/>
          <pc:sldMk cId="2707264722" sldId="317"/>
        </pc:sldMkLst>
        <pc:spChg chg="mod">
          <ac:chgData name="Emily Avila" userId="939183f2-1b0e-483a-ae5d-627ac523c81d" providerId="ADAL" clId="{29931DCF-1C25-AD48-8F29-BAE749CC00D2}" dt="2020-07-05T21:56:07.059" v="4370" actId="20577"/>
          <ac:spMkLst>
            <pc:docMk/>
            <pc:sldMk cId="2707264722" sldId="317"/>
            <ac:spMk id="4" creationId="{05D27768-CBEB-1C40-9A14-AAEB40C8D5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4,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4,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microbenotes.com/evolutionary-embryolog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videnceforevolution13bio.weebly.com/molecular-biology.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www.pangolins.org/2011/10/28/11-things-you-didnt-know-about-pangolins/" TargetMode="External"/><Relationship Id="rId4" Type="http://schemas.openxmlformats.org/officeDocument/2006/relationships/hyperlink" Target="https://www.economis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oncepts of 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11 EVOLUTION AND ITS PROCESSES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777E916-AD18-4ACF-A455-EFA573871C84}"/>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CB5627-1BF7-4820-8928-F3FA11DB49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the Industrial Revolution caused trees to darken from soot, darker colored peppered moths were better camouflaged than the lighter colored ones, which caused there to be more of the darker colored moths in the population.</a:t>
            </a:r>
          </a:p>
        </p:txBody>
      </p:sp>
      <p:pic>
        <p:nvPicPr>
          <p:cNvPr id="2" name="Figure" descr="A graph shows two moths, one light and one dark in color. The population line shifts from the light phenotype on the left to the dark one on the right in response to a darker natural environment. The text next to the graph reads: Light-colored peppered moths are better camouflaged against a pristine environment; likewise, dark-colored peppered moths are better camouflaged against a sooty environment. Thus, as the Industrial Revolution progressed in nineteenth-century England, the color of the moth population shifted from light to dar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992" b="-109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1675" y="88604"/>
            <a:ext cx="1051734" cy="751709"/>
          </a:xfrm>
          <a:prstGeom prst="rect">
            <a:avLst/>
          </a:prstGeom>
        </p:spPr>
      </p:pic>
      <p:sp>
        <p:nvSpPr>
          <p:cNvPr id="5" name="Figure Number"/>
          <p:cNvSpPr>
            <a:spLocks noGrp="1"/>
          </p:cNvSpPr>
          <p:nvPr>
            <p:ph type="title"/>
          </p:nvPr>
        </p:nvSpPr>
        <p:spPr>
          <a:xfrm>
            <a:off x="457200" y="241326"/>
            <a:ext cx="8062912" cy="1020636"/>
          </a:xfrm>
        </p:spPr>
        <p:txBody>
          <a:bodyPr>
            <a:normAutofit/>
          </a:bodyPr>
          <a:lstStyle/>
          <a:p>
            <a:r>
              <a:rPr lang="en-US" dirty="0"/>
              <a:t>The Peppered Moth example of natural selection</a:t>
            </a:r>
          </a:p>
        </p:txBody>
      </p:sp>
    </p:spTree>
    <p:extLst>
      <p:ext uri="{BB962C8B-B14F-4D97-AF65-F5344CB8AC3E}">
        <p14:creationId xmlns:p14="http://schemas.microsoft.com/office/powerpoint/2010/main" val="353592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6F25-68CF-B144-B97D-EDB968A9F7A6}"/>
              </a:ext>
            </a:extLst>
          </p:cNvPr>
          <p:cNvSpPr>
            <a:spLocks noGrp="1"/>
          </p:cNvSpPr>
          <p:nvPr>
            <p:ph type="title"/>
          </p:nvPr>
        </p:nvSpPr>
        <p:spPr>
          <a:xfrm>
            <a:off x="457200" y="241326"/>
            <a:ext cx="8062912" cy="1092978"/>
          </a:xfrm>
        </p:spPr>
        <p:txBody>
          <a:bodyPr>
            <a:normAutofit/>
          </a:bodyPr>
          <a:lstStyle/>
          <a:p>
            <a:r>
              <a:rPr lang="en-US" dirty="0"/>
              <a:t>How does natural selection affect your life? Antibiotic resistant pathogens</a:t>
            </a:r>
          </a:p>
        </p:txBody>
      </p:sp>
      <p:sp>
        <p:nvSpPr>
          <p:cNvPr id="4" name="Text Placeholder 3">
            <a:extLst>
              <a:ext uri="{FF2B5EF4-FFF2-40B4-BE49-F238E27FC236}">
                <a16:creationId xmlns:a16="http://schemas.microsoft.com/office/drawing/2014/main" id="{576BFFCF-DEBA-2941-8139-DADB22E913D0}"/>
              </a:ext>
            </a:extLst>
          </p:cNvPr>
          <p:cNvSpPr>
            <a:spLocks noGrp="1"/>
          </p:cNvSpPr>
          <p:nvPr>
            <p:ph type="body" sz="quarter" idx="14"/>
          </p:nvPr>
        </p:nvSpPr>
        <p:spPr>
          <a:xfrm>
            <a:off x="457200" y="6068671"/>
            <a:ext cx="8062912" cy="541572"/>
          </a:xfrm>
        </p:spPr>
        <p:txBody>
          <a:bodyPr/>
          <a:lstStyle/>
          <a:p>
            <a:r>
              <a:rPr lang="en-US" dirty="0"/>
              <a:t>Image from Research Gate</a:t>
            </a:r>
          </a:p>
        </p:txBody>
      </p:sp>
      <p:pic>
        <p:nvPicPr>
          <p:cNvPr id="5" name="Picture 5">
            <a:extLst>
              <a:ext uri="{FF2B5EF4-FFF2-40B4-BE49-F238E27FC236}">
                <a16:creationId xmlns:a16="http://schemas.microsoft.com/office/drawing/2014/main" id="{0C468C38-023B-D24E-9477-B6D5A4EE6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25" y="1473900"/>
            <a:ext cx="7121646" cy="3742910"/>
          </a:xfrm>
          <a:prstGeom prst="rect">
            <a:avLst/>
          </a:prstGeom>
        </p:spPr>
      </p:pic>
    </p:spTree>
    <p:extLst>
      <p:ext uri="{BB962C8B-B14F-4D97-AF65-F5344CB8AC3E}">
        <p14:creationId xmlns:p14="http://schemas.microsoft.com/office/powerpoint/2010/main" val="76496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1F46594-6BD3-7B4B-89BD-BBC76FC79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533" y="123123"/>
            <a:ext cx="5128226" cy="6636719"/>
          </a:xfrm>
          <a:prstGeom prst="rect">
            <a:avLst/>
          </a:prstGeom>
        </p:spPr>
      </p:pic>
    </p:spTree>
    <p:extLst>
      <p:ext uri="{BB962C8B-B14F-4D97-AF65-F5344CB8AC3E}">
        <p14:creationId xmlns:p14="http://schemas.microsoft.com/office/powerpoint/2010/main" val="26589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A8EA6D-D954-4960-BA1D-21113D21417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Genetic drift in a population can lead to the elimination of an allele from a population by chance. In each generation, a random set of individuals reproduces to produce the next generation. The frequency of alleles in the next generation is equal to the frequency of alleles among the individuals reproducing.</a:t>
            </a:r>
          </a:p>
        </p:txBody>
      </p:sp>
      <p:pic>
        <p:nvPicPr>
          <p:cNvPr id="2" name="Figure" descr="A population has ten rabbits. Three of these rabbits are homozygous dominant for the A allele and have brown coat color. Five are heterozygous and also have brown coat color. Two are homozygous recessive and have white coat color. The frequency of the capital A allele, p, is .5 and the frequency of the small a allele, q, is also .5. Only five of the rabbits, including two homozygous dominant and three heterozygous individuals, produce offspring. Five of the resulting offspring are homozygous dominant, four are heterozygous, and one is homozygous recessive. The frequency of alleles in the second generation is p=.7 and q=.3. Only two rabbits in the second generation produce offspring, and both of these are homozygous dominant. As a result, the recessive small a allele is lost in the third generation, and all of the rabbits are heterozygous dominant with brown coat col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919" r="-13919"/>
          <a:stretch>
            <a:fillRect/>
          </a:stretch>
        </p:blipFill>
        <p:spPr>
          <a:xfrm>
            <a:off x="457199" y="1186394"/>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Genetic drift</a:t>
            </a:r>
          </a:p>
        </p:txBody>
      </p:sp>
    </p:spTree>
    <p:extLst>
      <p:ext uri="{BB962C8B-B14F-4D97-AF65-F5344CB8AC3E}">
        <p14:creationId xmlns:p14="http://schemas.microsoft.com/office/powerpoint/2010/main" val="36555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39581E-FEFD-447B-B764-9CFF3852D44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chance event or catastrophe can reduce the genetic variability within a population.</a:t>
            </a:r>
          </a:p>
        </p:txBody>
      </p:sp>
      <p:pic>
        <p:nvPicPr>
          <p:cNvPr id="2" name="Figure" descr="Illustration shows a narrow-neck bottle filled with red, orange, and green marbles tipped so the marbles pour into a glass. Because of the bottleneck, only seven marbles escape, and these are all orange and green. The marbles in the bottle represent the original population, and the marbles in the glass represent the surviving population. Because of the bottleneck effect, the surviving population is less diverse than the original popul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348" r="-573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87877" y="55283"/>
            <a:ext cx="1051734" cy="751709"/>
          </a:xfrm>
          <a:prstGeom prst="rect">
            <a:avLst/>
          </a:prstGeom>
        </p:spPr>
      </p:pic>
      <p:sp>
        <p:nvSpPr>
          <p:cNvPr id="5" name="Figure Number"/>
          <p:cNvSpPr>
            <a:spLocks noGrp="1"/>
          </p:cNvSpPr>
          <p:nvPr>
            <p:ph type="title"/>
          </p:nvPr>
        </p:nvSpPr>
        <p:spPr>
          <a:xfrm>
            <a:off x="235642" y="321242"/>
            <a:ext cx="8062912" cy="1052788"/>
          </a:xfrm>
        </p:spPr>
        <p:txBody>
          <a:bodyPr>
            <a:normAutofit/>
          </a:bodyPr>
          <a:lstStyle/>
          <a:p>
            <a:r>
              <a:rPr lang="en-US" dirty="0"/>
              <a:t>Genetic Drift: bottleneck effects &amp; founder effects</a:t>
            </a:r>
          </a:p>
        </p:txBody>
      </p:sp>
    </p:spTree>
    <p:extLst>
      <p:ext uri="{BB962C8B-B14F-4D97-AF65-F5344CB8AC3E}">
        <p14:creationId xmlns:p14="http://schemas.microsoft.com/office/powerpoint/2010/main" val="393603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8EAE3-FED8-ED45-B4C6-AAEDDFF3E3A6}"/>
              </a:ext>
            </a:extLst>
          </p:cNvPr>
          <p:cNvPicPr>
            <a:picLocks noChangeAspect="1"/>
          </p:cNvPicPr>
          <p:nvPr/>
        </p:nvPicPr>
        <p:blipFill>
          <a:blip r:embed="rId2"/>
          <a:stretch>
            <a:fillRect/>
          </a:stretch>
        </p:blipFill>
        <p:spPr>
          <a:xfrm>
            <a:off x="306406" y="305444"/>
            <a:ext cx="8382350" cy="6472190"/>
          </a:xfrm>
          <a:prstGeom prst="rect">
            <a:avLst/>
          </a:prstGeom>
        </p:spPr>
      </p:pic>
    </p:spTree>
    <p:extLst>
      <p:ext uri="{BB962C8B-B14F-4D97-AF65-F5344CB8AC3E}">
        <p14:creationId xmlns:p14="http://schemas.microsoft.com/office/powerpoint/2010/main" val="141032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C7F4-2AAD-1F41-9683-D6AE527772E6}"/>
              </a:ext>
            </a:extLst>
          </p:cNvPr>
          <p:cNvSpPr>
            <a:spLocks noGrp="1"/>
          </p:cNvSpPr>
          <p:nvPr>
            <p:ph type="title"/>
          </p:nvPr>
        </p:nvSpPr>
        <p:spPr/>
        <p:txBody>
          <a:bodyPr>
            <a:normAutofit fontScale="90000"/>
          </a:bodyPr>
          <a:lstStyle/>
          <a:p>
            <a:r>
              <a:rPr lang="en-US" dirty="0"/>
              <a:t>Opportunities for Founder effects: colonizing mars</a:t>
            </a:r>
          </a:p>
        </p:txBody>
      </p:sp>
      <p:sp>
        <p:nvSpPr>
          <p:cNvPr id="4" name="Text Placeholder 3">
            <a:extLst>
              <a:ext uri="{FF2B5EF4-FFF2-40B4-BE49-F238E27FC236}">
                <a16:creationId xmlns:a16="http://schemas.microsoft.com/office/drawing/2014/main" id="{34CF9793-02EA-4F4F-AE59-E003E55CE5D4}"/>
              </a:ext>
            </a:extLst>
          </p:cNvPr>
          <p:cNvSpPr>
            <a:spLocks noGrp="1"/>
          </p:cNvSpPr>
          <p:nvPr>
            <p:ph type="body" sz="quarter" idx="14"/>
          </p:nvPr>
        </p:nvSpPr>
        <p:spPr/>
        <p:txBody>
          <a:bodyPr/>
          <a:lstStyle/>
          <a:p>
            <a:r>
              <a:rPr lang="en-US" dirty="0"/>
              <a:t>Mars-one.com (bankrupt in 2019)</a:t>
            </a:r>
          </a:p>
        </p:txBody>
      </p:sp>
      <p:pic>
        <p:nvPicPr>
          <p:cNvPr id="7" name="Picture Placeholder 6">
            <a:extLst>
              <a:ext uri="{FF2B5EF4-FFF2-40B4-BE49-F238E27FC236}">
                <a16:creationId xmlns:a16="http://schemas.microsoft.com/office/drawing/2014/main" id="{24D0D451-0F20-9D4A-AB82-00889526F215}"/>
              </a:ext>
            </a:extLst>
          </p:cNvPr>
          <p:cNvPicPr>
            <a:picLocks noGrp="1" noChangeAspect="1"/>
          </p:cNvPicPr>
          <p:nvPr>
            <p:ph type="pic" sz="quarter" idx="13"/>
          </p:nvPr>
        </p:nvPicPr>
        <p:blipFill rotWithShape="1">
          <a:blip r:embed="rId2"/>
          <a:srcRect l="21207" r="21207"/>
          <a:stretch/>
        </p:blipFill>
        <p:spPr>
          <a:prstGeom prst="rect">
            <a:avLst/>
          </a:prstGeom>
        </p:spPr>
      </p:pic>
    </p:spTree>
    <p:extLst>
      <p:ext uri="{BB962C8B-B14F-4D97-AF65-F5344CB8AC3E}">
        <p14:creationId xmlns:p14="http://schemas.microsoft.com/office/powerpoint/2010/main" val="360736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56ED43-749F-4341-9BED-BA33D28D85F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Gene flow can occur when an individual travels from one geographic location to another and joins a different population of the species. In the example shown here, the brown allele is introduced into the green population.</a:t>
            </a:r>
          </a:p>
        </p:txBody>
      </p:sp>
      <p:pic>
        <p:nvPicPr>
          <p:cNvPr id="2" name="Figure" descr="Illustration shows an individual from a population of brown beetles traveling toward a population of green beet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109" r="-61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Gene flow</a:t>
            </a:r>
          </a:p>
        </p:txBody>
      </p:sp>
    </p:spTree>
    <p:extLst>
      <p:ext uri="{BB962C8B-B14F-4D97-AF65-F5344CB8AC3E}">
        <p14:creationId xmlns:p14="http://schemas.microsoft.com/office/powerpoint/2010/main" val="24940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FB27-1623-1F4D-B5AF-00429A9BBB2F}"/>
              </a:ext>
            </a:extLst>
          </p:cNvPr>
          <p:cNvSpPr>
            <a:spLocks noGrp="1"/>
          </p:cNvSpPr>
          <p:nvPr>
            <p:ph type="title"/>
          </p:nvPr>
        </p:nvSpPr>
        <p:spPr/>
        <p:txBody>
          <a:bodyPr/>
          <a:lstStyle/>
          <a:p>
            <a:r>
              <a:rPr lang="en-US" dirty="0"/>
              <a:t>Study guide (learning objectives)</a:t>
            </a:r>
          </a:p>
        </p:txBody>
      </p:sp>
      <p:sp>
        <p:nvSpPr>
          <p:cNvPr id="4" name="Text Placeholder 3">
            <a:extLst>
              <a:ext uri="{FF2B5EF4-FFF2-40B4-BE49-F238E27FC236}">
                <a16:creationId xmlns:a16="http://schemas.microsoft.com/office/drawing/2014/main" id="{05D27768-CBEB-1C40-9A14-AAEB40C8D58A}"/>
              </a:ext>
            </a:extLst>
          </p:cNvPr>
          <p:cNvSpPr>
            <a:spLocks noGrp="1"/>
          </p:cNvSpPr>
          <p:nvPr>
            <p:ph type="body" sz="quarter" idx="14"/>
          </p:nvPr>
        </p:nvSpPr>
        <p:spPr>
          <a:xfrm>
            <a:off x="457200" y="1237848"/>
            <a:ext cx="8062912" cy="4772516"/>
          </a:xfrm>
        </p:spPr>
        <p:txBody>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rgbClr val="000000"/>
                </a:solidFill>
                <a:effectLst/>
              </a:rPr>
              <a:t>Describe the present day theory of evolution.</a:t>
            </a:r>
          </a:p>
          <a:p>
            <a:pPr marL="342900" indent="-342900">
              <a:buFont typeface="Arial" panose="020B0604020202020204" pitchFamily="34" charset="0"/>
              <a:buChar char="•"/>
            </a:pPr>
            <a:r>
              <a:rPr lang="en-US" b="0" i="0" u="none" strike="noStrike" dirty="0">
                <a:solidFill>
                  <a:srgbClr val="000000"/>
                </a:solidFill>
                <a:effectLst/>
              </a:rPr>
              <a:t>Describe the 4 basic causes of evolution: natural selection, mutation, genetic drift, and gene flow.</a:t>
            </a:r>
          </a:p>
          <a:p>
            <a:pPr marL="342900" indent="-342900">
              <a:buFont typeface="Arial" panose="020B0604020202020204" pitchFamily="34" charset="0"/>
              <a:buChar char="•"/>
            </a:pPr>
            <a:r>
              <a:rPr lang="en-US" b="0" i="0" u="none" strike="noStrike" dirty="0">
                <a:solidFill>
                  <a:srgbClr val="000000"/>
                </a:solidFill>
                <a:effectLst/>
              </a:rPr>
              <a:t>Describe how each evolutionary force can influence the allele frequencies of a population.</a:t>
            </a:r>
          </a:p>
          <a:p>
            <a:pPr marL="342900" indent="-342900">
              <a:buFont typeface="Arial" panose="020B0604020202020204" pitchFamily="34" charset="0"/>
              <a:buChar char="•"/>
            </a:pPr>
            <a:r>
              <a:rPr lang="en-US" b="1" i="0" u="none" strike="noStrike" dirty="0">
                <a:solidFill>
                  <a:srgbClr val="6CB255"/>
                </a:solidFill>
                <a:effectLst/>
              </a:rPr>
              <a:t>Describe sources of evidence for evolution.</a:t>
            </a:r>
          </a:p>
          <a:p>
            <a:pPr marL="342900" indent="-342900">
              <a:buFont typeface="Arial" panose="020B0604020202020204" pitchFamily="34" charset="0"/>
              <a:buChar char="•"/>
            </a:pPr>
            <a:r>
              <a:rPr lang="en-US" b="0" i="0" u="none" strike="noStrike" dirty="0">
                <a:solidFill>
                  <a:srgbClr val="000000"/>
                </a:solidFill>
                <a:effectLst/>
              </a:rPr>
              <a:t>Identify common misconceptions about evolution.</a:t>
            </a:r>
          </a:p>
          <a:p>
            <a:pPr marL="342900" indent="-342900">
              <a:buFont typeface="Arial" panose="020B0604020202020204" pitchFamily="34" charset="0"/>
              <a:buChar char="•"/>
            </a:pPr>
            <a:r>
              <a:rPr lang="en-US" b="0" i="0" u="none" strike="noStrike" dirty="0">
                <a:solidFill>
                  <a:srgbClr val="000000"/>
                </a:solidFill>
                <a:effectLst/>
              </a:rPr>
              <a:t>Identify common criticisms of evolution.</a:t>
            </a:r>
          </a:p>
          <a:p>
            <a:pPr marL="342900" indent="-342900">
              <a:buFont typeface="Arial" panose="020B0604020202020204" pitchFamily="34" charset="0"/>
              <a:buChar char="•"/>
            </a:pPr>
            <a:r>
              <a:rPr lang="en-US" dirty="0"/>
              <a:t>Describe the evolution of COVID-19</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295450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5EF4-9FE1-AD4E-BA00-02ED0A86A5EF}"/>
              </a:ext>
            </a:extLst>
          </p:cNvPr>
          <p:cNvSpPr>
            <a:spLocks noGrp="1"/>
          </p:cNvSpPr>
          <p:nvPr>
            <p:ph type="title"/>
          </p:nvPr>
        </p:nvSpPr>
        <p:spPr>
          <a:xfrm>
            <a:off x="457200" y="619112"/>
            <a:ext cx="8062912" cy="659535"/>
          </a:xfrm>
        </p:spPr>
        <p:txBody>
          <a:bodyPr/>
          <a:lstStyle/>
          <a:p>
            <a:r>
              <a:rPr lang="en-US" dirty="0"/>
              <a:t>Evidence of evolution</a:t>
            </a:r>
          </a:p>
        </p:txBody>
      </p:sp>
      <p:sp>
        <p:nvSpPr>
          <p:cNvPr id="4" name="Text Placeholder 3">
            <a:extLst>
              <a:ext uri="{FF2B5EF4-FFF2-40B4-BE49-F238E27FC236}">
                <a16:creationId xmlns:a16="http://schemas.microsoft.com/office/drawing/2014/main" id="{9160105E-B9EC-DA4A-AC0F-3C20FA0F4E1F}"/>
              </a:ext>
            </a:extLst>
          </p:cNvPr>
          <p:cNvSpPr>
            <a:spLocks noGrp="1"/>
          </p:cNvSpPr>
          <p:nvPr>
            <p:ph type="body" sz="quarter" idx="14"/>
          </p:nvPr>
        </p:nvSpPr>
        <p:spPr>
          <a:xfrm>
            <a:off x="457200" y="1784430"/>
            <a:ext cx="8062912" cy="4225934"/>
          </a:xfrm>
        </p:spPr>
        <p:txBody>
          <a:bodyPr/>
          <a:lstStyle/>
          <a:p>
            <a:pPr marL="342900" indent="-342900">
              <a:buFont typeface="Arial" panose="020B0604020202020204" pitchFamily="34" charset="0"/>
              <a:buChar char="•"/>
            </a:pPr>
            <a:r>
              <a:rPr lang="en-US" dirty="0"/>
              <a:t>Fossils</a:t>
            </a:r>
          </a:p>
          <a:p>
            <a:pPr marL="342900" indent="-342900">
              <a:buFont typeface="Arial" panose="020B0604020202020204" pitchFamily="34" charset="0"/>
              <a:buChar char="•"/>
            </a:pPr>
            <a:r>
              <a:rPr lang="en-US" dirty="0"/>
              <a:t>Anatomy</a:t>
            </a:r>
          </a:p>
          <a:p>
            <a:pPr marL="342900" indent="-342900">
              <a:buFont typeface="Arial" panose="020B0604020202020204" pitchFamily="34" charset="0"/>
              <a:buChar char="•"/>
            </a:pPr>
            <a:r>
              <a:rPr lang="en-US" dirty="0"/>
              <a:t>Embryology</a:t>
            </a:r>
          </a:p>
          <a:p>
            <a:pPr marL="342900" indent="-342900">
              <a:buFont typeface="Arial" panose="020B0604020202020204" pitchFamily="34" charset="0"/>
              <a:buChar char="•"/>
            </a:pPr>
            <a:r>
              <a:rPr lang="en-US" dirty="0"/>
              <a:t>Biogeography</a:t>
            </a:r>
          </a:p>
          <a:p>
            <a:pPr marL="342900" indent="-342900">
              <a:buFont typeface="Arial" panose="020B0604020202020204" pitchFamily="34" charset="0"/>
              <a:buChar char="•"/>
            </a:pPr>
            <a:r>
              <a:rPr lang="en-US" dirty="0"/>
              <a:t>Molecular Biology</a:t>
            </a:r>
          </a:p>
        </p:txBody>
      </p:sp>
    </p:spTree>
    <p:extLst>
      <p:ext uri="{BB962C8B-B14F-4D97-AF65-F5344CB8AC3E}">
        <p14:creationId xmlns:p14="http://schemas.microsoft.com/office/powerpoint/2010/main" val="81526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FB27-1623-1F4D-B5AF-00429A9BBB2F}"/>
              </a:ext>
            </a:extLst>
          </p:cNvPr>
          <p:cNvSpPr>
            <a:spLocks noGrp="1"/>
          </p:cNvSpPr>
          <p:nvPr>
            <p:ph type="title"/>
          </p:nvPr>
        </p:nvSpPr>
        <p:spPr/>
        <p:txBody>
          <a:bodyPr/>
          <a:lstStyle/>
          <a:p>
            <a:r>
              <a:rPr lang="en-US" dirty="0"/>
              <a:t>Study guide (learning objectives)</a:t>
            </a:r>
          </a:p>
        </p:txBody>
      </p:sp>
      <p:sp>
        <p:nvSpPr>
          <p:cNvPr id="4" name="Text Placeholder 3">
            <a:extLst>
              <a:ext uri="{FF2B5EF4-FFF2-40B4-BE49-F238E27FC236}">
                <a16:creationId xmlns:a16="http://schemas.microsoft.com/office/drawing/2014/main" id="{05D27768-CBEB-1C40-9A14-AAEB40C8D58A}"/>
              </a:ext>
            </a:extLst>
          </p:cNvPr>
          <p:cNvSpPr>
            <a:spLocks noGrp="1"/>
          </p:cNvSpPr>
          <p:nvPr>
            <p:ph type="body" sz="quarter" idx="14"/>
          </p:nvPr>
        </p:nvSpPr>
        <p:spPr>
          <a:xfrm>
            <a:off x="457200" y="1237848"/>
            <a:ext cx="8062912" cy="4772516"/>
          </a:xfrm>
        </p:spPr>
        <p:txBody>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1" i="0" u="none" strike="noStrike" dirty="0">
                <a:solidFill>
                  <a:srgbClr val="6CB255"/>
                </a:solidFill>
                <a:effectLst/>
              </a:rPr>
              <a:t>Describe the present day theory of evolution.</a:t>
            </a:r>
          </a:p>
          <a:p>
            <a:pPr marL="342900" indent="-342900">
              <a:buFont typeface="Arial" panose="020B0604020202020204" pitchFamily="34" charset="0"/>
              <a:buChar char="•"/>
            </a:pPr>
            <a:r>
              <a:rPr lang="en-US" b="0" i="0" u="none" strike="noStrike" dirty="0">
                <a:solidFill>
                  <a:srgbClr val="000000"/>
                </a:solidFill>
                <a:effectLst/>
              </a:rPr>
              <a:t>Describe the 4 basic causes of evolution: natural selection, mutation, genetic drift, and gene flow.</a:t>
            </a:r>
          </a:p>
          <a:p>
            <a:pPr marL="342900" indent="-342900">
              <a:buFont typeface="Arial" panose="020B0604020202020204" pitchFamily="34" charset="0"/>
              <a:buChar char="•"/>
            </a:pPr>
            <a:r>
              <a:rPr lang="en-US" b="0" i="0" u="none" strike="noStrike" dirty="0">
                <a:solidFill>
                  <a:srgbClr val="000000"/>
                </a:solidFill>
                <a:effectLst/>
              </a:rPr>
              <a:t>Describe how each evolutionary force can influence the allele frequencies of a population.</a:t>
            </a:r>
          </a:p>
          <a:p>
            <a:pPr marL="342900" indent="-342900">
              <a:buFont typeface="Arial" panose="020B0604020202020204" pitchFamily="34" charset="0"/>
              <a:buChar char="•"/>
            </a:pPr>
            <a:r>
              <a:rPr lang="en-US" b="0" i="0" u="none" strike="noStrike" dirty="0">
                <a:solidFill>
                  <a:srgbClr val="000000"/>
                </a:solidFill>
                <a:effectLst/>
              </a:rPr>
              <a:t>Describe sources of evidence for evolution.</a:t>
            </a:r>
          </a:p>
          <a:p>
            <a:pPr marL="342900" indent="-342900">
              <a:buFont typeface="Arial" panose="020B0604020202020204" pitchFamily="34" charset="0"/>
              <a:buChar char="•"/>
            </a:pPr>
            <a:r>
              <a:rPr lang="en-US" b="0" i="0" u="none" strike="noStrike" dirty="0">
                <a:solidFill>
                  <a:srgbClr val="000000"/>
                </a:solidFill>
                <a:effectLst/>
              </a:rPr>
              <a:t>Identify common misconceptions about evolution.</a:t>
            </a:r>
          </a:p>
          <a:p>
            <a:pPr marL="342900" indent="-342900">
              <a:buFont typeface="Arial" panose="020B0604020202020204" pitchFamily="34" charset="0"/>
              <a:buChar char="•"/>
            </a:pPr>
            <a:r>
              <a:rPr lang="en-US" b="0" i="0" u="none" strike="noStrike" dirty="0">
                <a:solidFill>
                  <a:srgbClr val="000000"/>
                </a:solidFill>
                <a:effectLst/>
              </a:rPr>
              <a:t>Identify common criticisms of evolution.</a:t>
            </a:r>
          </a:p>
          <a:p>
            <a:pPr marL="342900" indent="-342900">
              <a:buFont typeface="Arial" panose="020B0604020202020204" pitchFamily="34" charset="0"/>
              <a:buChar char="•"/>
            </a:pPr>
            <a:r>
              <a:rPr lang="en-US" dirty="0"/>
              <a:t>Describe the evolution of COVID-19</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376130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C7670FD-13D7-42BB-A8C0-87E8E0D1BC9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This illustration shows an artist’s renderings of these species derived from fossils of the evolutionary history of the horse and its ancestors. The species depicted are only four from a very diverse lineage that contains many branches, dead ends, and adaptive radiations. One of the trends, depicted here is the evolutionary tracking of a drying climate and increase in prairie versus forest habitat reflected in forms that are more adapted to grazing and predator escape through running. </a:t>
            </a:r>
            <a:r>
              <a:rPr lang="en-US" sz="1600" dirty="0" err="1"/>
              <a:t>Przewalski's</a:t>
            </a:r>
            <a:r>
              <a:rPr lang="en-US" sz="1600" dirty="0"/>
              <a:t> horse is one of a few living species of horse.</a:t>
            </a:r>
          </a:p>
        </p:txBody>
      </p:sp>
      <p:pic>
        <p:nvPicPr>
          <p:cNvPr id="2" name="Figure" descr="A series of paintings on a timeline from 55 million years ago to today showing 4 of the ancestors to the modern horse. The first in the series is Eohippus, which lived from 55 to 45 million years ago. It was a small, dog-sized, animal with 4 toes on the front feet and 3 on the back, a long tail, and a brown spotted coat. The second is Mesohippus, which lived from 40 to 30 million years ago. It was slightly larger than Eohippus with longer legs. It had 3 toes on the front and back feet. The third is Hipparion, which lived from 23 to 2 million years ago. It walked on its middle toe on each foot (now a hoof), but it still had vestiges of the remaining toes. It was much larger than Hipparion. The fourth is Przewalski’s horse, a recent but endangered horse. It is smaller and stockier than the domesticated horse with one toe (hoof) on each f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895" b="-248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586960"/>
            <a:ext cx="8062912" cy="659535"/>
          </a:xfrm>
        </p:spPr>
        <p:txBody>
          <a:bodyPr/>
          <a:lstStyle/>
          <a:p>
            <a:r>
              <a:rPr lang="en-US" dirty="0"/>
              <a:t>Fossil evidence of evolution</a:t>
            </a:r>
          </a:p>
        </p:txBody>
      </p:sp>
    </p:spTree>
    <p:extLst>
      <p:ext uri="{BB962C8B-B14F-4D97-AF65-F5344CB8AC3E}">
        <p14:creationId xmlns:p14="http://schemas.microsoft.com/office/powerpoint/2010/main" val="78041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9CE79C-EF23-4B6F-A0A8-722D897B8FA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13730"/>
            <a:ext cx="8062912" cy="1166382"/>
          </a:xfrm>
        </p:spPr>
        <p:txBody>
          <a:bodyPr>
            <a:normAutofit/>
          </a:bodyPr>
          <a:lstStyle/>
          <a:p>
            <a:r>
              <a:rPr lang="en-US" sz="1600" dirty="0"/>
              <a:t>The similar construction of these appendages indicates that these organisms share a common ancestor.</a:t>
            </a:r>
          </a:p>
        </p:txBody>
      </p:sp>
      <p:pic>
        <p:nvPicPr>
          <p:cNvPr id="2" name="Figure" descr="Illustration compares a human arm, dog and bird legs and a whale flipper. All appendages have the same bones, but the size and shape of these bones v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a:xfrm>
            <a:off x="457199" y="1636818"/>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659302"/>
            <a:ext cx="8062912" cy="659535"/>
          </a:xfrm>
        </p:spPr>
        <p:txBody>
          <a:bodyPr/>
          <a:lstStyle/>
          <a:p>
            <a:r>
              <a:rPr lang="en-US" dirty="0"/>
              <a:t>Anatomy evidence of evolution</a:t>
            </a:r>
          </a:p>
        </p:txBody>
      </p:sp>
    </p:spTree>
    <p:extLst>
      <p:ext uri="{BB962C8B-B14F-4D97-AF65-F5344CB8AC3E}">
        <p14:creationId xmlns:p14="http://schemas.microsoft.com/office/powerpoint/2010/main" val="252049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12F4-63B2-614E-8ED6-310651A2AEFF}"/>
              </a:ext>
            </a:extLst>
          </p:cNvPr>
          <p:cNvSpPr>
            <a:spLocks noGrp="1"/>
          </p:cNvSpPr>
          <p:nvPr>
            <p:ph type="title"/>
          </p:nvPr>
        </p:nvSpPr>
        <p:spPr>
          <a:xfrm>
            <a:off x="457200" y="611074"/>
            <a:ext cx="8062912" cy="659535"/>
          </a:xfrm>
        </p:spPr>
        <p:txBody>
          <a:bodyPr/>
          <a:lstStyle/>
          <a:p>
            <a:r>
              <a:rPr lang="en-US" dirty="0"/>
              <a:t>Embryology Evidence of evolution</a:t>
            </a:r>
          </a:p>
        </p:txBody>
      </p:sp>
      <p:sp>
        <p:nvSpPr>
          <p:cNvPr id="4" name="Text Placeholder 3">
            <a:extLst>
              <a:ext uri="{FF2B5EF4-FFF2-40B4-BE49-F238E27FC236}">
                <a16:creationId xmlns:a16="http://schemas.microsoft.com/office/drawing/2014/main" id="{38FE20F1-8A20-AB41-8C34-08AE63DD1F47}"/>
              </a:ext>
            </a:extLst>
          </p:cNvPr>
          <p:cNvSpPr>
            <a:spLocks noGrp="1"/>
          </p:cNvSpPr>
          <p:nvPr>
            <p:ph type="body" sz="quarter" idx="14"/>
          </p:nvPr>
        </p:nvSpPr>
        <p:spPr>
          <a:xfrm>
            <a:off x="457200" y="6098362"/>
            <a:ext cx="8062912" cy="659536"/>
          </a:xfrm>
        </p:spPr>
        <p:txBody>
          <a:bodyPr/>
          <a:lstStyle/>
          <a:p>
            <a:r>
              <a:rPr lang="en-US" dirty="0"/>
              <a:t>Image from </a:t>
            </a:r>
            <a:r>
              <a:rPr lang="en-US" dirty="0">
                <a:hlinkClick r:id="rId2"/>
              </a:rPr>
              <a:t>Microbe Notes</a:t>
            </a:r>
            <a:endParaRPr lang="en-US" dirty="0"/>
          </a:p>
        </p:txBody>
      </p:sp>
      <p:pic>
        <p:nvPicPr>
          <p:cNvPr id="7" name="Picture 6">
            <a:extLst>
              <a:ext uri="{FF2B5EF4-FFF2-40B4-BE49-F238E27FC236}">
                <a16:creationId xmlns:a16="http://schemas.microsoft.com/office/drawing/2014/main" id="{95E4FC82-22D8-8143-A22E-65474030260C}"/>
              </a:ext>
            </a:extLst>
          </p:cNvPr>
          <p:cNvPicPr>
            <a:picLocks noChangeAspect="1"/>
          </p:cNvPicPr>
          <p:nvPr/>
        </p:nvPicPr>
        <p:blipFill>
          <a:blip r:embed="rId3"/>
          <a:stretch>
            <a:fillRect/>
          </a:stretch>
        </p:blipFill>
        <p:spPr>
          <a:xfrm>
            <a:off x="1034059" y="1444423"/>
            <a:ext cx="6202472" cy="4479563"/>
          </a:xfrm>
          <a:prstGeom prst="rect">
            <a:avLst/>
          </a:prstGeom>
        </p:spPr>
      </p:pic>
    </p:spTree>
    <p:extLst>
      <p:ext uri="{BB962C8B-B14F-4D97-AF65-F5344CB8AC3E}">
        <p14:creationId xmlns:p14="http://schemas.microsoft.com/office/powerpoint/2010/main" val="275286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CA300D5-BB51-4434-965A-D88DBD869C3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78034"/>
            <a:ext cx="8062912" cy="1166382"/>
          </a:xfrm>
        </p:spPr>
        <p:txBody>
          <a:bodyPr>
            <a:normAutofit/>
          </a:bodyPr>
          <a:lstStyle/>
          <a:p>
            <a:r>
              <a:rPr lang="en-US" sz="1600" dirty="0"/>
              <a:t>The </a:t>
            </a:r>
            <a:r>
              <a:rPr lang="en-US" sz="1600" dirty="0" err="1"/>
              <a:t>Proteacea</a:t>
            </a:r>
            <a:r>
              <a:rPr lang="en-US" sz="1600" dirty="0"/>
              <a:t> family of plants evolved before the supercontinent </a:t>
            </a:r>
            <a:r>
              <a:rPr lang="en-US" sz="1600" dirty="0" err="1"/>
              <a:t>Gondwana</a:t>
            </a:r>
            <a:r>
              <a:rPr lang="en-US" sz="1600" dirty="0"/>
              <a:t> broke up. Today, members of this plant family are found throughout the southern hemisphere (shown in red). (credit “</a:t>
            </a:r>
            <a:r>
              <a:rPr lang="en-US" sz="1600" dirty="0" err="1"/>
              <a:t>Proteacea</a:t>
            </a:r>
            <a:r>
              <a:rPr lang="en-US" sz="1600" dirty="0"/>
              <a:t> flower”: modification of work by “</a:t>
            </a:r>
            <a:r>
              <a:rPr lang="en-US" sz="1600" dirty="0" err="1"/>
              <a:t>dorofofoto</a:t>
            </a:r>
            <a:r>
              <a:rPr lang="en-US" sz="1600" dirty="0"/>
              <a:t>”/Flickr)</a:t>
            </a:r>
          </a:p>
        </p:txBody>
      </p:sp>
      <p:pic>
        <p:nvPicPr>
          <p:cNvPr id="2" name="Figure" descr="Map shows the supercontinent Gondwana from 220 million years ago, with South America, Africa, India, Arabia, Antarctica, Australia, New Zealand, New Guinea and parts of southeast Asia in close proximity. A modern day map shows the areas from Gondwana highlighted to show the regions where Proteacea plants are found today. Inset photo shows a Proteacea flower, Banksia spinulosa, a tall spike with many small orange flow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25" r="-5325"/>
          <a:stretch>
            <a:fillRect/>
          </a:stretch>
        </p:blipFill>
        <p:spPr>
          <a:xfrm>
            <a:off x="457199" y="1749350"/>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570884"/>
            <a:ext cx="8062912" cy="659535"/>
          </a:xfrm>
        </p:spPr>
        <p:txBody>
          <a:bodyPr/>
          <a:lstStyle/>
          <a:p>
            <a:r>
              <a:rPr lang="en-US" dirty="0"/>
              <a:t>Biogeography evidence of evolution</a:t>
            </a:r>
          </a:p>
        </p:txBody>
      </p:sp>
    </p:spTree>
    <p:extLst>
      <p:ext uri="{BB962C8B-B14F-4D97-AF65-F5344CB8AC3E}">
        <p14:creationId xmlns:p14="http://schemas.microsoft.com/office/powerpoint/2010/main" val="330909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8BC9-0524-C645-BCB5-F46E2C063E38}"/>
              </a:ext>
            </a:extLst>
          </p:cNvPr>
          <p:cNvSpPr>
            <a:spLocks noGrp="1"/>
          </p:cNvSpPr>
          <p:nvPr>
            <p:ph type="title"/>
          </p:nvPr>
        </p:nvSpPr>
        <p:spPr>
          <a:xfrm>
            <a:off x="457200" y="659302"/>
            <a:ext cx="8062912" cy="659535"/>
          </a:xfrm>
        </p:spPr>
        <p:txBody>
          <a:bodyPr/>
          <a:lstStyle/>
          <a:p>
            <a:r>
              <a:rPr lang="en-US" dirty="0"/>
              <a:t>Molecular evidence of evolution</a:t>
            </a:r>
          </a:p>
        </p:txBody>
      </p:sp>
      <p:sp>
        <p:nvSpPr>
          <p:cNvPr id="4" name="Text Placeholder 3">
            <a:extLst>
              <a:ext uri="{FF2B5EF4-FFF2-40B4-BE49-F238E27FC236}">
                <a16:creationId xmlns:a16="http://schemas.microsoft.com/office/drawing/2014/main" id="{10EB84D3-6DFF-8448-B970-660A6323593C}"/>
              </a:ext>
            </a:extLst>
          </p:cNvPr>
          <p:cNvSpPr>
            <a:spLocks noGrp="1"/>
          </p:cNvSpPr>
          <p:nvPr>
            <p:ph type="body" sz="quarter" idx="14"/>
          </p:nvPr>
        </p:nvSpPr>
        <p:spPr>
          <a:xfrm>
            <a:off x="457200" y="5993868"/>
            <a:ext cx="8062912" cy="659535"/>
          </a:xfrm>
        </p:spPr>
        <p:txBody>
          <a:bodyPr/>
          <a:lstStyle/>
          <a:p>
            <a:r>
              <a:rPr lang="en-US" dirty="0"/>
              <a:t>Image from </a:t>
            </a:r>
            <a:r>
              <a:rPr lang="en-US" dirty="0">
                <a:hlinkClick r:id="rId2"/>
              </a:rPr>
              <a:t>Evidence for Evolution </a:t>
            </a:r>
            <a:endParaRPr lang="en-US" dirty="0"/>
          </a:p>
        </p:txBody>
      </p:sp>
      <p:pic>
        <p:nvPicPr>
          <p:cNvPr id="7" name="Picture 6">
            <a:extLst>
              <a:ext uri="{FF2B5EF4-FFF2-40B4-BE49-F238E27FC236}">
                <a16:creationId xmlns:a16="http://schemas.microsoft.com/office/drawing/2014/main" id="{EE11FD6B-DA93-E043-971E-3DDDA47C3CE4}"/>
              </a:ext>
            </a:extLst>
          </p:cNvPr>
          <p:cNvPicPr>
            <a:picLocks noChangeAspect="1"/>
          </p:cNvPicPr>
          <p:nvPr/>
        </p:nvPicPr>
        <p:blipFill>
          <a:blip r:embed="rId3"/>
          <a:stretch>
            <a:fillRect/>
          </a:stretch>
        </p:blipFill>
        <p:spPr>
          <a:xfrm>
            <a:off x="1714500" y="1403269"/>
            <a:ext cx="5715000" cy="4292600"/>
          </a:xfrm>
          <a:prstGeom prst="rect">
            <a:avLst/>
          </a:prstGeom>
        </p:spPr>
      </p:pic>
    </p:spTree>
    <p:extLst>
      <p:ext uri="{BB962C8B-B14F-4D97-AF65-F5344CB8AC3E}">
        <p14:creationId xmlns:p14="http://schemas.microsoft.com/office/powerpoint/2010/main" val="351372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FB27-1623-1F4D-B5AF-00429A9BBB2F}"/>
              </a:ext>
            </a:extLst>
          </p:cNvPr>
          <p:cNvSpPr>
            <a:spLocks noGrp="1"/>
          </p:cNvSpPr>
          <p:nvPr>
            <p:ph type="title"/>
          </p:nvPr>
        </p:nvSpPr>
        <p:spPr/>
        <p:txBody>
          <a:bodyPr/>
          <a:lstStyle/>
          <a:p>
            <a:r>
              <a:rPr lang="en-US" dirty="0"/>
              <a:t>Study guide (learning objectives)</a:t>
            </a:r>
          </a:p>
        </p:txBody>
      </p:sp>
      <p:sp>
        <p:nvSpPr>
          <p:cNvPr id="4" name="Text Placeholder 3">
            <a:extLst>
              <a:ext uri="{FF2B5EF4-FFF2-40B4-BE49-F238E27FC236}">
                <a16:creationId xmlns:a16="http://schemas.microsoft.com/office/drawing/2014/main" id="{05D27768-CBEB-1C40-9A14-AAEB40C8D58A}"/>
              </a:ext>
            </a:extLst>
          </p:cNvPr>
          <p:cNvSpPr>
            <a:spLocks noGrp="1"/>
          </p:cNvSpPr>
          <p:nvPr>
            <p:ph type="body" sz="quarter" idx="14"/>
          </p:nvPr>
        </p:nvSpPr>
        <p:spPr>
          <a:xfrm>
            <a:off x="457200" y="1237848"/>
            <a:ext cx="8062912" cy="4772516"/>
          </a:xfrm>
        </p:spPr>
        <p:txBody>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rgbClr val="000000"/>
                </a:solidFill>
                <a:effectLst/>
              </a:rPr>
              <a:t>Describe the present day theory of evolution.</a:t>
            </a:r>
          </a:p>
          <a:p>
            <a:pPr marL="342900" indent="-342900">
              <a:buFont typeface="Arial" panose="020B0604020202020204" pitchFamily="34" charset="0"/>
              <a:buChar char="•"/>
            </a:pPr>
            <a:r>
              <a:rPr lang="en-US" b="0" i="0" u="none" strike="noStrike" dirty="0">
                <a:solidFill>
                  <a:srgbClr val="000000"/>
                </a:solidFill>
                <a:effectLst/>
              </a:rPr>
              <a:t>Describe the 4 basic causes of evolution: natural selection, mutation, genetic drift, and gene flow.</a:t>
            </a:r>
          </a:p>
          <a:p>
            <a:pPr marL="342900" indent="-342900">
              <a:buFont typeface="Arial" panose="020B0604020202020204" pitchFamily="34" charset="0"/>
              <a:buChar char="•"/>
            </a:pPr>
            <a:r>
              <a:rPr lang="en-US" b="0" i="0" u="none" strike="noStrike" dirty="0">
                <a:solidFill>
                  <a:srgbClr val="000000"/>
                </a:solidFill>
                <a:effectLst/>
              </a:rPr>
              <a:t>Describe how each evolutionary force can influence the allele frequencies of a population.</a:t>
            </a:r>
          </a:p>
          <a:p>
            <a:pPr marL="342900" indent="-342900">
              <a:buFont typeface="Arial" panose="020B0604020202020204" pitchFamily="34" charset="0"/>
              <a:buChar char="•"/>
            </a:pPr>
            <a:r>
              <a:rPr lang="en-US" b="0" i="0" u="none" strike="noStrike" dirty="0">
                <a:solidFill>
                  <a:srgbClr val="000000"/>
                </a:solidFill>
                <a:effectLst/>
              </a:rPr>
              <a:t>Describe sources of evidence for evolution.</a:t>
            </a:r>
          </a:p>
          <a:p>
            <a:pPr marL="342900" indent="-342900">
              <a:buFont typeface="Arial" panose="020B0604020202020204" pitchFamily="34" charset="0"/>
              <a:buChar char="•"/>
            </a:pPr>
            <a:r>
              <a:rPr lang="en-US" b="1" i="0" u="none" strike="noStrike" dirty="0">
                <a:solidFill>
                  <a:srgbClr val="6CB255"/>
                </a:solidFill>
                <a:effectLst/>
              </a:rPr>
              <a:t>Identify common misconceptions about evolution.</a:t>
            </a:r>
          </a:p>
          <a:p>
            <a:pPr marL="342900" indent="-342900">
              <a:buFont typeface="Arial" panose="020B0604020202020204" pitchFamily="34" charset="0"/>
              <a:buChar char="•"/>
            </a:pPr>
            <a:r>
              <a:rPr lang="en-US" b="1" i="0" u="none" strike="noStrike" dirty="0">
                <a:solidFill>
                  <a:srgbClr val="6CB255"/>
                </a:solidFill>
                <a:effectLst/>
              </a:rPr>
              <a:t>Identify common criticisms of evolution.</a:t>
            </a:r>
          </a:p>
          <a:p>
            <a:pPr marL="342900" indent="-342900">
              <a:buFont typeface="Arial" panose="020B0604020202020204" pitchFamily="34" charset="0"/>
              <a:buChar char="•"/>
            </a:pPr>
            <a:r>
              <a:rPr lang="en-US" dirty="0"/>
              <a:t>Describe the evolution of COVID-19</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3445979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E512-D5F4-9A45-8F70-FFF29A32FFED}"/>
              </a:ext>
            </a:extLst>
          </p:cNvPr>
          <p:cNvSpPr>
            <a:spLocks noGrp="1"/>
          </p:cNvSpPr>
          <p:nvPr>
            <p:ph type="title"/>
          </p:nvPr>
        </p:nvSpPr>
        <p:spPr>
          <a:xfrm>
            <a:off x="457200" y="611074"/>
            <a:ext cx="8062912" cy="659535"/>
          </a:xfrm>
        </p:spPr>
        <p:txBody>
          <a:bodyPr>
            <a:normAutofit fontScale="90000"/>
          </a:bodyPr>
          <a:lstStyle/>
          <a:p>
            <a:r>
              <a:rPr lang="en-US" dirty="0"/>
              <a:t>Common misconceptions &amp; Criticisms of evolution</a:t>
            </a:r>
          </a:p>
        </p:txBody>
      </p:sp>
      <p:sp>
        <p:nvSpPr>
          <p:cNvPr id="4" name="Text Placeholder 3">
            <a:extLst>
              <a:ext uri="{FF2B5EF4-FFF2-40B4-BE49-F238E27FC236}">
                <a16:creationId xmlns:a16="http://schemas.microsoft.com/office/drawing/2014/main" id="{EABC4179-D713-9541-A0B4-7DE455C1D0E1}"/>
              </a:ext>
            </a:extLst>
          </p:cNvPr>
          <p:cNvSpPr>
            <a:spLocks noGrp="1"/>
          </p:cNvSpPr>
          <p:nvPr>
            <p:ph type="body" sz="quarter" idx="14"/>
          </p:nvPr>
        </p:nvSpPr>
        <p:spPr>
          <a:xfrm>
            <a:off x="457200" y="1270609"/>
            <a:ext cx="8062912" cy="5376796"/>
          </a:xfrm>
        </p:spPr>
        <p:txBody>
          <a:bodyPr>
            <a:normAutofit fontScale="92500" lnSpcReduction="10000"/>
          </a:bodyPr>
          <a:lstStyle/>
          <a:p>
            <a:pPr marL="342900" indent="-342900">
              <a:buFont typeface="Arial" panose="020B0604020202020204" pitchFamily="34" charset="0"/>
              <a:buChar char="•"/>
            </a:pPr>
            <a:r>
              <a:rPr lang="en-US" dirty="0"/>
              <a:t>Evolution is just a theory</a:t>
            </a:r>
          </a:p>
          <a:p>
            <a:pPr marL="1074420" lvl="1" indent="-342900">
              <a:buFont typeface="Arial" panose="020B0604020202020204" pitchFamily="34" charset="0"/>
              <a:buChar char="•"/>
            </a:pPr>
            <a:r>
              <a:rPr lang="en-US" dirty="0"/>
              <a:t>Theory in science language means that there is so much evidence to support it that disproving it is nearly impossible.  Different from how it’s used on TV, right?</a:t>
            </a:r>
          </a:p>
          <a:p>
            <a:pPr marL="342900" indent="-342900">
              <a:buFont typeface="Arial" panose="020B0604020202020204" pitchFamily="34" charset="0"/>
              <a:buChar char="•"/>
            </a:pPr>
            <a:r>
              <a:rPr lang="en-US" dirty="0"/>
              <a:t>Individuals evolve</a:t>
            </a:r>
          </a:p>
          <a:p>
            <a:pPr marL="1074420" lvl="1" indent="-342900">
              <a:buFont typeface="Arial" panose="020B0604020202020204" pitchFamily="34" charset="0"/>
              <a:buChar char="•"/>
            </a:pPr>
            <a:r>
              <a:rPr lang="en-US" dirty="0"/>
              <a:t>Populations evolve through differential reproductive success.</a:t>
            </a:r>
          </a:p>
          <a:p>
            <a:pPr marL="342900" indent="-342900">
              <a:buFont typeface="Arial" panose="020B0604020202020204" pitchFamily="34" charset="0"/>
              <a:buChar char="•"/>
            </a:pPr>
            <a:r>
              <a:rPr lang="en-US" dirty="0"/>
              <a:t>Evolution explains the origin of life</a:t>
            </a:r>
          </a:p>
          <a:p>
            <a:pPr marL="1074420" lvl="1" indent="-342900">
              <a:buFont typeface="Arial" panose="020B0604020202020204" pitchFamily="34" charset="0"/>
              <a:buChar char="•"/>
            </a:pPr>
            <a:r>
              <a:rPr lang="en-US" dirty="0"/>
              <a:t>It indicates that all life has a common ancestor.</a:t>
            </a:r>
          </a:p>
          <a:p>
            <a:pPr marL="342900" indent="-342900">
              <a:buFont typeface="Arial" panose="020B0604020202020204" pitchFamily="34" charset="0"/>
              <a:buChar char="•"/>
            </a:pPr>
            <a:r>
              <a:rPr lang="en-US" dirty="0"/>
              <a:t>Organisms evolve on purpose</a:t>
            </a:r>
          </a:p>
          <a:p>
            <a:pPr marL="1074420" lvl="1" indent="-342900">
              <a:buFont typeface="Arial" panose="020B0604020202020204" pitchFamily="34" charset="0"/>
              <a:buChar char="•"/>
            </a:pPr>
            <a:r>
              <a:rPr lang="en-US" dirty="0"/>
              <a:t>Wouldn’t that be nice?</a:t>
            </a:r>
          </a:p>
          <a:p>
            <a:pPr marL="342900" indent="-342900">
              <a:buFont typeface="Arial" panose="020B0604020202020204" pitchFamily="34" charset="0"/>
              <a:buChar char="•"/>
            </a:pPr>
            <a:r>
              <a:rPr lang="en-US" dirty="0"/>
              <a:t>Evolution is controversial among scientists</a:t>
            </a:r>
          </a:p>
          <a:p>
            <a:pPr marL="1074420" lvl="1" indent="-342900">
              <a:buFont typeface="Arial" panose="020B0604020202020204" pitchFamily="34" charset="0"/>
              <a:buChar char="•"/>
            </a:pPr>
            <a:r>
              <a:rPr lang="en-US" dirty="0"/>
              <a:t>It’s one of the few things we do agree on.</a:t>
            </a:r>
          </a:p>
          <a:p>
            <a:pPr marL="342900" indent="-342900">
              <a:buFont typeface="Arial" panose="020B0604020202020204" pitchFamily="34" charset="0"/>
              <a:buChar char="•"/>
            </a:pPr>
            <a:r>
              <a:rPr lang="en-US" dirty="0"/>
              <a:t>Other theories should be taught?</a:t>
            </a:r>
          </a:p>
          <a:p>
            <a:pPr marL="1074420" lvl="1" indent="-342900">
              <a:buFont typeface="Arial" panose="020B0604020202020204" pitchFamily="34" charset="0"/>
              <a:buChar char="•"/>
            </a:pPr>
            <a:r>
              <a:rPr lang="en-US" dirty="0"/>
              <a:t>This is the only one based on the scientific method.  It’s the only one we are qualified to teach.</a:t>
            </a:r>
          </a:p>
        </p:txBody>
      </p:sp>
    </p:spTree>
    <p:extLst>
      <p:ext uri="{BB962C8B-B14F-4D97-AF65-F5344CB8AC3E}">
        <p14:creationId xmlns:p14="http://schemas.microsoft.com/office/powerpoint/2010/main" val="2172370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FB27-1623-1F4D-B5AF-00429A9BBB2F}"/>
              </a:ext>
            </a:extLst>
          </p:cNvPr>
          <p:cNvSpPr>
            <a:spLocks noGrp="1"/>
          </p:cNvSpPr>
          <p:nvPr>
            <p:ph type="title"/>
          </p:nvPr>
        </p:nvSpPr>
        <p:spPr/>
        <p:txBody>
          <a:bodyPr/>
          <a:lstStyle/>
          <a:p>
            <a:r>
              <a:rPr lang="en-US" dirty="0"/>
              <a:t>Study guide (learning objectives)</a:t>
            </a:r>
          </a:p>
        </p:txBody>
      </p:sp>
      <p:sp>
        <p:nvSpPr>
          <p:cNvPr id="4" name="Text Placeholder 3">
            <a:extLst>
              <a:ext uri="{FF2B5EF4-FFF2-40B4-BE49-F238E27FC236}">
                <a16:creationId xmlns:a16="http://schemas.microsoft.com/office/drawing/2014/main" id="{05D27768-CBEB-1C40-9A14-AAEB40C8D58A}"/>
              </a:ext>
            </a:extLst>
          </p:cNvPr>
          <p:cNvSpPr>
            <a:spLocks noGrp="1"/>
          </p:cNvSpPr>
          <p:nvPr>
            <p:ph type="body" sz="quarter" idx="14"/>
          </p:nvPr>
        </p:nvSpPr>
        <p:spPr>
          <a:xfrm>
            <a:off x="457200" y="1237848"/>
            <a:ext cx="8062912" cy="4772516"/>
          </a:xfrm>
        </p:spPr>
        <p:txBody>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rgbClr val="000000"/>
                </a:solidFill>
                <a:effectLst/>
              </a:rPr>
              <a:t>Describe the present day theory of evolution.</a:t>
            </a:r>
          </a:p>
          <a:p>
            <a:pPr marL="342900" indent="-342900">
              <a:buFont typeface="Arial" panose="020B0604020202020204" pitchFamily="34" charset="0"/>
              <a:buChar char="•"/>
            </a:pPr>
            <a:r>
              <a:rPr lang="en-US" b="0" i="0" u="none" strike="noStrike" dirty="0">
                <a:solidFill>
                  <a:srgbClr val="000000"/>
                </a:solidFill>
                <a:effectLst/>
              </a:rPr>
              <a:t>Describe the 4 basic causes of evolution: natural selection, mutation, genetic drift, and gene flow.</a:t>
            </a:r>
          </a:p>
          <a:p>
            <a:pPr marL="342900" indent="-342900">
              <a:buFont typeface="Arial" panose="020B0604020202020204" pitchFamily="34" charset="0"/>
              <a:buChar char="•"/>
            </a:pPr>
            <a:r>
              <a:rPr lang="en-US" b="0" i="0" u="none" strike="noStrike" dirty="0">
                <a:solidFill>
                  <a:srgbClr val="000000"/>
                </a:solidFill>
                <a:effectLst/>
              </a:rPr>
              <a:t>Describe how each evolutionary force can influence the allele frequencies of a population.</a:t>
            </a:r>
          </a:p>
          <a:p>
            <a:pPr marL="342900" indent="-342900">
              <a:buFont typeface="Arial" panose="020B0604020202020204" pitchFamily="34" charset="0"/>
              <a:buChar char="•"/>
            </a:pPr>
            <a:r>
              <a:rPr lang="en-US" b="0" i="0" u="none" strike="noStrike" dirty="0">
                <a:solidFill>
                  <a:srgbClr val="000000"/>
                </a:solidFill>
                <a:effectLst/>
              </a:rPr>
              <a:t>Describe sources of evidence for evolution.</a:t>
            </a:r>
          </a:p>
          <a:p>
            <a:pPr marL="342900" indent="-342900">
              <a:buFont typeface="Arial" panose="020B0604020202020204" pitchFamily="34" charset="0"/>
              <a:buChar char="•"/>
            </a:pPr>
            <a:r>
              <a:rPr lang="en-US" b="0" i="0" u="none" strike="noStrike" dirty="0">
                <a:solidFill>
                  <a:srgbClr val="000000"/>
                </a:solidFill>
                <a:effectLst/>
              </a:rPr>
              <a:t>Identify common misconceptions about evolution.</a:t>
            </a:r>
          </a:p>
          <a:p>
            <a:pPr marL="342900" indent="-342900">
              <a:buFont typeface="Arial" panose="020B0604020202020204" pitchFamily="34" charset="0"/>
              <a:buChar char="•"/>
            </a:pPr>
            <a:r>
              <a:rPr lang="en-US" b="0" i="0" u="none" strike="noStrike" dirty="0">
                <a:solidFill>
                  <a:srgbClr val="000000"/>
                </a:solidFill>
                <a:effectLst/>
              </a:rPr>
              <a:t>Identify common criticisms of evolution.</a:t>
            </a:r>
          </a:p>
          <a:p>
            <a:pPr marL="342900" indent="-342900">
              <a:buFont typeface="Arial" panose="020B0604020202020204" pitchFamily="34" charset="0"/>
              <a:buChar char="•"/>
            </a:pPr>
            <a:r>
              <a:rPr lang="en-US" b="1" dirty="0">
                <a:solidFill>
                  <a:srgbClr val="6CB255"/>
                </a:solidFill>
              </a:rPr>
              <a:t>Describe the evolution </a:t>
            </a:r>
            <a:r>
              <a:rPr lang="en-US" b="1">
                <a:solidFill>
                  <a:srgbClr val="6CB255"/>
                </a:solidFill>
              </a:rPr>
              <a:t>of COVID-19.</a:t>
            </a:r>
            <a:endParaRPr lang="en-US" b="1" i="0" u="none" strike="noStrike" dirty="0">
              <a:solidFill>
                <a:srgbClr val="6CB255"/>
              </a:solidFill>
              <a:effectLst/>
            </a:endParaRPr>
          </a:p>
          <a:p>
            <a:endParaRPr lang="en-US" dirty="0"/>
          </a:p>
        </p:txBody>
      </p:sp>
    </p:spTree>
    <p:extLst>
      <p:ext uri="{BB962C8B-B14F-4D97-AF65-F5344CB8AC3E}">
        <p14:creationId xmlns:p14="http://schemas.microsoft.com/office/powerpoint/2010/main" val="270726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BB70-8299-784B-ACD3-41E1D6BAF75F}"/>
              </a:ext>
            </a:extLst>
          </p:cNvPr>
          <p:cNvSpPr>
            <a:spLocks noGrp="1"/>
          </p:cNvSpPr>
          <p:nvPr>
            <p:ph type="title"/>
          </p:nvPr>
        </p:nvSpPr>
        <p:spPr/>
        <p:txBody>
          <a:bodyPr/>
          <a:lstStyle/>
          <a:p>
            <a:r>
              <a:rPr lang="en-US" dirty="0"/>
              <a:t>Evolution of COVID-19</a:t>
            </a:r>
          </a:p>
        </p:txBody>
      </p:sp>
      <p:pic>
        <p:nvPicPr>
          <p:cNvPr id="15" name="Picture 15">
            <a:extLst>
              <a:ext uri="{FF2B5EF4-FFF2-40B4-BE49-F238E27FC236}">
                <a16:creationId xmlns:a16="http://schemas.microsoft.com/office/drawing/2014/main" id="{F0B58573-EC4D-714F-BC43-BD5A96B5F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77" y="1001170"/>
            <a:ext cx="8458575" cy="5201467"/>
          </a:xfrm>
          <a:prstGeom prst="rect">
            <a:avLst/>
          </a:prstGeom>
        </p:spPr>
      </p:pic>
      <p:sp>
        <p:nvSpPr>
          <p:cNvPr id="16" name="TextBox 15">
            <a:extLst>
              <a:ext uri="{FF2B5EF4-FFF2-40B4-BE49-F238E27FC236}">
                <a16:creationId xmlns:a16="http://schemas.microsoft.com/office/drawing/2014/main" id="{A0ED0407-3424-4947-A6DC-6266AB7D1781}"/>
              </a:ext>
            </a:extLst>
          </p:cNvPr>
          <p:cNvSpPr txBox="1"/>
          <p:nvPr/>
        </p:nvSpPr>
        <p:spPr>
          <a:xfrm flipH="1">
            <a:off x="7815536" y="3954683"/>
            <a:ext cx="892216" cy="276999"/>
          </a:xfrm>
          <a:prstGeom prst="rect">
            <a:avLst/>
          </a:prstGeom>
          <a:noFill/>
        </p:spPr>
        <p:txBody>
          <a:bodyPr wrap="square" rtlCol="0">
            <a:spAutoFit/>
          </a:bodyPr>
          <a:lstStyle/>
          <a:p>
            <a:pPr algn="l"/>
            <a:r>
              <a:rPr lang="en-US" sz="1200" dirty="0"/>
              <a:t>Pangolin</a:t>
            </a:r>
          </a:p>
        </p:txBody>
      </p:sp>
      <p:sp>
        <p:nvSpPr>
          <p:cNvPr id="17" name="TextBox 16">
            <a:extLst>
              <a:ext uri="{FF2B5EF4-FFF2-40B4-BE49-F238E27FC236}">
                <a16:creationId xmlns:a16="http://schemas.microsoft.com/office/drawing/2014/main" id="{E29BE22F-685E-EF43-AAAF-CAF3FB4AA225}"/>
              </a:ext>
            </a:extLst>
          </p:cNvPr>
          <p:cNvSpPr txBox="1"/>
          <p:nvPr/>
        </p:nvSpPr>
        <p:spPr>
          <a:xfrm>
            <a:off x="3659207" y="2513796"/>
            <a:ext cx="1828800" cy="1828800"/>
          </a:xfrm>
          <a:prstGeom prst="rect">
            <a:avLst/>
          </a:prstGeom>
          <a:noFill/>
        </p:spPr>
        <p:txBody>
          <a:bodyPr wrap="square" rtlCol="0">
            <a:spAutoFit/>
          </a:bodyPr>
          <a:lstStyle/>
          <a:p>
            <a:pPr algn="l"/>
            <a:endParaRPr lang="en-US" dirty="0"/>
          </a:p>
        </p:txBody>
      </p:sp>
      <p:sp>
        <p:nvSpPr>
          <p:cNvPr id="18" name="TextBox 17">
            <a:extLst>
              <a:ext uri="{FF2B5EF4-FFF2-40B4-BE49-F238E27FC236}">
                <a16:creationId xmlns:a16="http://schemas.microsoft.com/office/drawing/2014/main" id="{AF1C703A-74F3-5748-94C8-A429868E286A}"/>
              </a:ext>
            </a:extLst>
          </p:cNvPr>
          <p:cNvSpPr txBox="1"/>
          <p:nvPr/>
        </p:nvSpPr>
        <p:spPr>
          <a:xfrm>
            <a:off x="7467278" y="5039812"/>
            <a:ext cx="996709" cy="276999"/>
          </a:xfrm>
          <a:prstGeom prst="rect">
            <a:avLst/>
          </a:prstGeom>
          <a:noFill/>
        </p:spPr>
        <p:txBody>
          <a:bodyPr wrap="square" rtlCol="0">
            <a:spAutoFit/>
          </a:bodyPr>
          <a:lstStyle/>
          <a:p>
            <a:pPr algn="l"/>
            <a:r>
              <a:rPr lang="en-US" sz="1200" dirty="0"/>
              <a:t>Mutation</a:t>
            </a:r>
          </a:p>
        </p:txBody>
      </p:sp>
      <p:pic>
        <p:nvPicPr>
          <p:cNvPr id="21" name="Picture 20">
            <a:extLst>
              <a:ext uri="{FF2B5EF4-FFF2-40B4-BE49-F238E27FC236}">
                <a16:creationId xmlns:a16="http://schemas.microsoft.com/office/drawing/2014/main" id="{DC4CD6AB-2FA4-EC43-9A9E-85D8536BA7EA}"/>
              </a:ext>
            </a:extLst>
          </p:cNvPr>
          <p:cNvPicPr>
            <a:picLocks noChangeAspect="1"/>
          </p:cNvPicPr>
          <p:nvPr/>
        </p:nvPicPr>
        <p:blipFill>
          <a:blip r:embed="rId3"/>
          <a:stretch>
            <a:fillRect/>
          </a:stretch>
        </p:blipFill>
        <p:spPr>
          <a:xfrm>
            <a:off x="6645154" y="526071"/>
            <a:ext cx="2180541" cy="1635406"/>
          </a:xfrm>
          <a:prstGeom prst="rect">
            <a:avLst/>
          </a:prstGeom>
        </p:spPr>
      </p:pic>
      <p:sp>
        <p:nvSpPr>
          <p:cNvPr id="22" name="TextBox 21">
            <a:extLst>
              <a:ext uri="{FF2B5EF4-FFF2-40B4-BE49-F238E27FC236}">
                <a16:creationId xmlns:a16="http://schemas.microsoft.com/office/drawing/2014/main" id="{5202B2F1-C250-2047-83AB-91E20A48D889}"/>
              </a:ext>
            </a:extLst>
          </p:cNvPr>
          <p:cNvSpPr txBox="1"/>
          <p:nvPr/>
        </p:nvSpPr>
        <p:spPr>
          <a:xfrm>
            <a:off x="1997848" y="6302946"/>
            <a:ext cx="4981616" cy="276999"/>
          </a:xfrm>
          <a:prstGeom prst="rect">
            <a:avLst/>
          </a:prstGeom>
          <a:noFill/>
        </p:spPr>
        <p:txBody>
          <a:bodyPr wrap="square" rtlCol="0">
            <a:spAutoFit/>
          </a:bodyPr>
          <a:lstStyle/>
          <a:p>
            <a:pPr algn="l"/>
            <a:r>
              <a:rPr lang="en-US" sz="1200" dirty="0"/>
              <a:t>Images from </a:t>
            </a:r>
            <a:r>
              <a:rPr lang="en-US" sz="1200" dirty="0">
                <a:hlinkClick r:id="rId4"/>
              </a:rPr>
              <a:t>The Economist</a:t>
            </a:r>
            <a:r>
              <a:rPr lang="en-US" sz="1200" dirty="0"/>
              <a:t> and </a:t>
            </a:r>
            <a:r>
              <a:rPr lang="en-US" sz="1200" dirty="0">
                <a:hlinkClick r:id="rId5"/>
              </a:rPr>
              <a:t>World Pangolin Day</a:t>
            </a:r>
            <a:endParaRPr lang="en-US" sz="1200" dirty="0"/>
          </a:p>
        </p:txBody>
      </p:sp>
    </p:spTree>
    <p:extLst>
      <p:ext uri="{BB962C8B-B14F-4D97-AF65-F5344CB8AC3E}">
        <p14:creationId xmlns:p14="http://schemas.microsoft.com/office/powerpoint/2010/main" val="167022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247F43-5964-455C-96C5-F010E7A21FF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13730"/>
            <a:ext cx="8062912" cy="1166382"/>
          </a:xfrm>
        </p:spPr>
        <p:txBody>
          <a:bodyPr>
            <a:normAutofit fontScale="85000" lnSpcReduction="20000"/>
          </a:bodyPr>
          <a:lstStyle/>
          <a:p>
            <a:r>
              <a:rPr lang="en-US" sz="1600" dirty="0"/>
              <a:t>The diversity of life on Earth is the result of evolution, a continuous process that is still occurring. (credit “wolf”: modification of work by Gary Kramer, USFWS; credit “coral”: modification </a:t>
            </a:r>
            <a:r>
              <a:rPr lang="cs-CZ" sz="1600" dirty="0" err="1"/>
              <a:t>of</a:t>
            </a:r>
            <a:r>
              <a:rPr lang="cs-CZ" sz="1600" dirty="0"/>
              <a:t> </a:t>
            </a:r>
            <a:r>
              <a:rPr lang="cs-CZ" sz="1600" dirty="0" err="1"/>
              <a:t>work</a:t>
            </a:r>
            <a:r>
              <a:rPr lang="cs-CZ" sz="1600" dirty="0"/>
              <a:t> by William </a:t>
            </a:r>
            <a:r>
              <a:rPr lang="cs-CZ" sz="1600" dirty="0" err="1"/>
              <a:t>Harrigan</a:t>
            </a:r>
            <a:r>
              <a:rPr lang="cs-CZ" sz="1600" dirty="0"/>
              <a:t>, NOAA; </a:t>
            </a:r>
            <a:r>
              <a:rPr lang="cs-CZ" sz="1600" dirty="0" err="1"/>
              <a:t>credit</a:t>
            </a:r>
            <a:r>
              <a:rPr lang="cs-CZ" sz="1600" dirty="0"/>
              <a:t> “</a:t>
            </a:r>
            <a:r>
              <a:rPr lang="cs-CZ" sz="1600" dirty="0" err="1"/>
              <a:t>river</a:t>
            </a:r>
            <a:r>
              <a:rPr lang="cs-CZ" sz="1600" dirty="0"/>
              <a:t>”: </a:t>
            </a:r>
            <a:r>
              <a:rPr lang="cs-CZ" sz="1600" dirty="0" err="1"/>
              <a:t>modification</a:t>
            </a:r>
            <a:r>
              <a:rPr lang="cs-CZ" sz="1600" dirty="0"/>
              <a:t> </a:t>
            </a:r>
            <a:r>
              <a:rPr lang="cs-CZ" sz="1600" dirty="0" err="1"/>
              <a:t>of</a:t>
            </a:r>
            <a:r>
              <a:rPr lang="cs-CZ" sz="1600" dirty="0"/>
              <a:t> </a:t>
            </a:r>
            <a:r>
              <a:rPr lang="cs-CZ" sz="1600" dirty="0" err="1"/>
              <a:t>work</a:t>
            </a:r>
            <a:r>
              <a:rPr lang="cs-CZ" sz="1600" dirty="0"/>
              <a:t> by Vojtěch </a:t>
            </a:r>
            <a:r>
              <a:rPr lang="cs-CZ" sz="1600" dirty="0" err="1"/>
              <a:t>Dost.l</a:t>
            </a:r>
            <a:r>
              <a:rPr lang="cs-CZ" sz="1600" dirty="0"/>
              <a:t>; </a:t>
            </a:r>
            <a:r>
              <a:rPr lang="cs-CZ" sz="1600" dirty="0" err="1"/>
              <a:t>credit</a:t>
            </a:r>
            <a:r>
              <a:rPr lang="cs-CZ" sz="1600" dirty="0"/>
              <a:t> </a:t>
            </a:r>
            <a:r>
              <a:rPr lang="en-US" sz="1600" dirty="0"/>
              <a:t>“protozoa”: modification of work by Sharon Franklin, Stephen </a:t>
            </a:r>
            <a:r>
              <a:rPr lang="en-US" sz="1600" dirty="0" err="1"/>
              <a:t>Ausmus</a:t>
            </a:r>
            <a:r>
              <a:rPr lang="en-US" sz="1600" dirty="0"/>
              <a:t>, USDA ARS; credit “fish” modification of work by Christian </a:t>
            </a:r>
            <a:r>
              <a:rPr lang="en-US" sz="1600" dirty="0" err="1"/>
              <a:t>Mehlführer</a:t>
            </a:r>
            <a:r>
              <a:rPr lang="en-US" sz="1600" dirty="0"/>
              <a:t>; credit “mushroom”, “bee”: modification of work by Cory </a:t>
            </a:r>
            <a:r>
              <a:rPr lang="en-US" sz="1600" dirty="0" err="1"/>
              <a:t>Zanker</a:t>
            </a:r>
            <a:r>
              <a:rPr lang="en-US" sz="1600" dirty="0"/>
              <a:t>; credit “tree”: modification of work by Joseph </a:t>
            </a:r>
            <a:r>
              <a:rPr lang="en-US" sz="1600" dirty="0" err="1"/>
              <a:t>Kranak</a:t>
            </a:r>
            <a:r>
              <a:rPr lang="en-US" sz="1600" dirty="0"/>
              <a:t>)</a:t>
            </a:r>
          </a:p>
        </p:txBody>
      </p:sp>
      <p:pic>
        <p:nvPicPr>
          <p:cNvPr id="2" name="Figure" descr="Photo collage shows a wolf, a cucumber-shaped protozoan, a sea sponge, a slime mold, lichen, the shore of a lake with algae and trees, a spiny lion fish, a mushroom, a sequoia tree and a bumblebee drinking nectar from a flowe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498" r="-1372"/>
          <a:stretch/>
        </p:blipFill>
        <p:spPr>
          <a:xfrm>
            <a:off x="104493" y="1606594"/>
            <a:ext cx="3745198" cy="2277676"/>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485890"/>
            <a:ext cx="8062912" cy="832948"/>
          </a:xfrm>
        </p:spPr>
        <p:txBody>
          <a:bodyPr>
            <a:normAutofit/>
          </a:bodyPr>
          <a:lstStyle/>
          <a:p>
            <a:r>
              <a:rPr lang="en-US" dirty="0"/>
              <a:t>Describe the present day theory of evolution – The modern synthesis</a:t>
            </a:r>
          </a:p>
        </p:txBody>
      </p:sp>
      <p:sp>
        <p:nvSpPr>
          <p:cNvPr id="3" name="TextBox 2">
            <a:extLst>
              <a:ext uri="{FF2B5EF4-FFF2-40B4-BE49-F238E27FC236}">
                <a16:creationId xmlns:a16="http://schemas.microsoft.com/office/drawing/2014/main" id="{0E8DD2F6-36BA-3E41-93DF-21DC94FB44E8}"/>
              </a:ext>
            </a:extLst>
          </p:cNvPr>
          <p:cNvSpPr txBox="1"/>
          <p:nvPr/>
        </p:nvSpPr>
        <p:spPr>
          <a:xfrm>
            <a:off x="3980726" y="1601683"/>
            <a:ext cx="4706074" cy="2031325"/>
          </a:xfrm>
          <a:prstGeom prst="rect">
            <a:avLst/>
          </a:prstGeom>
          <a:noFill/>
        </p:spPr>
        <p:txBody>
          <a:bodyPr wrap="square" rtlCol="0">
            <a:spAutoFit/>
          </a:bodyPr>
          <a:lstStyle/>
          <a:p>
            <a:pPr algn="l"/>
            <a:r>
              <a:rPr lang="en-US" dirty="0"/>
              <a:t>The relationship between cell division, sexual reproduction, genetics, and evolution</a:t>
            </a:r>
          </a:p>
          <a:p>
            <a:pPr algn="l"/>
            <a:endParaRPr lang="en-US" dirty="0"/>
          </a:p>
          <a:p>
            <a:pPr marL="285750" indent="-285750" algn="l">
              <a:buFont typeface="Arial" panose="020B0604020202020204" pitchFamily="34" charset="0"/>
              <a:buChar char="•"/>
            </a:pPr>
            <a:r>
              <a:rPr lang="en-US" dirty="0"/>
              <a:t>DNA Mutations cause genetic variation that lead to overall changes in a population through differential reproductive success.</a:t>
            </a:r>
          </a:p>
        </p:txBody>
      </p:sp>
    </p:spTree>
    <p:extLst>
      <p:ext uri="{BB962C8B-B14F-4D97-AF65-F5344CB8AC3E}">
        <p14:creationId xmlns:p14="http://schemas.microsoft.com/office/powerpoint/2010/main" val="401384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364C4AC-F107-449E-876B-D8AB4CAFF49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668544"/>
            <a:ext cx="8062912" cy="1673418"/>
          </a:xfrm>
        </p:spPr>
        <p:txBody>
          <a:bodyPr>
            <a:noAutofit/>
          </a:bodyPr>
          <a:lstStyle/>
          <a:p>
            <a:r>
              <a:rPr lang="en-US" sz="1400" dirty="0"/>
              <a:t>Darwin observed that beak shape varies among finch species. He postulated that the beak of an ancestral species had adapted over time to equip the finches to acquire different food sources. This illustration shows the beak shapes for four species of ground finch: 1. </a:t>
            </a:r>
            <a:r>
              <a:rPr lang="en-US" sz="1400" i="1" dirty="0" err="1"/>
              <a:t>Geospiza</a:t>
            </a:r>
            <a:r>
              <a:rPr lang="en-US" sz="1400" i="1" dirty="0"/>
              <a:t> </a:t>
            </a:r>
            <a:r>
              <a:rPr lang="en-US" sz="1400" i="1" dirty="0" err="1"/>
              <a:t>magnirostris</a:t>
            </a:r>
            <a:r>
              <a:rPr lang="en-US" sz="1400" i="1" dirty="0"/>
              <a:t> </a:t>
            </a:r>
            <a:r>
              <a:rPr lang="en-US" sz="1400" dirty="0"/>
              <a:t>(the large ground finch), 2. </a:t>
            </a:r>
            <a:r>
              <a:rPr lang="en-US" sz="1400" i="1" dirty="0"/>
              <a:t>G. </a:t>
            </a:r>
            <a:r>
              <a:rPr lang="en-US" sz="1400" i="1" dirty="0" err="1"/>
              <a:t>fortis</a:t>
            </a:r>
            <a:r>
              <a:rPr lang="en-US" sz="1400" i="1" dirty="0"/>
              <a:t> </a:t>
            </a:r>
            <a:r>
              <a:rPr lang="en-US" sz="1400" dirty="0"/>
              <a:t>(the medium ground finch), 3. </a:t>
            </a:r>
            <a:r>
              <a:rPr lang="en-US" sz="1400" i="1" dirty="0"/>
              <a:t>G. </a:t>
            </a:r>
            <a:r>
              <a:rPr lang="en-US" sz="1400" i="1" dirty="0" err="1"/>
              <a:t>parvula</a:t>
            </a:r>
            <a:r>
              <a:rPr lang="en-US" sz="1400" i="1" dirty="0"/>
              <a:t> </a:t>
            </a:r>
            <a:r>
              <a:rPr lang="en-US" sz="1400" dirty="0"/>
              <a:t>(the small tree finch), and 4. </a:t>
            </a:r>
            <a:r>
              <a:rPr lang="en-US" sz="1400" i="1" dirty="0" err="1"/>
              <a:t>Certhidea</a:t>
            </a:r>
            <a:r>
              <a:rPr lang="en-US" sz="1400" i="1" dirty="0"/>
              <a:t> </a:t>
            </a:r>
            <a:r>
              <a:rPr lang="en-US" sz="1400" i="1" dirty="0" err="1"/>
              <a:t>olivacea</a:t>
            </a:r>
            <a:r>
              <a:rPr lang="en-US" sz="1400" i="1" dirty="0"/>
              <a:t> </a:t>
            </a:r>
            <a:r>
              <a:rPr lang="en-US" sz="1400" dirty="0"/>
              <a:t>(the green-warbler finch).</a:t>
            </a:r>
          </a:p>
          <a:p>
            <a:r>
              <a:rPr lang="en-US" sz="1400" dirty="0">
                <a:solidFill>
                  <a:srgbClr val="6CB255"/>
                </a:solidFill>
              </a:rPr>
              <a:t>(a) </a:t>
            </a:r>
            <a:r>
              <a:rPr lang="en-US" sz="1400" dirty="0"/>
              <a:t>Charles Darwin and </a:t>
            </a:r>
            <a:r>
              <a:rPr lang="en-US" sz="1400" dirty="0">
                <a:solidFill>
                  <a:srgbClr val="6CB255"/>
                </a:solidFill>
              </a:rPr>
              <a:t>(b) </a:t>
            </a:r>
            <a:r>
              <a:rPr lang="en-US" sz="1400" dirty="0"/>
              <a:t>Alfred Wallace wrote scientific papers on natural selection that were presented together before the </a:t>
            </a:r>
            <a:r>
              <a:rPr lang="en-US" sz="1400" dirty="0" err="1"/>
              <a:t>Linnean</a:t>
            </a:r>
            <a:r>
              <a:rPr lang="en-US" sz="1400" dirty="0"/>
              <a:t> Society in 1858.</a:t>
            </a:r>
          </a:p>
        </p:txBody>
      </p:sp>
      <p:pic>
        <p:nvPicPr>
          <p:cNvPr id="2" name="Figure" descr="Illustration shows four different species of finch from the Galápagos Islands. Beak shape ranges from broad and thick to narrow and thin."/>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2015" r="-1179"/>
          <a:stretch/>
        </p:blipFill>
        <p:spPr>
          <a:xfrm>
            <a:off x="257215" y="2189299"/>
            <a:ext cx="2363165" cy="2148269"/>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pic>
        <p:nvPicPr>
          <p:cNvPr id="11" name="Figure" descr="Pictures of Charles Darwin and Alfred Wallace are shown.">
            <a:extLst>
              <a:ext uri="{FF2B5EF4-FFF2-40B4-BE49-F238E27FC236}">
                <a16:creationId xmlns:a16="http://schemas.microsoft.com/office/drawing/2014/main" id="{B130623F-BC92-E346-A4BC-20D9F32FB5E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417" r="-1026"/>
          <a:stretch/>
        </p:blipFill>
        <p:spPr>
          <a:xfrm>
            <a:off x="2620380" y="1168473"/>
            <a:ext cx="6044557" cy="3500071"/>
          </a:xfrm>
          <a:prstGeom prst="rect">
            <a:avLst/>
          </a:prstGeom>
        </p:spPr>
      </p:pic>
      <p:sp>
        <p:nvSpPr>
          <p:cNvPr id="5" name="Figure Number"/>
          <p:cNvSpPr>
            <a:spLocks noGrp="1"/>
          </p:cNvSpPr>
          <p:nvPr>
            <p:ph type="title"/>
          </p:nvPr>
        </p:nvSpPr>
        <p:spPr>
          <a:xfrm>
            <a:off x="127642" y="530694"/>
            <a:ext cx="8062912" cy="659535"/>
          </a:xfrm>
        </p:spPr>
        <p:txBody>
          <a:bodyPr/>
          <a:lstStyle/>
          <a:p>
            <a:r>
              <a:rPr lang="en-US" dirty="0"/>
              <a:t>Darwin, Beagles, Finches…. And wallace</a:t>
            </a:r>
          </a:p>
        </p:txBody>
      </p:sp>
    </p:spTree>
    <p:extLst>
      <p:ext uri="{BB962C8B-B14F-4D97-AF65-F5344CB8AC3E}">
        <p14:creationId xmlns:p14="http://schemas.microsoft.com/office/powerpoint/2010/main" val="227310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5EE8-47F2-C04A-8434-37373595CAC2}"/>
              </a:ext>
            </a:extLst>
          </p:cNvPr>
          <p:cNvSpPr>
            <a:spLocks noGrp="1"/>
          </p:cNvSpPr>
          <p:nvPr>
            <p:ph type="title"/>
          </p:nvPr>
        </p:nvSpPr>
        <p:spPr/>
        <p:txBody>
          <a:bodyPr/>
          <a:lstStyle/>
          <a:p>
            <a:r>
              <a:rPr lang="en-US" dirty="0"/>
              <a:t>Galapagos finches</a:t>
            </a:r>
          </a:p>
        </p:txBody>
      </p:sp>
      <p:pic>
        <p:nvPicPr>
          <p:cNvPr id="7" name="Picture 6">
            <a:extLst>
              <a:ext uri="{FF2B5EF4-FFF2-40B4-BE49-F238E27FC236}">
                <a16:creationId xmlns:a16="http://schemas.microsoft.com/office/drawing/2014/main" id="{8870F287-09BA-7540-861F-07F1DDC3D130}"/>
              </a:ext>
            </a:extLst>
          </p:cNvPr>
          <p:cNvPicPr>
            <a:picLocks noChangeAspect="1"/>
          </p:cNvPicPr>
          <p:nvPr/>
        </p:nvPicPr>
        <p:blipFill>
          <a:blip r:embed="rId2"/>
          <a:stretch>
            <a:fillRect/>
          </a:stretch>
        </p:blipFill>
        <p:spPr>
          <a:xfrm>
            <a:off x="756212" y="1009972"/>
            <a:ext cx="7213600" cy="5143500"/>
          </a:xfrm>
          <a:prstGeom prst="rect">
            <a:avLst/>
          </a:prstGeom>
        </p:spPr>
      </p:pic>
      <p:sp>
        <p:nvSpPr>
          <p:cNvPr id="4" name="Text Placeholder 3">
            <a:extLst>
              <a:ext uri="{FF2B5EF4-FFF2-40B4-BE49-F238E27FC236}">
                <a16:creationId xmlns:a16="http://schemas.microsoft.com/office/drawing/2014/main" id="{EAB1BC1D-2603-3B41-AFE9-003CBE24B48D}"/>
              </a:ext>
            </a:extLst>
          </p:cNvPr>
          <p:cNvSpPr>
            <a:spLocks noGrp="1"/>
          </p:cNvSpPr>
          <p:nvPr>
            <p:ph type="body" sz="quarter" idx="14"/>
          </p:nvPr>
        </p:nvSpPr>
        <p:spPr>
          <a:xfrm>
            <a:off x="540544" y="6153472"/>
            <a:ext cx="8062912" cy="463202"/>
          </a:xfrm>
        </p:spPr>
        <p:txBody>
          <a:bodyPr/>
          <a:lstStyle/>
          <a:p>
            <a:r>
              <a:rPr lang="en-US" dirty="0"/>
              <a:t>Image from Galapagos Conservation Trust</a:t>
            </a:r>
          </a:p>
        </p:txBody>
      </p:sp>
    </p:spTree>
    <p:extLst>
      <p:ext uri="{BB962C8B-B14F-4D97-AF65-F5344CB8AC3E}">
        <p14:creationId xmlns:p14="http://schemas.microsoft.com/office/powerpoint/2010/main" val="41575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844166-627E-445B-B529-CD9A6A99FA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drought on the Galápagos island of Daphne Major in 1977 reduced the number of small seeds available to finches, causing many of the small-beaked finches to die. This caused an increase in the finches’ average beak size between 1976 and 1978.</a:t>
            </a:r>
          </a:p>
        </p:txBody>
      </p:sp>
      <p:pic>
        <p:nvPicPr>
          <p:cNvPr id="2" name="Figure" descr="Two graphs show the number of birds on the y axis and bill depth in millimeter on the x axis. The graph on the left has data for the year 1976 with a total of 751 birds measured. The mean beak depth is about 9.5 millimeters. The graph on the right has data for the year 1978, after a drought caused the death of many birds. The total number of surviving birds measured for this data was 90, and the mean beak depth is about 10 millime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814" b="-3081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41326"/>
            <a:ext cx="8062912" cy="1084940"/>
          </a:xfrm>
        </p:spPr>
        <p:txBody>
          <a:bodyPr>
            <a:normAutofit/>
          </a:bodyPr>
          <a:lstStyle/>
          <a:p>
            <a:r>
              <a:rPr lang="en-US" dirty="0"/>
              <a:t>Beak size continues to evolve in the </a:t>
            </a:r>
            <a:r>
              <a:rPr lang="en-US" dirty="0" err="1"/>
              <a:t>galapagos</a:t>
            </a:r>
            <a:endParaRPr lang="en-US" dirty="0"/>
          </a:p>
        </p:txBody>
      </p:sp>
    </p:spTree>
    <p:extLst>
      <p:ext uri="{BB962C8B-B14F-4D97-AF65-F5344CB8AC3E}">
        <p14:creationId xmlns:p14="http://schemas.microsoft.com/office/powerpoint/2010/main" val="184906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FB27-1623-1F4D-B5AF-00429A9BBB2F}"/>
              </a:ext>
            </a:extLst>
          </p:cNvPr>
          <p:cNvSpPr>
            <a:spLocks noGrp="1"/>
          </p:cNvSpPr>
          <p:nvPr>
            <p:ph type="title"/>
          </p:nvPr>
        </p:nvSpPr>
        <p:spPr/>
        <p:txBody>
          <a:bodyPr/>
          <a:lstStyle/>
          <a:p>
            <a:r>
              <a:rPr lang="en-US" dirty="0"/>
              <a:t>Study guide (learning objectives)</a:t>
            </a:r>
          </a:p>
        </p:txBody>
      </p:sp>
      <p:sp>
        <p:nvSpPr>
          <p:cNvPr id="4" name="Text Placeholder 3">
            <a:extLst>
              <a:ext uri="{FF2B5EF4-FFF2-40B4-BE49-F238E27FC236}">
                <a16:creationId xmlns:a16="http://schemas.microsoft.com/office/drawing/2014/main" id="{05D27768-CBEB-1C40-9A14-AAEB40C8D58A}"/>
              </a:ext>
            </a:extLst>
          </p:cNvPr>
          <p:cNvSpPr>
            <a:spLocks noGrp="1"/>
          </p:cNvSpPr>
          <p:nvPr>
            <p:ph type="body" sz="quarter" idx="14"/>
          </p:nvPr>
        </p:nvSpPr>
        <p:spPr>
          <a:xfrm>
            <a:off x="457200" y="1237848"/>
            <a:ext cx="8062912" cy="4772516"/>
          </a:xfrm>
        </p:spPr>
        <p:txBody>
          <a:bodyPr/>
          <a:lstStyle/>
          <a:p>
            <a:r>
              <a:rPr lang="en-US" b="1" i="0" u="none" strike="noStrike" dirty="0">
                <a:solidFill>
                  <a:srgbClr val="000000"/>
                </a:solidFill>
                <a:effectLst/>
              </a:rPr>
              <a:t>After successfully completing this learning module, students will be able to:</a:t>
            </a:r>
          </a:p>
          <a:p>
            <a:pPr marL="342900" indent="-342900">
              <a:buFont typeface="Arial" panose="020B0604020202020204" pitchFamily="34" charset="0"/>
              <a:buChar char="•"/>
            </a:pPr>
            <a:r>
              <a:rPr lang="en-US" b="0" i="0" u="none" strike="noStrike" dirty="0">
                <a:solidFill>
                  <a:srgbClr val="000000"/>
                </a:solidFill>
                <a:effectLst/>
              </a:rPr>
              <a:t>Describe the present day theory of evolution.</a:t>
            </a:r>
          </a:p>
          <a:p>
            <a:pPr marL="342900" indent="-342900">
              <a:buFont typeface="Arial" panose="020B0604020202020204" pitchFamily="34" charset="0"/>
              <a:buChar char="•"/>
            </a:pPr>
            <a:r>
              <a:rPr lang="en-US" b="1" i="0" u="none" strike="noStrike" dirty="0">
                <a:solidFill>
                  <a:srgbClr val="6CB255"/>
                </a:solidFill>
                <a:effectLst/>
              </a:rPr>
              <a:t>Describe the 4 basic causes of evolution: natural selection, mutation, genetic drift, and gene flow.</a:t>
            </a:r>
          </a:p>
          <a:p>
            <a:pPr marL="342900" indent="-342900">
              <a:buFont typeface="Arial" panose="020B0604020202020204" pitchFamily="34" charset="0"/>
              <a:buChar char="•"/>
            </a:pPr>
            <a:r>
              <a:rPr lang="en-US" b="1" i="0" u="none" strike="noStrike" dirty="0">
                <a:solidFill>
                  <a:srgbClr val="6CB255"/>
                </a:solidFill>
                <a:effectLst/>
              </a:rPr>
              <a:t>Describe how each evolutionary force can influence the allele frequencies of a population.</a:t>
            </a:r>
          </a:p>
          <a:p>
            <a:pPr marL="342900" indent="-342900">
              <a:buFont typeface="Arial" panose="020B0604020202020204" pitchFamily="34" charset="0"/>
              <a:buChar char="•"/>
            </a:pPr>
            <a:r>
              <a:rPr lang="en-US" b="0" i="0" u="none" strike="noStrike" dirty="0">
                <a:solidFill>
                  <a:srgbClr val="000000"/>
                </a:solidFill>
                <a:effectLst/>
              </a:rPr>
              <a:t>Describe sources of evidence for evolution.</a:t>
            </a:r>
          </a:p>
          <a:p>
            <a:pPr marL="342900" indent="-342900">
              <a:buFont typeface="Arial" panose="020B0604020202020204" pitchFamily="34" charset="0"/>
              <a:buChar char="•"/>
            </a:pPr>
            <a:r>
              <a:rPr lang="en-US" b="0" i="0" u="none" strike="noStrike" dirty="0">
                <a:solidFill>
                  <a:srgbClr val="000000"/>
                </a:solidFill>
                <a:effectLst/>
              </a:rPr>
              <a:t>Identify common misconceptions about evolution.</a:t>
            </a:r>
          </a:p>
          <a:p>
            <a:pPr marL="342900" indent="-342900">
              <a:buFont typeface="Arial" panose="020B0604020202020204" pitchFamily="34" charset="0"/>
              <a:buChar char="•"/>
            </a:pPr>
            <a:r>
              <a:rPr lang="en-US" b="0" i="0" u="none" strike="noStrike" dirty="0">
                <a:solidFill>
                  <a:srgbClr val="000000"/>
                </a:solidFill>
                <a:effectLst/>
              </a:rPr>
              <a:t>Identify common criticisms of evolution.</a:t>
            </a:r>
          </a:p>
          <a:p>
            <a:pPr marL="342900" indent="-342900">
              <a:buFont typeface="Arial" panose="020B0604020202020204" pitchFamily="34" charset="0"/>
              <a:buChar char="•"/>
            </a:pPr>
            <a:r>
              <a:rPr lang="en-US" dirty="0"/>
              <a:t>Describe the evolution of COVID-19</a:t>
            </a:r>
            <a:endParaRPr lang="en-US" b="0" i="0" u="none" strike="noStrike" dirty="0">
              <a:solidFill>
                <a:srgbClr val="000000"/>
              </a:solidFill>
              <a:effectLst/>
            </a:endParaRPr>
          </a:p>
          <a:p>
            <a:endParaRPr lang="en-US" dirty="0"/>
          </a:p>
        </p:txBody>
      </p:sp>
    </p:spTree>
    <p:extLst>
      <p:ext uri="{BB962C8B-B14F-4D97-AF65-F5344CB8AC3E}">
        <p14:creationId xmlns:p14="http://schemas.microsoft.com/office/powerpoint/2010/main" val="221430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1B8E-CD0E-3441-A9E0-3C52072CE6A0}"/>
              </a:ext>
            </a:extLst>
          </p:cNvPr>
          <p:cNvSpPr>
            <a:spLocks noGrp="1"/>
          </p:cNvSpPr>
          <p:nvPr>
            <p:ph type="title"/>
          </p:nvPr>
        </p:nvSpPr>
        <p:spPr/>
        <p:txBody>
          <a:bodyPr/>
          <a:lstStyle/>
          <a:p>
            <a:r>
              <a:rPr lang="en-US" dirty="0"/>
              <a:t>Describe the 4 basic causes of evolution</a:t>
            </a:r>
          </a:p>
        </p:txBody>
      </p:sp>
      <p:sp>
        <p:nvSpPr>
          <p:cNvPr id="4" name="Text Placeholder 3">
            <a:extLst>
              <a:ext uri="{FF2B5EF4-FFF2-40B4-BE49-F238E27FC236}">
                <a16:creationId xmlns:a16="http://schemas.microsoft.com/office/drawing/2014/main" id="{AB903EE3-AF04-EF44-B93A-640A26B4633E}"/>
              </a:ext>
            </a:extLst>
          </p:cNvPr>
          <p:cNvSpPr>
            <a:spLocks noGrp="1"/>
          </p:cNvSpPr>
          <p:nvPr>
            <p:ph type="body" sz="quarter" idx="14"/>
          </p:nvPr>
        </p:nvSpPr>
        <p:spPr>
          <a:xfrm>
            <a:off x="457200" y="972594"/>
            <a:ext cx="8062912" cy="4659984"/>
          </a:xfrm>
        </p:spPr>
        <p:txBody>
          <a:bodyPr>
            <a:normAutofit fontScale="92500"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Mutation</a:t>
            </a:r>
          </a:p>
          <a:p>
            <a:pPr marL="1074420" lvl="1" indent="-342900">
              <a:buFont typeface="Arial" panose="020B0604020202020204" pitchFamily="34" charset="0"/>
              <a:buChar char="•"/>
            </a:pPr>
            <a:r>
              <a:rPr lang="en-US" dirty="0"/>
              <a:t>Changes in the DNA sequence of a gene that lead to a change in the structure &amp; function of the protein that is produced</a:t>
            </a:r>
          </a:p>
          <a:p>
            <a:pPr marL="1074420" lvl="1" indent="-342900">
              <a:buFont typeface="Arial" panose="020B0604020202020204" pitchFamily="34" charset="0"/>
              <a:buChar char="•"/>
            </a:pPr>
            <a:r>
              <a:rPr lang="en-US" dirty="0"/>
              <a:t>A change in genotype leading to a change in phenotype</a:t>
            </a:r>
          </a:p>
          <a:p>
            <a:pPr marL="342900" indent="-342900">
              <a:buFont typeface="Arial" panose="020B0604020202020204" pitchFamily="34" charset="0"/>
              <a:buChar char="•"/>
            </a:pPr>
            <a:r>
              <a:rPr lang="en-US" dirty="0"/>
              <a:t>Natural Selection</a:t>
            </a:r>
          </a:p>
          <a:p>
            <a:pPr marL="1074420" lvl="1" indent="-342900">
              <a:buFont typeface="Arial" panose="020B0604020202020204" pitchFamily="34" charset="0"/>
              <a:buChar char="•"/>
            </a:pPr>
            <a:r>
              <a:rPr lang="en-US" dirty="0"/>
              <a:t>The relationship between the environment and the population that leads to evolution</a:t>
            </a:r>
          </a:p>
          <a:p>
            <a:pPr marL="342900" indent="-342900">
              <a:buFont typeface="Arial" panose="020B0604020202020204" pitchFamily="34" charset="0"/>
              <a:buChar char="•"/>
            </a:pPr>
            <a:r>
              <a:rPr lang="en-US" dirty="0"/>
              <a:t>Genetic Drift </a:t>
            </a:r>
          </a:p>
          <a:p>
            <a:pPr marL="1074420" lvl="1" indent="-342900">
              <a:buFont typeface="Arial" panose="020B0604020202020204" pitchFamily="34" charset="0"/>
              <a:buChar char="•"/>
            </a:pPr>
            <a:r>
              <a:rPr lang="en-US" dirty="0"/>
              <a:t>Luck, random chance</a:t>
            </a:r>
          </a:p>
          <a:p>
            <a:pPr marL="342900" indent="-342900">
              <a:buFont typeface="Arial" panose="020B0604020202020204" pitchFamily="34" charset="0"/>
              <a:buChar char="•"/>
            </a:pPr>
            <a:r>
              <a:rPr lang="en-US" dirty="0"/>
              <a:t>Gene Flow</a:t>
            </a:r>
          </a:p>
          <a:p>
            <a:pPr marL="1074420" lvl="1" indent="-342900">
              <a:buFont typeface="Arial" panose="020B0604020202020204" pitchFamily="34" charset="0"/>
              <a:buChar char="•"/>
            </a:pPr>
            <a:r>
              <a:rPr lang="en-US" dirty="0"/>
              <a:t>The flow of alleles in and out of a population due to the migration of individuals.</a:t>
            </a:r>
          </a:p>
        </p:txBody>
      </p:sp>
    </p:spTree>
    <p:extLst>
      <p:ext uri="{BB962C8B-B14F-4D97-AF65-F5344CB8AC3E}">
        <p14:creationId xmlns:p14="http://schemas.microsoft.com/office/powerpoint/2010/main" val="223974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685E-8714-A447-B2E6-BADF5113AE2D}"/>
              </a:ext>
            </a:extLst>
          </p:cNvPr>
          <p:cNvSpPr>
            <a:spLocks noGrp="1"/>
          </p:cNvSpPr>
          <p:nvPr>
            <p:ph type="title"/>
          </p:nvPr>
        </p:nvSpPr>
        <p:spPr>
          <a:xfrm>
            <a:off x="457200" y="426200"/>
            <a:ext cx="8062912" cy="881060"/>
          </a:xfrm>
        </p:spPr>
        <p:txBody>
          <a:bodyPr>
            <a:normAutofit/>
          </a:bodyPr>
          <a:lstStyle/>
          <a:p>
            <a:r>
              <a:rPr lang="en-US" dirty="0"/>
              <a:t>Natural selection</a:t>
            </a:r>
          </a:p>
        </p:txBody>
      </p:sp>
      <p:sp>
        <p:nvSpPr>
          <p:cNvPr id="4" name="Text Placeholder 3">
            <a:extLst>
              <a:ext uri="{FF2B5EF4-FFF2-40B4-BE49-F238E27FC236}">
                <a16:creationId xmlns:a16="http://schemas.microsoft.com/office/drawing/2014/main" id="{FCCF8AF2-0F08-4849-9520-ED6055973424}"/>
              </a:ext>
            </a:extLst>
          </p:cNvPr>
          <p:cNvSpPr>
            <a:spLocks noGrp="1"/>
          </p:cNvSpPr>
          <p:nvPr>
            <p:ph type="body" sz="quarter" idx="14"/>
          </p:nvPr>
        </p:nvSpPr>
        <p:spPr>
          <a:xfrm>
            <a:off x="457200" y="1639747"/>
            <a:ext cx="8062912" cy="4370617"/>
          </a:xfrm>
        </p:spPr>
        <p:txBody>
          <a:bodyPr/>
          <a:lstStyle/>
          <a:p>
            <a:pPr marL="457200" indent="-457200">
              <a:buFont typeface="+mj-lt"/>
              <a:buAutoNum type="arabicPeriod"/>
            </a:pPr>
            <a:r>
              <a:rPr lang="en-US" dirty="0"/>
              <a:t>Living organisms produce more offspring than the environment can support.</a:t>
            </a:r>
          </a:p>
          <a:p>
            <a:pPr marL="457200" indent="-457200">
              <a:buFont typeface="+mj-lt"/>
              <a:buAutoNum type="arabicPeriod"/>
            </a:pPr>
            <a:r>
              <a:rPr lang="en-US" dirty="0"/>
              <a:t>Genetic variation exists in a population due to mutation and sexual reproduction/exchange of genetic material.</a:t>
            </a:r>
          </a:p>
          <a:p>
            <a:pPr marL="457200" indent="-457200">
              <a:buFont typeface="+mj-lt"/>
              <a:buAutoNum type="arabicPeriod"/>
            </a:pPr>
            <a:r>
              <a:rPr lang="en-US" dirty="0"/>
              <a:t>Different genetic traits have different effects on an individual’s reproductive success.</a:t>
            </a:r>
          </a:p>
          <a:p>
            <a:pPr marL="457200" indent="-457200">
              <a:buFont typeface="+mj-lt"/>
              <a:buAutoNum type="arabicPeriod"/>
            </a:pPr>
            <a:r>
              <a:rPr lang="en-US" dirty="0"/>
              <a:t>Different reproductive success due to unique genetic traits changes the next generation of the population.</a:t>
            </a:r>
          </a:p>
          <a:p>
            <a:pPr marL="457200" indent="-457200">
              <a:buFont typeface="+mj-lt"/>
              <a:buAutoNum type="arabicPeriod"/>
            </a:pPr>
            <a:endParaRPr lang="en-US" dirty="0"/>
          </a:p>
        </p:txBody>
      </p:sp>
    </p:spTree>
    <p:extLst>
      <p:ext uri="{BB962C8B-B14F-4D97-AF65-F5344CB8AC3E}">
        <p14:creationId xmlns:p14="http://schemas.microsoft.com/office/powerpoint/2010/main" val="1648264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TotalTime>
  <Words>2070</Words>
  <Application>Microsoft Office PowerPoint</Application>
  <PresentationFormat>On-screen Show (4:3)</PresentationFormat>
  <Paragraphs>60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Essential</vt:lpstr>
      <vt:lpstr>CONCEPTS OF BIOLOGY</vt:lpstr>
      <vt:lpstr>Study guide (learning objectives)</vt:lpstr>
      <vt:lpstr>Describe the present day theory of evolution – The modern synthesis</vt:lpstr>
      <vt:lpstr>Darwin, Beagles, Finches…. And wallace</vt:lpstr>
      <vt:lpstr>Galapagos finches</vt:lpstr>
      <vt:lpstr>Beak size continues to evolve in the galapagos</vt:lpstr>
      <vt:lpstr>Study guide (learning objectives)</vt:lpstr>
      <vt:lpstr>Describe the 4 basic causes of evolution</vt:lpstr>
      <vt:lpstr>Natural selection</vt:lpstr>
      <vt:lpstr>The Peppered Moth example of natural selection</vt:lpstr>
      <vt:lpstr>How does natural selection affect your life? Antibiotic resistant pathogens</vt:lpstr>
      <vt:lpstr>PowerPoint Presentation</vt:lpstr>
      <vt:lpstr>Genetic drift</vt:lpstr>
      <vt:lpstr>Genetic Drift: bottleneck effects &amp; founder effects</vt:lpstr>
      <vt:lpstr>PowerPoint Presentation</vt:lpstr>
      <vt:lpstr>Opportunities for Founder effects: colonizing mars</vt:lpstr>
      <vt:lpstr>Gene flow</vt:lpstr>
      <vt:lpstr>Study guide (learning objectives)</vt:lpstr>
      <vt:lpstr>Evidence of evolution</vt:lpstr>
      <vt:lpstr>Fossil evidence of evolution</vt:lpstr>
      <vt:lpstr>Anatomy evidence of evolution</vt:lpstr>
      <vt:lpstr>Embryology Evidence of evolution</vt:lpstr>
      <vt:lpstr>Biogeography evidence of evolution</vt:lpstr>
      <vt:lpstr>Molecular evidence of evolution</vt:lpstr>
      <vt:lpstr>Study guide (learning objectives)</vt:lpstr>
      <vt:lpstr>Common misconceptions &amp; Criticisms of evolution</vt:lpstr>
      <vt:lpstr>Study guide (learning objectives)</vt:lpstr>
      <vt:lpstr>Evolution of COVID-19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11 - EVOLUTION AND ITS PROCESSES</dc:title>
  <dc:creator>Spuddy McSpare</dc:creator>
  <cp:lastModifiedBy>Emily Avila</cp:lastModifiedBy>
  <cp:revision>91</cp:revision>
  <dcterms:created xsi:type="dcterms:W3CDTF">2012-06-04T02:13:36Z</dcterms:created>
  <dcterms:modified xsi:type="dcterms:W3CDTF">2020-07-05T21:56:14Z</dcterms:modified>
</cp:coreProperties>
</file>