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5"/>
  </p:handoutMasterIdLst>
  <p:sldIdLst>
    <p:sldId id="256" r:id="rId2"/>
    <p:sldId id="291" r:id="rId3"/>
    <p:sldId id="293" r:id="rId4"/>
    <p:sldId id="292" r:id="rId5"/>
    <p:sldId id="294" r:id="rId6"/>
    <p:sldId id="283" r:id="rId7"/>
    <p:sldId id="285" r:id="rId8"/>
    <p:sldId id="286" r:id="rId9"/>
    <p:sldId id="295" r:id="rId10"/>
    <p:sldId id="297" r:id="rId11"/>
    <p:sldId id="296" r:id="rId12"/>
    <p:sldId id="284"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B255"/>
    <a:srgbClr val="E5D419"/>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591" autoAdjust="0"/>
  </p:normalViewPr>
  <p:slideViewPr>
    <p:cSldViewPr snapToGrid="0" snapToObjects="1">
      <p:cViewPr varScale="1">
        <p:scale>
          <a:sx n="105" d="100"/>
          <a:sy n="105" d="100"/>
        </p:scale>
        <p:origin x="10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vila" userId="939183f2-1b0e-483a-ae5d-627ac523c81d" providerId="ADAL" clId="{64F6AF7A-569E-E149-9542-DAEE99ED31F6}"/>
    <pc:docChg chg="undo custSel addSld delSld modSld">
      <pc:chgData name="Emily Avila" userId="939183f2-1b0e-483a-ae5d-627ac523c81d" providerId="ADAL" clId="{64F6AF7A-569E-E149-9542-DAEE99ED31F6}" dt="2020-07-07T07:48:25.172" v="1704" actId="20577"/>
      <pc:docMkLst>
        <pc:docMk/>
      </pc:docMkLst>
      <pc:sldChg chg="modSp del">
        <pc:chgData name="Emily Avila" userId="939183f2-1b0e-483a-ae5d-627ac523c81d" providerId="ADAL" clId="{64F6AF7A-569E-E149-9542-DAEE99ED31F6}" dt="2020-07-07T05:36:07.264" v="121" actId="21"/>
        <pc:sldMkLst>
          <pc:docMk/>
          <pc:sldMk cId="3285096315" sldId="273"/>
        </pc:sldMkLst>
        <pc:spChg chg="mod">
          <ac:chgData name="Emily Avila" userId="939183f2-1b0e-483a-ae5d-627ac523c81d" providerId="ADAL" clId="{64F6AF7A-569E-E149-9542-DAEE99ED31F6}" dt="2020-07-07T05:34:49.840" v="115" actId="20577"/>
          <ac:spMkLst>
            <pc:docMk/>
            <pc:sldMk cId="3285096315" sldId="273"/>
            <ac:spMk id="5" creationId="{00000000-0000-0000-0000-000000000000}"/>
          </ac:spMkLst>
        </pc:spChg>
        <pc:spChg chg="mod">
          <ac:chgData name="Emily Avila" userId="939183f2-1b0e-483a-ae5d-627ac523c81d" providerId="ADAL" clId="{64F6AF7A-569E-E149-9542-DAEE99ED31F6}" dt="2020-07-07T05:35:28.716" v="120" actId="20577"/>
          <ac:spMkLst>
            <pc:docMk/>
            <pc:sldMk cId="3285096315" sldId="273"/>
            <ac:spMk id="14" creationId="{00000000-0000-0000-0000-000000000000}"/>
          </ac:spMkLst>
        </pc:spChg>
      </pc:sldChg>
      <pc:sldChg chg="del">
        <pc:chgData name="Emily Avila" userId="939183f2-1b0e-483a-ae5d-627ac523c81d" providerId="ADAL" clId="{64F6AF7A-569E-E149-9542-DAEE99ED31F6}" dt="2020-07-07T05:44:19.239" v="393" actId="2696"/>
        <pc:sldMkLst>
          <pc:docMk/>
          <pc:sldMk cId="3337027452" sldId="282"/>
        </pc:sldMkLst>
      </pc:sldChg>
      <pc:sldChg chg="modSp">
        <pc:chgData name="Emily Avila" userId="939183f2-1b0e-483a-ae5d-627ac523c81d" providerId="ADAL" clId="{64F6AF7A-569E-E149-9542-DAEE99ED31F6}" dt="2020-07-07T05:46:59.070" v="594" actId="1035"/>
        <pc:sldMkLst>
          <pc:docMk/>
          <pc:sldMk cId="3242497588" sldId="283"/>
        </pc:sldMkLst>
        <pc:spChg chg="mod">
          <ac:chgData name="Emily Avila" userId="939183f2-1b0e-483a-ae5d-627ac523c81d" providerId="ADAL" clId="{64F6AF7A-569E-E149-9542-DAEE99ED31F6}" dt="2020-07-07T05:45:41.991" v="557" actId="1036"/>
          <ac:spMkLst>
            <pc:docMk/>
            <pc:sldMk cId="3242497588" sldId="283"/>
            <ac:spMk id="5" creationId="{00000000-0000-0000-0000-000000000000}"/>
          </ac:spMkLst>
        </pc:spChg>
        <pc:spChg chg="mod">
          <ac:chgData name="Emily Avila" userId="939183f2-1b0e-483a-ae5d-627ac523c81d" providerId="ADAL" clId="{64F6AF7A-569E-E149-9542-DAEE99ED31F6}" dt="2020-07-07T05:45:29.453" v="509" actId="1036"/>
          <ac:spMkLst>
            <pc:docMk/>
            <pc:sldMk cId="3242497588" sldId="283"/>
            <ac:spMk id="7" creationId="{00000000-0000-0000-0000-000000000000}"/>
          </ac:spMkLst>
        </pc:spChg>
        <pc:picChg chg="mod">
          <ac:chgData name="Emily Avila" userId="939183f2-1b0e-483a-ae5d-627ac523c81d" providerId="ADAL" clId="{64F6AF7A-569E-E149-9542-DAEE99ED31F6}" dt="2020-07-07T05:46:59.070" v="594" actId="1035"/>
          <ac:picMkLst>
            <pc:docMk/>
            <pc:sldMk cId="3242497588" sldId="283"/>
            <ac:picMk id="2" creationId="{00000000-0000-0000-0000-000000000000}"/>
          </ac:picMkLst>
        </pc:picChg>
        <pc:picChg chg="mod">
          <ac:chgData name="Emily Avila" userId="939183f2-1b0e-483a-ae5d-627ac523c81d" providerId="ADAL" clId="{64F6AF7A-569E-E149-9542-DAEE99ED31F6}" dt="2020-07-07T05:45:49.213" v="571" actId="1035"/>
          <ac:picMkLst>
            <pc:docMk/>
            <pc:sldMk cId="3242497588" sldId="283"/>
            <ac:picMk id="9" creationId="{3AABDBF1-2375-4BA0-9475-9D6307B72C76}"/>
          </ac:picMkLst>
        </pc:picChg>
      </pc:sldChg>
      <pc:sldChg chg="modSp">
        <pc:chgData name="Emily Avila" userId="939183f2-1b0e-483a-ae5d-627ac523c81d" providerId="ADAL" clId="{64F6AF7A-569E-E149-9542-DAEE99ED31F6}" dt="2020-07-07T06:30:10.021" v="1158" actId="27636"/>
        <pc:sldMkLst>
          <pc:docMk/>
          <pc:sldMk cId="26799155" sldId="284"/>
        </pc:sldMkLst>
        <pc:spChg chg="mod">
          <ac:chgData name="Emily Avila" userId="939183f2-1b0e-483a-ae5d-627ac523c81d" providerId="ADAL" clId="{64F6AF7A-569E-E149-9542-DAEE99ED31F6}" dt="2020-07-07T06:30:10.021" v="1158" actId="27636"/>
          <ac:spMkLst>
            <pc:docMk/>
            <pc:sldMk cId="26799155" sldId="284"/>
            <ac:spMk id="5" creationId="{00000000-0000-0000-0000-000000000000}"/>
          </ac:spMkLst>
        </pc:spChg>
        <pc:spChg chg="mod">
          <ac:chgData name="Emily Avila" userId="939183f2-1b0e-483a-ae5d-627ac523c81d" providerId="ADAL" clId="{64F6AF7A-569E-E149-9542-DAEE99ED31F6}" dt="2020-07-07T06:29:41.413" v="1136" actId="14100"/>
          <ac:spMkLst>
            <pc:docMk/>
            <pc:sldMk cId="26799155" sldId="284"/>
            <ac:spMk id="14" creationId="{00000000-0000-0000-0000-000000000000}"/>
          </ac:spMkLst>
        </pc:spChg>
        <pc:picChg chg="mod">
          <ac:chgData name="Emily Avila" userId="939183f2-1b0e-483a-ae5d-627ac523c81d" providerId="ADAL" clId="{64F6AF7A-569E-E149-9542-DAEE99ED31F6}" dt="2020-07-07T06:29:44.899" v="1137" actId="14100"/>
          <ac:picMkLst>
            <pc:docMk/>
            <pc:sldMk cId="26799155" sldId="284"/>
            <ac:picMk id="2" creationId="{00000000-0000-0000-0000-000000000000}"/>
          </ac:picMkLst>
        </pc:picChg>
      </pc:sldChg>
      <pc:sldChg chg="modSp">
        <pc:chgData name="Emily Avila" userId="939183f2-1b0e-483a-ae5d-627ac523c81d" providerId="ADAL" clId="{64F6AF7A-569E-E149-9542-DAEE99ED31F6}" dt="2020-07-07T05:48:26.661" v="673" actId="1036"/>
        <pc:sldMkLst>
          <pc:docMk/>
          <pc:sldMk cId="3680219328" sldId="285"/>
        </pc:sldMkLst>
        <pc:spChg chg="mod">
          <ac:chgData name="Emily Avila" userId="939183f2-1b0e-483a-ae5d-627ac523c81d" providerId="ADAL" clId="{64F6AF7A-569E-E149-9542-DAEE99ED31F6}" dt="2020-07-07T05:48:26.661" v="673" actId="1036"/>
          <ac:spMkLst>
            <pc:docMk/>
            <pc:sldMk cId="3680219328" sldId="285"/>
            <ac:spMk id="5" creationId="{00000000-0000-0000-0000-000000000000}"/>
          </ac:spMkLst>
        </pc:spChg>
        <pc:picChg chg="mod">
          <ac:chgData name="Emily Avila" userId="939183f2-1b0e-483a-ae5d-627ac523c81d" providerId="ADAL" clId="{64F6AF7A-569E-E149-9542-DAEE99ED31F6}" dt="2020-07-07T05:48:22.346" v="654" actId="1036"/>
          <ac:picMkLst>
            <pc:docMk/>
            <pc:sldMk cId="3680219328" sldId="285"/>
            <ac:picMk id="2" creationId="{00000000-0000-0000-0000-000000000000}"/>
          </ac:picMkLst>
        </pc:picChg>
      </pc:sldChg>
      <pc:sldChg chg="modSp">
        <pc:chgData name="Emily Avila" userId="939183f2-1b0e-483a-ae5d-627ac523c81d" providerId="ADAL" clId="{64F6AF7A-569E-E149-9542-DAEE99ED31F6}" dt="2020-07-07T05:50:35.214" v="928" actId="1036"/>
        <pc:sldMkLst>
          <pc:docMk/>
          <pc:sldMk cId="1599577196" sldId="286"/>
        </pc:sldMkLst>
        <pc:spChg chg="mod">
          <ac:chgData name="Emily Avila" userId="939183f2-1b0e-483a-ae5d-627ac523c81d" providerId="ADAL" clId="{64F6AF7A-569E-E149-9542-DAEE99ED31F6}" dt="2020-07-07T05:50:35.214" v="928" actId="1036"/>
          <ac:spMkLst>
            <pc:docMk/>
            <pc:sldMk cId="1599577196" sldId="286"/>
            <ac:spMk id="5" creationId="{00000000-0000-0000-0000-000000000000}"/>
          </ac:spMkLst>
        </pc:spChg>
        <pc:spChg chg="mod">
          <ac:chgData name="Emily Avila" userId="939183f2-1b0e-483a-ae5d-627ac523c81d" providerId="ADAL" clId="{64F6AF7A-569E-E149-9542-DAEE99ED31F6}" dt="2020-07-07T05:50:22.140" v="887" actId="1036"/>
          <ac:spMkLst>
            <pc:docMk/>
            <pc:sldMk cId="1599577196" sldId="286"/>
            <ac:spMk id="7" creationId="{00000000-0000-0000-0000-000000000000}"/>
          </ac:spMkLst>
        </pc:spChg>
        <pc:picChg chg="mod">
          <ac:chgData name="Emily Avila" userId="939183f2-1b0e-483a-ae5d-627ac523c81d" providerId="ADAL" clId="{64F6AF7A-569E-E149-9542-DAEE99ED31F6}" dt="2020-07-07T05:50:26.806" v="908" actId="1036"/>
          <ac:picMkLst>
            <pc:docMk/>
            <pc:sldMk cId="1599577196" sldId="286"/>
            <ac:picMk id="2" creationId="{00000000-0000-0000-0000-000000000000}"/>
          </ac:picMkLst>
        </pc:picChg>
      </pc:sldChg>
      <pc:sldChg chg="del">
        <pc:chgData name="Emily Avila" userId="939183f2-1b0e-483a-ae5d-627ac523c81d" providerId="ADAL" clId="{64F6AF7A-569E-E149-9542-DAEE99ED31F6}" dt="2020-07-07T06:30:03.337" v="1156" actId="2696"/>
        <pc:sldMkLst>
          <pc:docMk/>
          <pc:sldMk cId="1858094783" sldId="288"/>
        </pc:sldMkLst>
      </pc:sldChg>
      <pc:sldChg chg="modSp">
        <pc:chgData name="Emily Avila" userId="939183f2-1b0e-483a-ae5d-627ac523c81d" providerId="ADAL" clId="{64F6AF7A-569E-E149-9542-DAEE99ED31F6}" dt="2020-07-07T06:34:25.971" v="1364" actId="1036"/>
        <pc:sldMkLst>
          <pc:docMk/>
          <pc:sldMk cId="2276238178" sldId="289"/>
        </pc:sldMkLst>
        <pc:spChg chg="mod">
          <ac:chgData name="Emily Avila" userId="939183f2-1b0e-483a-ae5d-627ac523c81d" providerId="ADAL" clId="{64F6AF7A-569E-E149-9542-DAEE99ED31F6}" dt="2020-07-07T06:34:25.971" v="1364" actId="1036"/>
          <ac:spMkLst>
            <pc:docMk/>
            <pc:sldMk cId="2276238178" sldId="289"/>
            <ac:spMk id="5" creationId="{00000000-0000-0000-0000-000000000000}"/>
          </ac:spMkLst>
        </pc:spChg>
        <pc:spChg chg="mod">
          <ac:chgData name="Emily Avila" userId="939183f2-1b0e-483a-ae5d-627ac523c81d" providerId="ADAL" clId="{64F6AF7A-569E-E149-9542-DAEE99ED31F6}" dt="2020-07-07T06:34:10.599" v="1322" actId="1036"/>
          <ac:spMkLst>
            <pc:docMk/>
            <pc:sldMk cId="2276238178" sldId="289"/>
            <ac:spMk id="7" creationId="{00000000-0000-0000-0000-000000000000}"/>
          </ac:spMkLst>
        </pc:spChg>
        <pc:picChg chg="mod">
          <ac:chgData name="Emily Avila" userId="939183f2-1b0e-483a-ae5d-627ac523c81d" providerId="ADAL" clId="{64F6AF7A-569E-E149-9542-DAEE99ED31F6}" dt="2020-07-07T06:34:16.111" v="1343" actId="1036"/>
          <ac:picMkLst>
            <pc:docMk/>
            <pc:sldMk cId="2276238178" sldId="289"/>
            <ac:picMk id="2" creationId="{00000000-0000-0000-0000-000000000000}"/>
          </ac:picMkLst>
        </pc:picChg>
      </pc:sldChg>
      <pc:sldChg chg="del">
        <pc:chgData name="Emily Avila" userId="939183f2-1b0e-483a-ae5d-627ac523c81d" providerId="ADAL" clId="{64F6AF7A-569E-E149-9542-DAEE99ED31F6}" dt="2020-07-07T05:52:11.362" v="937" actId="2696"/>
        <pc:sldMkLst>
          <pc:docMk/>
          <pc:sldMk cId="2864412807" sldId="290"/>
        </pc:sldMkLst>
      </pc:sldChg>
      <pc:sldChg chg="addSp delSp modSp new mod modClrScheme chgLayout">
        <pc:chgData name="Emily Avila" userId="939183f2-1b0e-483a-ae5d-627ac523c81d" providerId="ADAL" clId="{64F6AF7A-569E-E149-9542-DAEE99ED31F6}" dt="2020-07-07T05:51:18.603" v="936" actId="20577"/>
        <pc:sldMkLst>
          <pc:docMk/>
          <pc:sldMk cId="1126590685" sldId="291"/>
        </pc:sldMkLst>
        <pc:spChg chg="add mod">
          <ac:chgData name="Emily Avila" userId="939183f2-1b0e-483a-ae5d-627ac523c81d" providerId="ADAL" clId="{64F6AF7A-569E-E149-9542-DAEE99ED31F6}" dt="2020-07-07T05:00:05.856" v="65" actId="1036"/>
          <ac:spMkLst>
            <pc:docMk/>
            <pc:sldMk cId="1126590685" sldId="291"/>
            <ac:spMk id="2" creationId="{ED6333F2-DE61-5B45-BA49-C6D3EDD680BB}"/>
          </ac:spMkLst>
        </pc:spChg>
        <pc:spChg chg="add del mod">
          <ac:chgData name="Emily Avila" userId="939183f2-1b0e-483a-ae5d-627ac523c81d" providerId="ADAL" clId="{64F6AF7A-569E-E149-9542-DAEE99ED31F6}" dt="2020-07-07T04:59:55.833" v="35" actId="478"/>
          <ac:spMkLst>
            <pc:docMk/>
            <pc:sldMk cId="1126590685" sldId="291"/>
            <ac:spMk id="3" creationId="{38C6F022-EA9C-C24D-9F6E-F8E37F16206E}"/>
          </ac:spMkLst>
        </pc:spChg>
        <pc:spChg chg="add mod">
          <ac:chgData name="Emily Avila" userId="939183f2-1b0e-483a-ae5d-627ac523c81d" providerId="ADAL" clId="{64F6AF7A-569E-E149-9542-DAEE99ED31F6}" dt="2020-07-07T05:51:18.603" v="936" actId="20577"/>
          <ac:spMkLst>
            <pc:docMk/>
            <pc:sldMk cId="1126590685" sldId="291"/>
            <ac:spMk id="4" creationId="{EB0156D8-F786-0F49-9F30-43491469A74C}"/>
          </ac:spMkLst>
        </pc:spChg>
      </pc:sldChg>
      <pc:sldChg chg="delSp modSp new">
        <pc:chgData name="Emily Avila" userId="939183f2-1b0e-483a-ae5d-627ac523c81d" providerId="ADAL" clId="{64F6AF7A-569E-E149-9542-DAEE99ED31F6}" dt="2020-07-07T05:42:56.720" v="392" actId="20577"/>
        <pc:sldMkLst>
          <pc:docMk/>
          <pc:sldMk cId="300186729" sldId="292"/>
        </pc:sldMkLst>
        <pc:spChg chg="mod">
          <ac:chgData name="Emily Avila" userId="939183f2-1b0e-483a-ae5d-627ac523c81d" providerId="ADAL" clId="{64F6AF7A-569E-E149-9542-DAEE99ED31F6}" dt="2020-07-07T05:42:56.720" v="392" actId="20577"/>
          <ac:spMkLst>
            <pc:docMk/>
            <pc:sldMk cId="300186729" sldId="292"/>
            <ac:spMk id="2" creationId="{D752F489-3A1C-7D46-9D37-70418063BD8A}"/>
          </ac:spMkLst>
        </pc:spChg>
        <pc:spChg chg="del">
          <ac:chgData name="Emily Avila" userId="939183f2-1b0e-483a-ae5d-627ac523c81d" providerId="ADAL" clId="{64F6AF7A-569E-E149-9542-DAEE99ED31F6}" dt="2020-07-07T05:37:20.143" v="193" actId="478"/>
          <ac:spMkLst>
            <pc:docMk/>
            <pc:sldMk cId="300186729" sldId="292"/>
            <ac:spMk id="3" creationId="{6C6EFD86-EE5D-9645-99B4-7FA674BF6342}"/>
          </ac:spMkLst>
        </pc:spChg>
        <pc:spChg chg="mod">
          <ac:chgData name="Emily Avila" userId="939183f2-1b0e-483a-ae5d-627ac523c81d" providerId="ADAL" clId="{64F6AF7A-569E-E149-9542-DAEE99ED31F6}" dt="2020-07-07T05:42:52.087" v="391" actId="20577"/>
          <ac:spMkLst>
            <pc:docMk/>
            <pc:sldMk cId="300186729" sldId="292"/>
            <ac:spMk id="4" creationId="{4E5C084B-0628-054C-8D86-932925AB72A7}"/>
          </ac:spMkLst>
        </pc:spChg>
      </pc:sldChg>
      <pc:sldChg chg="add">
        <pc:chgData name="Emily Avila" userId="939183f2-1b0e-483a-ae5d-627ac523c81d" providerId="ADAL" clId="{64F6AF7A-569E-E149-9542-DAEE99ED31F6}" dt="2020-07-07T05:36:10.589" v="122" actId="22"/>
        <pc:sldMkLst>
          <pc:docMk/>
          <pc:sldMk cId="3285096315" sldId="293"/>
        </pc:sldMkLst>
      </pc:sldChg>
      <pc:sldChg chg="modSp add">
        <pc:chgData name="Emily Avila" userId="939183f2-1b0e-483a-ae5d-627ac523c81d" providerId="ADAL" clId="{64F6AF7A-569E-E149-9542-DAEE99ED31F6}" dt="2020-07-07T06:27:32.437" v="1024" actId="207"/>
        <pc:sldMkLst>
          <pc:docMk/>
          <pc:sldMk cId="3536353393" sldId="294"/>
        </pc:sldMkLst>
        <pc:spChg chg="mod">
          <ac:chgData name="Emily Avila" userId="939183f2-1b0e-483a-ae5d-627ac523c81d" providerId="ADAL" clId="{64F6AF7A-569E-E149-9542-DAEE99ED31F6}" dt="2020-07-07T06:27:32.437" v="1024" actId="207"/>
          <ac:spMkLst>
            <pc:docMk/>
            <pc:sldMk cId="3536353393" sldId="294"/>
            <ac:spMk id="4" creationId="{EB0156D8-F786-0F49-9F30-43491469A74C}"/>
          </ac:spMkLst>
        </pc:spChg>
      </pc:sldChg>
      <pc:sldChg chg="addSp delSp modSp new">
        <pc:chgData name="Emily Avila" userId="939183f2-1b0e-483a-ae5d-627ac523c81d" providerId="ADAL" clId="{64F6AF7A-569E-E149-9542-DAEE99ED31F6}" dt="2020-07-07T06:26:20.413" v="1021" actId="478"/>
        <pc:sldMkLst>
          <pc:docMk/>
          <pc:sldMk cId="2982047822" sldId="295"/>
        </pc:sldMkLst>
        <pc:spChg chg="mod">
          <ac:chgData name="Emily Avila" userId="939183f2-1b0e-483a-ae5d-627ac523c81d" providerId="ADAL" clId="{64F6AF7A-569E-E149-9542-DAEE99ED31F6}" dt="2020-07-07T06:24:29.116" v="1015" actId="1036"/>
          <ac:spMkLst>
            <pc:docMk/>
            <pc:sldMk cId="2982047822" sldId="295"/>
            <ac:spMk id="2" creationId="{915320F5-BAA6-844B-9ABD-F0A812B82C2B}"/>
          </ac:spMkLst>
        </pc:spChg>
        <pc:spChg chg="del">
          <ac:chgData name="Emily Avila" userId="939183f2-1b0e-483a-ae5d-627ac523c81d" providerId="ADAL" clId="{64F6AF7A-569E-E149-9542-DAEE99ED31F6}" dt="2020-07-07T06:25:52.367" v="1016" actId="478"/>
          <ac:spMkLst>
            <pc:docMk/>
            <pc:sldMk cId="2982047822" sldId="295"/>
            <ac:spMk id="3" creationId="{C4DC3143-4202-464E-BBAD-4F74C97B135D}"/>
          </ac:spMkLst>
        </pc:spChg>
        <pc:spChg chg="del">
          <ac:chgData name="Emily Avila" userId="939183f2-1b0e-483a-ae5d-627ac523c81d" providerId="ADAL" clId="{64F6AF7A-569E-E149-9542-DAEE99ED31F6}" dt="2020-07-07T06:26:20.413" v="1021" actId="478"/>
          <ac:spMkLst>
            <pc:docMk/>
            <pc:sldMk cId="2982047822" sldId="295"/>
            <ac:spMk id="4" creationId="{02C46DEA-3D46-D649-B90A-C22B8168F773}"/>
          </ac:spMkLst>
        </pc:spChg>
        <pc:picChg chg="add mod modCrop">
          <ac:chgData name="Emily Avila" userId="939183f2-1b0e-483a-ae5d-627ac523c81d" providerId="ADAL" clId="{64F6AF7A-569E-E149-9542-DAEE99ED31F6}" dt="2020-07-07T06:26:14.853" v="1020" actId="14100"/>
          <ac:picMkLst>
            <pc:docMk/>
            <pc:sldMk cId="2982047822" sldId="295"/>
            <ac:picMk id="7" creationId="{778DD489-E77E-6C4D-A66E-724D3EE22430}"/>
          </ac:picMkLst>
        </pc:picChg>
      </pc:sldChg>
      <pc:sldChg chg="modSp add">
        <pc:chgData name="Emily Avila" userId="939183f2-1b0e-483a-ae5d-627ac523c81d" providerId="ADAL" clId="{64F6AF7A-569E-E149-9542-DAEE99ED31F6}" dt="2020-07-07T06:27:48.670" v="1025" actId="207"/>
        <pc:sldMkLst>
          <pc:docMk/>
          <pc:sldMk cId="1151748544" sldId="296"/>
        </pc:sldMkLst>
        <pc:spChg chg="mod">
          <ac:chgData name="Emily Avila" userId="939183f2-1b0e-483a-ae5d-627ac523c81d" providerId="ADAL" clId="{64F6AF7A-569E-E149-9542-DAEE99ED31F6}" dt="2020-07-07T06:27:48.670" v="1025" actId="207"/>
          <ac:spMkLst>
            <pc:docMk/>
            <pc:sldMk cId="1151748544" sldId="296"/>
            <ac:spMk id="4" creationId="{EB0156D8-F786-0F49-9F30-43491469A74C}"/>
          </ac:spMkLst>
        </pc:spChg>
      </pc:sldChg>
      <pc:sldChg chg="modSp new">
        <pc:chgData name="Emily Avila" userId="939183f2-1b0e-483a-ae5d-627ac523c81d" providerId="ADAL" clId="{64F6AF7A-569E-E149-9542-DAEE99ED31F6}" dt="2020-07-07T07:48:25.172" v="1704" actId="20577"/>
        <pc:sldMkLst>
          <pc:docMk/>
          <pc:sldMk cId="52461919" sldId="297"/>
        </pc:sldMkLst>
        <pc:spChg chg="mod">
          <ac:chgData name="Emily Avila" userId="939183f2-1b0e-483a-ae5d-627ac523c81d" providerId="ADAL" clId="{64F6AF7A-569E-E149-9542-DAEE99ED31F6}" dt="2020-07-07T07:47:25.745" v="1688" actId="1036"/>
          <ac:spMkLst>
            <pc:docMk/>
            <pc:sldMk cId="52461919" sldId="297"/>
            <ac:spMk id="2" creationId="{F539AFA0-4A6B-614C-8385-59376A01E370}"/>
          </ac:spMkLst>
        </pc:spChg>
        <pc:spChg chg="mod">
          <ac:chgData name="Emily Avila" userId="939183f2-1b0e-483a-ae5d-627ac523c81d" providerId="ADAL" clId="{64F6AF7A-569E-E149-9542-DAEE99ED31F6}" dt="2020-07-07T07:47:33.645" v="1689" actId="14100"/>
          <ac:spMkLst>
            <pc:docMk/>
            <pc:sldMk cId="52461919" sldId="297"/>
            <ac:spMk id="3" creationId="{225ED579-3ACC-5F42-8B6E-7C0B4431635D}"/>
          </ac:spMkLst>
        </pc:spChg>
        <pc:spChg chg="mod">
          <ac:chgData name="Emily Avila" userId="939183f2-1b0e-483a-ae5d-627ac523c81d" providerId="ADAL" clId="{64F6AF7A-569E-E149-9542-DAEE99ED31F6}" dt="2020-07-07T07:48:25.172" v="1704" actId="20577"/>
          <ac:spMkLst>
            <pc:docMk/>
            <pc:sldMk cId="52461919" sldId="297"/>
            <ac:spMk id="4" creationId="{50E2E521-53E4-4D47-B6C4-CBCD034ADC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July 6,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July 6,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July 6,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July 6,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July 6,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olevol.mbl.edu/images/f/f7/MolEvol_Phylodynamics_2017.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1C4CB180-0B65-417A-A39D-135B9FC86CE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1F80BA5D-CCE3-4D1B-8261-E85F4D16397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5"/>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12 DIVERSITY OF LIFE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3508A0A1-9812-41DD-9846-802FE9373117}"/>
              </a:ext>
            </a:extLst>
          </p:cNvPr>
          <p:cNvSpPr>
            <a:spLocks noGrp="1"/>
          </p:cNvSpPr>
          <p:nvPr>
            <p:ph type="title" idx="4294967295"/>
          </p:nvPr>
        </p:nvSpPr>
        <p:spPr>
          <a:xfrm>
            <a:off x="0" y="824948"/>
            <a:ext cx="9144000" cy="599979"/>
          </a:xfrm>
        </p:spPr>
        <p:txBody>
          <a:bodyPr>
            <a:no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AFA0-4A6B-614C-8385-59376A01E370}"/>
              </a:ext>
            </a:extLst>
          </p:cNvPr>
          <p:cNvSpPr>
            <a:spLocks noGrp="1"/>
          </p:cNvSpPr>
          <p:nvPr>
            <p:ph type="title"/>
          </p:nvPr>
        </p:nvSpPr>
        <p:spPr>
          <a:xfrm>
            <a:off x="457200" y="812024"/>
            <a:ext cx="8062912" cy="659535"/>
          </a:xfrm>
        </p:spPr>
        <p:txBody>
          <a:bodyPr>
            <a:normAutofit fontScale="90000"/>
          </a:bodyPr>
          <a:lstStyle/>
          <a:p>
            <a:r>
              <a:rPr lang="en-US" dirty="0"/>
              <a:t>How are phylogenetic trees useful in general society?</a:t>
            </a:r>
          </a:p>
        </p:txBody>
      </p:sp>
      <p:sp>
        <p:nvSpPr>
          <p:cNvPr id="3" name="Picture Placeholder 2">
            <a:extLst>
              <a:ext uri="{FF2B5EF4-FFF2-40B4-BE49-F238E27FC236}">
                <a16:creationId xmlns:a16="http://schemas.microsoft.com/office/drawing/2014/main" id="{225ED579-3ACC-5F42-8B6E-7C0B4431635D}"/>
              </a:ext>
            </a:extLst>
          </p:cNvPr>
          <p:cNvSpPr>
            <a:spLocks noGrp="1"/>
          </p:cNvSpPr>
          <p:nvPr>
            <p:ph type="pic" sz="quarter" idx="13"/>
          </p:nvPr>
        </p:nvSpPr>
        <p:spPr>
          <a:xfrm flipV="1">
            <a:off x="457199" y="1454873"/>
            <a:ext cx="765929" cy="192912"/>
          </a:xfrm>
        </p:spPr>
      </p:sp>
      <p:sp>
        <p:nvSpPr>
          <p:cNvPr id="4" name="Text Placeholder 3">
            <a:extLst>
              <a:ext uri="{FF2B5EF4-FFF2-40B4-BE49-F238E27FC236}">
                <a16:creationId xmlns:a16="http://schemas.microsoft.com/office/drawing/2014/main" id="{50E2E521-53E4-4D47-B6C4-CBCD034ADC01}"/>
              </a:ext>
            </a:extLst>
          </p:cNvPr>
          <p:cNvSpPr>
            <a:spLocks noGrp="1"/>
          </p:cNvSpPr>
          <p:nvPr>
            <p:ph type="body" sz="quarter" idx="14"/>
          </p:nvPr>
        </p:nvSpPr>
        <p:spPr>
          <a:xfrm>
            <a:off x="457200" y="1977342"/>
            <a:ext cx="8062912" cy="4033022"/>
          </a:xfrm>
        </p:spPr>
        <p:txBody>
          <a:bodyPr/>
          <a:lstStyle/>
          <a:p>
            <a:pPr marL="342900" indent="-342900">
              <a:buFont typeface="Arial" panose="020B0604020202020204" pitchFamily="34" charset="0"/>
              <a:buChar char="•"/>
            </a:pPr>
            <a:r>
              <a:rPr lang="en-US" dirty="0"/>
              <a:t>Medicine</a:t>
            </a:r>
          </a:p>
          <a:p>
            <a:pPr marL="1074420" lvl="1" indent="-342900">
              <a:buFont typeface="Arial" panose="020B0604020202020204" pitchFamily="34" charset="0"/>
              <a:buChar char="•"/>
            </a:pPr>
            <a:r>
              <a:rPr lang="en-US" dirty="0"/>
              <a:t>Tracing routes of pathogen evolution &amp; transmission in epidemics</a:t>
            </a:r>
          </a:p>
          <a:p>
            <a:pPr marL="1600200" lvl="2">
              <a:buFont typeface="Arial" panose="020B0604020202020204" pitchFamily="34" charset="0"/>
              <a:buChar char="•"/>
            </a:pPr>
            <a:r>
              <a:rPr lang="en-US" dirty="0"/>
              <a:t>H1N1 Influenza</a:t>
            </a:r>
          </a:p>
          <a:p>
            <a:pPr marL="1600200" lvl="2">
              <a:buFont typeface="Arial" panose="020B0604020202020204" pitchFamily="34" charset="0"/>
              <a:buChar char="•"/>
            </a:pPr>
            <a:r>
              <a:rPr lang="en-US" dirty="0"/>
              <a:t>COVID-19</a:t>
            </a:r>
          </a:p>
          <a:p>
            <a:pPr marL="342900" indent="-342900">
              <a:buFont typeface="Arial" panose="020B0604020202020204" pitchFamily="34" charset="0"/>
              <a:buChar char="•"/>
            </a:pPr>
            <a:r>
              <a:rPr lang="en-US" dirty="0"/>
              <a:t>Criminal Justice</a:t>
            </a:r>
          </a:p>
          <a:p>
            <a:pPr marL="1074420" lvl="1" indent="-342900">
              <a:buFont typeface="Arial" panose="020B0604020202020204" pitchFamily="34" charset="0"/>
              <a:buChar char="•"/>
            </a:pPr>
            <a:r>
              <a:rPr lang="en-US" dirty="0"/>
              <a:t>Proving intentional spread of disease</a:t>
            </a:r>
          </a:p>
          <a:p>
            <a:pPr marL="1600200" lvl="2">
              <a:buFont typeface="Arial" panose="020B0604020202020204" pitchFamily="34" charset="0"/>
              <a:buChar char="•"/>
            </a:pPr>
            <a:r>
              <a:rPr lang="en-US" dirty="0"/>
              <a:t>HIV</a:t>
            </a:r>
          </a:p>
          <a:p>
            <a:pPr marL="342900">
              <a:buFont typeface="Arial" panose="020B0604020202020204" pitchFamily="34" charset="0"/>
              <a:buChar char="•"/>
            </a:pPr>
            <a:r>
              <a:rPr lang="en-US" dirty="0">
                <a:hlinkClick r:id="rId2"/>
              </a:rPr>
              <a:t>https://</a:t>
            </a:r>
            <a:r>
              <a:rPr lang="en-US" dirty="0" err="1">
                <a:hlinkClick r:id="rId2"/>
              </a:rPr>
              <a:t>molevol.mbl.edu</a:t>
            </a:r>
            <a:r>
              <a:rPr lang="en-US">
                <a:hlinkClick r:id="rId2"/>
              </a:rPr>
              <a:t>/images/f/f7/MolEvol_Phylodynamics_2017.pdf</a:t>
            </a:r>
            <a:endParaRPr lang="en-US" dirty="0"/>
          </a:p>
          <a:p>
            <a:pPr marL="1074420" lvl="1">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2461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33F2-DE61-5B45-BA49-C6D3EDD680BB}"/>
              </a:ext>
            </a:extLst>
          </p:cNvPr>
          <p:cNvSpPr>
            <a:spLocks noGrp="1"/>
          </p:cNvSpPr>
          <p:nvPr>
            <p:ph type="title"/>
          </p:nvPr>
        </p:nvSpPr>
        <p:spPr>
          <a:xfrm>
            <a:off x="425048" y="659302"/>
            <a:ext cx="8062912" cy="659535"/>
          </a:xfrm>
        </p:spPr>
        <p:txBody>
          <a:bodyPr/>
          <a:lstStyle/>
          <a:p>
            <a:r>
              <a:rPr lang="en-US" dirty="0"/>
              <a:t>Study guide (learning objectives)</a:t>
            </a:r>
          </a:p>
        </p:txBody>
      </p:sp>
      <p:sp>
        <p:nvSpPr>
          <p:cNvPr id="4" name="Text Placeholder 3">
            <a:extLst>
              <a:ext uri="{FF2B5EF4-FFF2-40B4-BE49-F238E27FC236}">
                <a16:creationId xmlns:a16="http://schemas.microsoft.com/office/drawing/2014/main" id="{EB0156D8-F786-0F49-9F30-43491469A74C}"/>
              </a:ext>
            </a:extLst>
          </p:cNvPr>
          <p:cNvSpPr>
            <a:spLocks noGrp="1"/>
          </p:cNvSpPr>
          <p:nvPr>
            <p:ph type="body" sz="quarter" idx="14"/>
          </p:nvPr>
        </p:nvSpPr>
        <p:spPr>
          <a:xfrm>
            <a:off x="457200" y="1696013"/>
            <a:ext cx="8062912" cy="4314351"/>
          </a:xfrm>
        </p:spPr>
        <p:txBody>
          <a:bodyPr/>
          <a:lstStyle/>
          <a:p>
            <a:r>
              <a:rPr lang="en-US" b="1" i="0" u="none" strike="noStrike" dirty="0">
                <a:solidFill>
                  <a:srgbClr val="000000"/>
                </a:solidFill>
                <a:effectLst/>
              </a:rPr>
              <a:t>After successfully completing this learning module, students will be able to:</a:t>
            </a:r>
          </a:p>
          <a:p>
            <a:pPr marL="342900" indent="-342900">
              <a:buFont typeface="Arial" panose="020B0604020202020204" pitchFamily="34" charset="0"/>
              <a:buChar char="•"/>
            </a:pPr>
            <a:r>
              <a:rPr lang="en-US" b="0" i="0" u="none" strike="noStrike" dirty="0">
                <a:solidFill>
                  <a:srgbClr val="000000"/>
                </a:solidFill>
                <a:effectLst/>
              </a:rPr>
              <a:t>Discuss the need for a comprehensive classification system and the study of </a:t>
            </a:r>
            <a:r>
              <a:rPr lang="en-US" b="0" i="0" u="none" strike="noStrike" dirty="0" err="1">
                <a:solidFill>
                  <a:srgbClr val="000000"/>
                </a:solidFill>
                <a:effectLst/>
              </a:rPr>
              <a:t>phylogenetics</a:t>
            </a:r>
            <a:r>
              <a:rPr lang="en-US" b="0" i="0" u="none" strike="noStrike" dirty="0">
                <a:solidFill>
                  <a:srgbClr val="000000"/>
                </a:solidFill>
                <a:effectLst/>
              </a:rPr>
              <a:t>.</a:t>
            </a:r>
          </a:p>
          <a:p>
            <a:pPr marL="342900" indent="-342900">
              <a:buFont typeface="Arial" panose="020B0604020202020204" pitchFamily="34" charset="0"/>
              <a:buChar char="•"/>
            </a:pPr>
            <a:r>
              <a:rPr lang="en-US" b="0" i="0" u="none" strike="noStrike" dirty="0">
                <a:solidFill>
                  <a:srgbClr val="000000"/>
                </a:solidFill>
                <a:effectLst/>
              </a:rPr>
              <a:t>List the different levels of the taxonomic classification system.</a:t>
            </a:r>
          </a:p>
          <a:p>
            <a:pPr marL="342900" indent="-342900">
              <a:buFont typeface="Arial" panose="020B0604020202020204" pitchFamily="34" charset="0"/>
              <a:buChar char="•"/>
            </a:pPr>
            <a:r>
              <a:rPr lang="en-US" b="0" i="0" u="none" strike="noStrike" dirty="0">
                <a:solidFill>
                  <a:srgbClr val="000000"/>
                </a:solidFill>
                <a:effectLst/>
              </a:rPr>
              <a:t>Construct a phylogenetic tree using morphological data and using molecular data.</a:t>
            </a:r>
          </a:p>
          <a:p>
            <a:pPr marL="342900" indent="-342900">
              <a:buFont typeface="Arial" panose="020B0604020202020204" pitchFamily="34" charset="0"/>
              <a:buChar char="•"/>
            </a:pPr>
            <a:r>
              <a:rPr lang="en-US" b="0" i="0" u="none" strike="noStrike" dirty="0">
                <a:solidFill>
                  <a:srgbClr val="6CB255"/>
                </a:solidFill>
                <a:effectLst/>
              </a:rPr>
              <a:t>Compare homologous and analogous traits.</a:t>
            </a:r>
          </a:p>
          <a:p>
            <a:endParaRPr lang="en-US" dirty="0"/>
          </a:p>
        </p:txBody>
      </p:sp>
    </p:spTree>
    <p:extLst>
      <p:ext uri="{BB962C8B-B14F-4D97-AF65-F5344CB8AC3E}">
        <p14:creationId xmlns:p14="http://schemas.microsoft.com/office/powerpoint/2010/main" val="115174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7A8E7FA-3F2A-4CAB-87A1-5942048C6BB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2588535"/>
            <a:ext cx="3913188" cy="3776055"/>
          </a:xfrm>
        </p:spPr>
        <p:txBody>
          <a:bodyPr>
            <a:noAutofit/>
          </a:bodyPr>
          <a:lstStyle/>
          <a:p>
            <a:r>
              <a:rPr lang="en-US" sz="1600" dirty="0"/>
              <a:t>Bat and bird wings, the foreleg of a horse, the flipper of a whale, and the arm of a human are homologous structures, indicating that bats, birds, horses, whales, and humans share a common evolutionary past. (credit a photo: modification of work by Steve </a:t>
            </a:r>
            <a:r>
              <a:rPr lang="en-US" sz="1600" dirty="0" err="1"/>
              <a:t>Hillebrand</a:t>
            </a:r>
            <a:r>
              <a:rPr lang="en-US" sz="1600" dirty="0"/>
              <a:t>, USFWS; credit b photo: modification of work by U.S. BLM; credit c photo: modification of work by </a:t>
            </a:r>
            <a:r>
              <a:rPr lang="en-US" sz="1600" dirty="0" err="1"/>
              <a:t>Virendra</a:t>
            </a:r>
            <a:r>
              <a:rPr lang="en-US" sz="1600" dirty="0"/>
              <a:t> </a:t>
            </a:r>
            <a:r>
              <a:rPr lang="en-US" sz="1600" dirty="0" err="1"/>
              <a:t>Kankariya</a:t>
            </a:r>
            <a:r>
              <a:rPr lang="en-US" sz="1600" dirty="0"/>
              <a:t>; credit d photo: modification of work by Russian Gov./Wikimedia Commons)</a:t>
            </a:r>
          </a:p>
        </p:txBody>
      </p:sp>
      <p:pic>
        <p:nvPicPr>
          <p:cNvPr id="2" name="Figure" descr="Photo A shows a bird in flight, with a corresponding drawing of bird wing bones. Photo B shows a bat in flight with a corresponding drawing of bat wing bones. Photo C shows a horse, with a corresponding drawing of front leg bones. Photo D shows a beluga whale, with a corresponding drawing of flipper bones. Photo E shows a human arm, with a corresponding drawing of arm bones. All the limbs share common bones, analogous to the bones in the arms and fingers of humans. However, in the bat wing, finger bones are long and separate and form a scaffolding on which the wing’s membrane is stretched. In the bird wing, the finger bones are fused together. In the horse leg, the ulna is shortened and is fused to the radius. The hand bones are reduced to one long thick bone and the finger bones are reduced to one long thick finger with a modified nail or hoof. In the whale flipper, the humerus, ulna, and radius are very short and thic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06" b="-1306"/>
          <a:stretch>
            <a:fillRect/>
          </a:stretch>
        </p:blipFill>
        <p:spPr>
          <a:xfrm>
            <a:off x="1253822" y="2146506"/>
            <a:ext cx="3235628" cy="4217782"/>
          </a:xfrm>
        </p:spPr>
      </p:pic>
      <p:pic>
        <p:nvPicPr>
          <p:cNvPr id="7" name="OpenStaxLogo" descr="openstax college logo">
            <a:extLst>
              <a:ext uri="{FF2B5EF4-FFF2-40B4-BE49-F238E27FC236}">
                <a16:creationId xmlns:a16="http://schemas.microsoft.com/office/drawing/2014/main" id="{A715B680-B4D1-423C-AC9B-1C2648706C4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508268"/>
            <a:ext cx="8062912" cy="1206636"/>
          </a:xfrm>
        </p:spPr>
        <p:txBody>
          <a:bodyPr>
            <a:normAutofit/>
          </a:bodyPr>
          <a:lstStyle/>
          <a:p>
            <a:r>
              <a:rPr lang="en-US" dirty="0"/>
              <a:t>Homologous structures: structures that are similar due to evolutionary relatedness</a:t>
            </a:r>
            <a:endParaRPr lang="en-US" sz="2400" dirty="0">
              <a:solidFill>
                <a:srgbClr val="6CB255"/>
              </a:solidFill>
            </a:endParaRPr>
          </a:p>
        </p:txBody>
      </p:sp>
    </p:spTree>
    <p:extLst>
      <p:ext uri="{BB962C8B-B14F-4D97-AF65-F5344CB8AC3E}">
        <p14:creationId xmlns:p14="http://schemas.microsoft.com/office/powerpoint/2010/main" val="2679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863E5C6-CADA-4FF0-ADB8-8A9511BADA0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10186"/>
            <a:ext cx="8062912" cy="1166382"/>
          </a:xfrm>
        </p:spPr>
        <p:txBody>
          <a:bodyPr>
            <a:normAutofit fontScale="85000" lnSpcReduction="20000"/>
          </a:bodyPr>
          <a:lstStyle/>
          <a:p>
            <a:r>
              <a:rPr lang="en-US" sz="1600" dirty="0"/>
              <a:t>The wing of a honey bee is similar in shape to a bird wing and a bat wing and serves the same function (flight). The bird and bat wings are homologous structures. However, the honey bee wing has a different structure (it is made of a </a:t>
            </a:r>
            <a:r>
              <a:rPr lang="en-US" sz="1600" dirty="0" err="1"/>
              <a:t>chitinous</a:t>
            </a:r>
            <a:r>
              <a:rPr lang="en-US" sz="1600" dirty="0"/>
              <a:t> exoskeleton, not a boney endoskeleton) and embryonic origin. The bee and bird or bat wing types illustrate an analogy—similar structures that do not share an evolutionary history. (credit a photo: modification of work by U.S. BLM; credit b: modification of work by Steve </a:t>
            </a:r>
            <a:r>
              <a:rPr lang="en-US" sz="1600" dirty="0" err="1"/>
              <a:t>Hillebrand</a:t>
            </a:r>
            <a:r>
              <a:rPr lang="en-US" sz="1600" dirty="0"/>
              <a:t>, USFWS; credit c: modification of work by Jon Sullivan)</a:t>
            </a:r>
          </a:p>
        </p:txBody>
      </p:sp>
      <p:pic>
        <p:nvPicPr>
          <p:cNvPr id="2" name="Figure" descr="Part A shows a bat wing, part B shows a bat wing, and part C shows a bee wing. All are similar in overall shape. However, the bird wing and bat wing are both made from homologous bones that are similar in appearance. The bee wing is made of a thin, membranous material rather than b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465" r="-41465"/>
          <a:stretch>
            <a:fillRect/>
          </a:stretch>
        </p:blipFill>
        <p:spPr>
          <a:xfrm>
            <a:off x="457199" y="1749350"/>
            <a:ext cx="8062913" cy="3500071"/>
          </a:xfrm>
        </p:spPr>
      </p:pic>
      <p:pic>
        <p:nvPicPr>
          <p:cNvPr id="9" name="OpenStaxLogo" descr="openstax college logo">
            <a:extLst>
              <a:ext uri="{FF2B5EF4-FFF2-40B4-BE49-F238E27FC236}">
                <a16:creationId xmlns:a16="http://schemas.microsoft.com/office/drawing/2014/main" id="{1A21657D-FB42-444F-8CF5-7BAAFC7BED0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550194"/>
            <a:ext cx="8062912" cy="832948"/>
          </a:xfrm>
        </p:spPr>
        <p:txBody>
          <a:bodyPr>
            <a:normAutofit fontScale="90000"/>
          </a:bodyPr>
          <a:lstStyle/>
          <a:p>
            <a:r>
              <a:rPr lang="en-US" dirty="0"/>
              <a:t>Analogous structures: structures that came about independently in evolution</a:t>
            </a:r>
          </a:p>
        </p:txBody>
      </p:sp>
    </p:spTree>
    <p:extLst>
      <p:ext uri="{BB962C8B-B14F-4D97-AF65-F5344CB8AC3E}">
        <p14:creationId xmlns:p14="http://schemas.microsoft.com/office/powerpoint/2010/main" val="227623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33F2-DE61-5B45-BA49-C6D3EDD680BB}"/>
              </a:ext>
            </a:extLst>
          </p:cNvPr>
          <p:cNvSpPr>
            <a:spLocks noGrp="1"/>
          </p:cNvSpPr>
          <p:nvPr>
            <p:ph type="title"/>
          </p:nvPr>
        </p:nvSpPr>
        <p:spPr>
          <a:xfrm>
            <a:off x="425048" y="659302"/>
            <a:ext cx="8062912" cy="659535"/>
          </a:xfrm>
        </p:spPr>
        <p:txBody>
          <a:bodyPr/>
          <a:lstStyle/>
          <a:p>
            <a:r>
              <a:rPr lang="en-US" dirty="0"/>
              <a:t>Study guide (learning objectives)</a:t>
            </a:r>
          </a:p>
        </p:txBody>
      </p:sp>
      <p:sp>
        <p:nvSpPr>
          <p:cNvPr id="4" name="Text Placeholder 3">
            <a:extLst>
              <a:ext uri="{FF2B5EF4-FFF2-40B4-BE49-F238E27FC236}">
                <a16:creationId xmlns:a16="http://schemas.microsoft.com/office/drawing/2014/main" id="{EB0156D8-F786-0F49-9F30-43491469A74C}"/>
              </a:ext>
            </a:extLst>
          </p:cNvPr>
          <p:cNvSpPr>
            <a:spLocks noGrp="1"/>
          </p:cNvSpPr>
          <p:nvPr>
            <p:ph type="body" sz="quarter" idx="14"/>
          </p:nvPr>
        </p:nvSpPr>
        <p:spPr>
          <a:xfrm>
            <a:off x="457200" y="1696013"/>
            <a:ext cx="8062912" cy="4314351"/>
          </a:xfrm>
        </p:spPr>
        <p:txBody>
          <a:bodyPr/>
          <a:lstStyle/>
          <a:p>
            <a:r>
              <a:rPr lang="en-US" b="1" i="0" u="none" strike="noStrike" dirty="0">
                <a:solidFill>
                  <a:srgbClr val="000000"/>
                </a:solidFill>
                <a:effectLst/>
              </a:rPr>
              <a:t>After successfully completing this learning module, students will be able to:</a:t>
            </a:r>
          </a:p>
          <a:p>
            <a:pPr marL="342900" indent="-342900">
              <a:buFont typeface="Arial" panose="020B0604020202020204" pitchFamily="34" charset="0"/>
              <a:buChar char="•"/>
            </a:pPr>
            <a:r>
              <a:rPr lang="en-US" b="0" i="0" u="none" strike="noStrike" dirty="0">
                <a:solidFill>
                  <a:srgbClr val="6CB255"/>
                </a:solidFill>
                <a:effectLst/>
              </a:rPr>
              <a:t>Discuss the need for a comprehensive classification system</a:t>
            </a:r>
            <a:r>
              <a:rPr lang="en-US" b="0" i="0" u="none" strike="noStrike" dirty="0">
                <a:solidFill>
                  <a:srgbClr val="000000"/>
                </a:solidFill>
                <a:effectLst/>
              </a:rPr>
              <a:t> and the study of </a:t>
            </a:r>
            <a:r>
              <a:rPr lang="en-US" b="0" i="0" u="none" strike="noStrike" dirty="0" err="1">
                <a:solidFill>
                  <a:srgbClr val="000000"/>
                </a:solidFill>
                <a:effectLst/>
              </a:rPr>
              <a:t>phylogenetics</a:t>
            </a:r>
            <a:r>
              <a:rPr lang="en-US" b="0" i="0" u="none" strike="noStrike" dirty="0">
                <a:solidFill>
                  <a:srgbClr val="000000"/>
                </a:solidFill>
                <a:effectLst/>
              </a:rPr>
              <a:t>.</a:t>
            </a:r>
          </a:p>
          <a:p>
            <a:pPr marL="342900" indent="-342900">
              <a:buFont typeface="Arial" panose="020B0604020202020204" pitchFamily="34" charset="0"/>
              <a:buChar char="•"/>
            </a:pPr>
            <a:r>
              <a:rPr lang="en-US" b="0" i="0" u="none" strike="noStrike" dirty="0">
                <a:solidFill>
                  <a:srgbClr val="6CB255"/>
                </a:solidFill>
                <a:effectLst/>
              </a:rPr>
              <a:t>List the different levels of the taxonomic classification system.</a:t>
            </a:r>
            <a:endParaRPr lang="en-US" b="0" i="0" u="none" strike="noStrike" dirty="0">
              <a:solidFill>
                <a:srgbClr val="000000"/>
              </a:solidFill>
              <a:effectLst/>
            </a:endParaRPr>
          </a:p>
          <a:p>
            <a:pPr marL="342900" indent="-342900">
              <a:buFont typeface="Arial" panose="020B0604020202020204" pitchFamily="34" charset="0"/>
              <a:buChar char="•"/>
            </a:pPr>
            <a:r>
              <a:rPr lang="en-US" b="0" i="0" u="none" strike="noStrike" dirty="0">
                <a:solidFill>
                  <a:srgbClr val="000000"/>
                </a:solidFill>
                <a:effectLst/>
              </a:rPr>
              <a:t>Construct a phylogenetic tree using morphological data and using molecular data.</a:t>
            </a:r>
          </a:p>
          <a:p>
            <a:pPr marL="342900" indent="-342900">
              <a:buFont typeface="Arial" panose="020B0604020202020204" pitchFamily="34" charset="0"/>
              <a:buChar char="•"/>
            </a:pPr>
            <a:r>
              <a:rPr lang="en-US" b="0" i="0" u="none" strike="noStrike" dirty="0">
                <a:solidFill>
                  <a:srgbClr val="000000"/>
                </a:solidFill>
                <a:effectLst/>
              </a:rPr>
              <a:t>Compare homologous and analogous traits.</a:t>
            </a:r>
          </a:p>
          <a:p>
            <a:endParaRPr lang="en-US" dirty="0"/>
          </a:p>
        </p:txBody>
      </p:sp>
    </p:spTree>
    <p:extLst>
      <p:ext uri="{BB962C8B-B14F-4D97-AF65-F5344CB8AC3E}">
        <p14:creationId xmlns:p14="http://schemas.microsoft.com/office/powerpoint/2010/main" val="112659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4AED56C-BCCE-4CE0-A4C1-E53DEB09EC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At each sublevel in the taxonomic classification system, organisms become more similar. Dogs and wolves are the same species because they can breed and produce viable offspring, but they are different enough to be classified as different subspecies. </a:t>
            </a:r>
          </a:p>
          <a:p>
            <a:endParaRPr lang="en-US" sz="1600" dirty="0"/>
          </a:p>
          <a:p>
            <a:r>
              <a:rPr lang="en-US" sz="1200" dirty="0"/>
              <a:t>(credit “plant”: modification of work by "</a:t>
            </a:r>
            <a:r>
              <a:rPr lang="en-US" sz="1200" dirty="0" err="1"/>
              <a:t>berduchwal</a:t>
            </a:r>
            <a:r>
              <a:rPr lang="en-US" sz="1200" dirty="0"/>
              <a:t>"/Flickr; credit “insect”: modification of work by Jon Sullivan; credit “fish”: modification of work by Christian </a:t>
            </a:r>
            <a:r>
              <a:rPr lang="en-US" sz="1200" dirty="0" err="1"/>
              <a:t>Mehlführer</a:t>
            </a:r>
            <a:r>
              <a:rPr lang="en-US" sz="1200" dirty="0"/>
              <a:t>; credit “rabbit”: modification of work by Aidan </a:t>
            </a:r>
            <a:r>
              <a:rPr lang="en-US" sz="1200" dirty="0" err="1"/>
              <a:t>Wojtas</a:t>
            </a:r>
            <a:r>
              <a:rPr lang="en-US" sz="1200" dirty="0"/>
              <a:t>; credit “cat”: modification of work by Jonathan </a:t>
            </a:r>
            <a:r>
              <a:rPr lang="en-US" sz="1200" dirty="0" err="1"/>
              <a:t>Lidbeck</a:t>
            </a:r>
            <a:r>
              <a:rPr lang="en-US" sz="1200" dirty="0"/>
              <a:t>; credit “fox”: modification of work by Kevin </a:t>
            </a:r>
            <a:r>
              <a:rPr lang="en-US" sz="1200" dirty="0" err="1"/>
              <a:t>Bacher</a:t>
            </a:r>
            <a:r>
              <a:rPr lang="en-US" sz="1200" dirty="0"/>
              <a:t>, NPS; credit “jackal”: modification of work by Thomas A. Hermann, NBII, USGS; credit “wolf” modification of work by Robert Dewar; credit “dog”: modification of work by </a:t>
            </a:r>
            <a:r>
              <a:rPr lang="cs-CZ" sz="1200" dirty="0"/>
              <a:t>"</a:t>
            </a:r>
            <a:r>
              <a:rPr lang="cs-CZ" sz="1200" dirty="0" err="1"/>
              <a:t>digital_image_fan</a:t>
            </a:r>
            <a:r>
              <a:rPr lang="cs-CZ" sz="1200" dirty="0"/>
              <a:t>"/</a:t>
            </a:r>
            <a:r>
              <a:rPr lang="cs-CZ" sz="1200" dirty="0" err="1"/>
              <a:t>Flickr</a:t>
            </a:r>
            <a:r>
              <a:rPr lang="cs-CZ" sz="1200" dirty="0"/>
              <a:t>)</a:t>
            </a:r>
            <a:endParaRPr lang="en-US" sz="1200" dirty="0"/>
          </a:p>
        </p:txBody>
      </p:sp>
      <p:pic>
        <p:nvPicPr>
          <p:cNvPr id="2" name="Figure" descr="Illustration shows the taxonomic groups shared by various species. All the organisms shown, plants, insects, fish, rabbits, cats, foxes, jackals, wolves and dogs, are in the domain Eukarya. Of these, insects, fish, rabbits, cats, foxes, jackals, wolves and dogs are in the kingdom Animalia. Within the kingdom Animalia, fish, rabbits, cats foxes, jackals, wolves and dogs are in the phylum Chordata. Rabbits, cats, foxes, jackals, wolves, and dogs are in the class Mammalia. Cats, foxes, jackals, wolves and dogs are in the order Carnivora. Foxes, jackals, wolves and dogs are in the family Canidae. Jackals, wolves and dogs are in the Genus Canis. Wolves and dogs have the species name Canis Lupus. Dogs have the subspecies name Canis lupus familiar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4620" b="-14620"/>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51BA5B78-0542-4103-90CF-FF15778CE3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dirty="0"/>
              <a:t>The Scientific Classification System</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F489-3A1C-7D46-9D37-70418063BD8A}"/>
              </a:ext>
            </a:extLst>
          </p:cNvPr>
          <p:cNvSpPr>
            <a:spLocks noGrp="1"/>
          </p:cNvSpPr>
          <p:nvPr>
            <p:ph type="title"/>
          </p:nvPr>
        </p:nvSpPr>
        <p:spPr>
          <a:xfrm>
            <a:off x="457200" y="498356"/>
            <a:ext cx="8062912" cy="780291"/>
          </a:xfrm>
        </p:spPr>
        <p:txBody>
          <a:bodyPr>
            <a:normAutofit fontScale="90000"/>
          </a:bodyPr>
          <a:lstStyle/>
          <a:p>
            <a:r>
              <a:rPr lang="en-US" dirty="0"/>
              <a:t>Why is it important to have a classification system?</a:t>
            </a:r>
          </a:p>
        </p:txBody>
      </p:sp>
      <p:sp>
        <p:nvSpPr>
          <p:cNvPr id="4" name="Text Placeholder 3">
            <a:extLst>
              <a:ext uri="{FF2B5EF4-FFF2-40B4-BE49-F238E27FC236}">
                <a16:creationId xmlns:a16="http://schemas.microsoft.com/office/drawing/2014/main" id="{4E5C084B-0628-054C-8D86-932925AB72A7}"/>
              </a:ext>
            </a:extLst>
          </p:cNvPr>
          <p:cNvSpPr>
            <a:spLocks noGrp="1"/>
          </p:cNvSpPr>
          <p:nvPr>
            <p:ph type="body" sz="quarter" idx="14"/>
          </p:nvPr>
        </p:nvSpPr>
        <p:spPr>
          <a:xfrm>
            <a:off x="457200" y="1687975"/>
            <a:ext cx="8062912" cy="4322389"/>
          </a:xfrm>
        </p:spPr>
        <p:txBody>
          <a:bodyPr/>
          <a:lstStyle/>
          <a:p>
            <a:pPr marL="342900" indent="-342900">
              <a:buFont typeface="Arial" panose="020B0604020202020204" pitchFamily="34" charset="0"/>
              <a:buChar char="•"/>
            </a:pPr>
            <a:r>
              <a:rPr lang="en-US" dirty="0"/>
              <a:t>Ensure we are all talking about the same organisms (clear language)</a:t>
            </a:r>
          </a:p>
          <a:p>
            <a:pPr marL="342900" indent="-342900">
              <a:buFont typeface="Arial" panose="020B0604020202020204" pitchFamily="34" charset="0"/>
              <a:buChar char="•"/>
            </a:pPr>
            <a:r>
              <a:rPr lang="en-US" dirty="0"/>
              <a:t>Establish a starting point for understanding relatedness among organisms (phylogeny)</a:t>
            </a:r>
          </a:p>
        </p:txBody>
      </p:sp>
    </p:spTree>
    <p:extLst>
      <p:ext uri="{BB962C8B-B14F-4D97-AF65-F5344CB8AC3E}">
        <p14:creationId xmlns:p14="http://schemas.microsoft.com/office/powerpoint/2010/main" val="30018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33F2-DE61-5B45-BA49-C6D3EDD680BB}"/>
              </a:ext>
            </a:extLst>
          </p:cNvPr>
          <p:cNvSpPr>
            <a:spLocks noGrp="1"/>
          </p:cNvSpPr>
          <p:nvPr>
            <p:ph type="title"/>
          </p:nvPr>
        </p:nvSpPr>
        <p:spPr>
          <a:xfrm>
            <a:off x="425048" y="659302"/>
            <a:ext cx="8062912" cy="659535"/>
          </a:xfrm>
        </p:spPr>
        <p:txBody>
          <a:bodyPr/>
          <a:lstStyle/>
          <a:p>
            <a:r>
              <a:rPr lang="en-US" dirty="0"/>
              <a:t>Study guide (learning objectives)</a:t>
            </a:r>
          </a:p>
        </p:txBody>
      </p:sp>
      <p:sp>
        <p:nvSpPr>
          <p:cNvPr id="4" name="Text Placeholder 3">
            <a:extLst>
              <a:ext uri="{FF2B5EF4-FFF2-40B4-BE49-F238E27FC236}">
                <a16:creationId xmlns:a16="http://schemas.microsoft.com/office/drawing/2014/main" id="{EB0156D8-F786-0F49-9F30-43491469A74C}"/>
              </a:ext>
            </a:extLst>
          </p:cNvPr>
          <p:cNvSpPr>
            <a:spLocks noGrp="1"/>
          </p:cNvSpPr>
          <p:nvPr>
            <p:ph type="body" sz="quarter" idx="14"/>
          </p:nvPr>
        </p:nvSpPr>
        <p:spPr>
          <a:xfrm>
            <a:off x="457200" y="1696013"/>
            <a:ext cx="8062912" cy="4314351"/>
          </a:xfrm>
        </p:spPr>
        <p:txBody>
          <a:bodyPr/>
          <a:lstStyle/>
          <a:p>
            <a:r>
              <a:rPr lang="en-US" b="1" i="0" u="none" strike="noStrike" dirty="0">
                <a:solidFill>
                  <a:srgbClr val="000000"/>
                </a:solidFill>
                <a:effectLst/>
              </a:rPr>
              <a:t>After successfully completing this learning module, students will be able to:</a:t>
            </a:r>
          </a:p>
          <a:p>
            <a:pPr marL="342900" indent="-342900">
              <a:buFont typeface="Arial" panose="020B0604020202020204" pitchFamily="34" charset="0"/>
              <a:buChar char="•"/>
            </a:pPr>
            <a:r>
              <a:rPr lang="en-US" b="0" i="0" u="none" strike="noStrike" dirty="0">
                <a:solidFill>
                  <a:srgbClr val="6CB255"/>
                </a:solidFill>
                <a:effectLst/>
              </a:rPr>
              <a:t>Discuss the need for a comprehensive classification system and the study of </a:t>
            </a:r>
            <a:r>
              <a:rPr lang="en-US" b="0" i="0" u="none" strike="noStrike" dirty="0" err="1">
                <a:solidFill>
                  <a:srgbClr val="6CB255"/>
                </a:solidFill>
                <a:effectLst/>
              </a:rPr>
              <a:t>phylogenetics</a:t>
            </a:r>
            <a:r>
              <a:rPr lang="en-US" b="0" i="0" u="none" strike="noStrike" dirty="0">
                <a:solidFill>
                  <a:srgbClr val="6CB255"/>
                </a:solidFill>
                <a:effectLst/>
              </a:rPr>
              <a:t>.</a:t>
            </a:r>
          </a:p>
          <a:p>
            <a:pPr marL="342900" indent="-342900">
              <a:buFont typeface="Arial" panose="020B0604020202020204" pitchFamily="34" charset="0"/>
              <a:buChar char="•"/>
            </a:pPr>
            <a:r>
              <a:rPr lang="en-US" b="0" i="0" u="none" strike="noStrike" dirty="0">
                <a:solidFill>
                  <a:srgbClr val="000000"/>
                </a:solidFill>
                <a:effectLst/>
              </a:rPr>
              <a:t>List the different levels of the taxonomic classification system.</a:t>
            </a:r>
          </a:p>
          <a:p>
            <a:pPr marL="342900" indent="-342900">
              <a:buFont typeface="Arial" panose="020B0604020202020204" pitchFamily="34" charset="0"/>
              <a:buChar char="•"/>
            </a:pPr>
            <a:r>
              <a:rPr lang="en-US" b="0" i="0" u="none" strike="noStrike" dirty="0">
                <a:solidFill>
                  <a:srgbClr val="6CB255"/>
                </a:solidFill>
                <a:effectLst/>
              </a:rPr>
              <a:t>Construct a phylogenetic tree using morphological data and using molecular data.</a:t>
            </a:r>
          </a:p>
          <a:p>
            <a:pPr marL="342900" indent="-342900">
              <a:buFont typeface="Arial" panose="020B0604020202020204" pitchFamily="34" charset="0"/>
              <a:buChar char="•"/>
            </a:pPr>
            <a:r>
              <a:rPr lang="en-US" b="0" i="0" u="none" strike="noStrike" dirty="0">
                <a:solidFill>
                  <a:srgbClr val="000000"/>
                </a:solidFill>
                <a:effectLst/>
              </a:rPr>
              <a:t>Compare homologous and analogous traits.</a:t>
            </a:r>
          </a:p>
          <a:p>
            <a:endParaRPr lang="en-US" dirty="0"/>
          </a:p>
        </p:txBody>
      </p:sp>
    </p:spTree>
    <p:extLst>
      <p:ext uri="{BB962C8B-B14F-4D97-AF65-F5344CB8AC3E}">
        <p14:creationId xmlns:p14="http://schemas.microsoft.com/office/powerpoint/2010/main" val="353635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A608032-FFCC-4ADE-AB29-89B5875B38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787342"/>
            <a:ext cx="8062912" cy="689225"/>
          </a:xfrm>
        </p:spPr>
        <p:txBody>
          <a:bodyPr>
            <a:normAutofit/>
          </a:bodyPr>
          <a:lstStyle/>
          <a:p>
            <a:r>
              <a:rPr lang="en-US" sz="1600" dirty="0"/>
              <a:t>In the evolution of life on Earth, the three domains of life—</a:t>
            </a:r>
            <a:r>
              <a:rPr lang="en-US" sz="1600" dirty="0" err="1"/>
              <a:t>Archaea</a:t>
            </a:r>
            <a:r>
              <a:rPr lang="en-US" sz="1600" dirty="0"/>
              <a:t>, Bacteria, and </a:t>
            </a:r>
            <a:r>
              <a:rPr lang="en-US" sz="1600" dirty="0" err="1"/>
              <a:t>Eukarya</a:t>
            </a:r>
            <a:r>
              <a:rPr lang="en-US" sz="1600" dirty="0"/>
              <a:t>—branch from a single point. (credit: modification of work by Eric </a:t>
            </a:r>
            <a:r>
              <a:rPr lang="en-US" sz="1600" dirty="0" err="1"/>
              <a:t>Gaba</a:t>
            </a:r>
            <a:r>
              <a:rPr lang="en-US" sz="1600" dirty="0"/>
              <a:t>)</a:t>
            </a:r>
          </a:p>
        </p:txBody>
      </p:sp>
      <p:pic>
        <p:nvPicPr>
          <p:cNvPr id="2" name="Figure" descr="This phylogenetic tree shows that the three domains of life, Bacteria, Archaea and Eukarya, all arose from a common ancest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748" r="-27748"/>
          <a:stretch>
            <a:fillRect/>
          </a:stretch>
        </p:blipFill>
        <p:spPr>
          <a:xfrm>
            <a:off x="457199" y="1644856"/>
            <a:ext cx="8062913" cy="3500071"/>
          </a:xfrm>
        </p:spPr>
      </p:pic>
      <p:pic>
        <p:nvPicPr>
          <p:cNvPr id="9" name="OpenStaxLogo" descr="openstax college logo">
            <a:extLst>
              <a:ext uri="{FF2B5EF4-FFF2-40B4-BE49-F238E27FC236}">
                <a16:creationId xmlns:a16="http://schemas.microsoft.com/office/drawing/2014/main" id="{3AABDBF1-2375-4BA0-9475-9D6307B72C7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2266" y="65204"/>
            <a:ext cx="1051734" cy="751709"/>
          </a:xfrm>
          <a:prstGeom prst="rect">
            <a:avLst/>
          </a:prstGeom>
        </p:spPr>
      </p:pic>
      <p:sp>
        <p:nvSpPr>
          <p:cNvPr id="5" name="Figure Number"/>
          <p:cNvSpPr>
            <a:spLocks noGrp="1"/>
          </p:cNvSpPr>
          <p:nvPr>
            <p:ph type="title"/>
          </p:nvPr>
        </p:nvSpPr>
        <p:spPr>
          <a:xfrm>
            <a:off x="457200" y="663586"/>
            <a:ext cx="8062912" cy="751708"/>
          </a:xfrm>
        </p:spPr>
        <p:txBody>
          <a:bodyPr>
            <a:normAutofit fontScale="90000"/>
          </a:bodyPr>
          <a:lstStyle/>
          <a:p>
            <a:r>
              <a:rPr lang="en-US" dirty="0" err="1"/>
              <a:t>Phylogenetics</a:t>
            </a:r>
            <a:r>
              <a:rPr lang="en-US" dirty="0"/>
              <a:t>: Studying the evolutionary relatedness of living organisms.</a:t>
            </a:r>
          </a:p>
        </p:txBody>
      </p:sp>
    </p:spTree>
    <p:extLst>
      <p:ext uri="{BB962C8B-B14F-4D97-AF65-F5344CB8AC3E}">
        <p14:creationId xmlns:p14="http://schemas.microsoft.com/office/powerpoint/2010/main" val="324249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0124F62-BA33-438B-A84B-DF3D8615BD7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phylogenetic tree is rooted and shows how different organisms, in this case the species and subspecies of living apes, evolved from a common ancestor.</a:t>
            </a:r>
          </a:p>
        </p:txBody>
      </p:sp>
      <p:pic>
        <p:nvPicPr>
          <p:cNvPr id="2" name="Figure" descr="Illustration shows a phylogenetic tree that starts at a root, indicating that all organisms on tree share a common ancestor. Shortly after the root, the tree branches. One branch gives rise to a single, basal lineage, and the other gives rise to all other organisms on the tree. The next branch forks into four different lineages, an example of polytomy. The final branch gives rise to two lineages, an example of sister tax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709" b="-25709"/>
          <a:stretch>
            <a:fillRect/>
          </a:stretch>
        </p:blipFill>
        <p:spPr>
          <a:xfrm>
            <a:off x="457199" y="1451944"/>
            <a:ext cx="8062913" cy="3500071"/>
          </a:xfrm>
        </p:spPr>
      </p:pic>
      <p:pic>
        <p:nvPicPr>
          <p:cNvPr id="9" name="OpenStaxLogo" descr="openstax college logo">
            <a:extLst>
              <a:ext uri="{FF2B5EF4-FFF2-40B4-BE49-F238E27FC236}">
                <a16:creationId xmlns:a16="http://schemas.microsoft.com/office/drawing/2014/main" id="{B8D6EDB5-2771-4F50-8C2C-6F31393C38B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663584"/>
            <a:ext cx="8062912" cy="751709"/>
          </a:xfrm>
        </p:spPr>
        <p:txBody>
          <a:bodyPr>
            <a:normAutofit fontScale="90000"/>
          </a:bodyPr>
          <a:lstStyle/>
          <a:p>
            <a:r>
              <a:rPr lang="en-US" dirty="0"/>
              <a:t>Phylogenetic trees can have different forms</a:t>
            </a:r>
          </a:p>
        </p:txBody>
      </p:sp>
    </p:spTree>
    <p:extLst>
      <p:ext uri="{BB962C8B-B14F-4D97-AF65-F5344CB8AC3E}">
        <p14:creationId xmlns:p14="http://schemas.microsoft.com/office/powerpoint/2010/main" val="368021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2B820D2-C1FF-42A0-A4A7-10A37336F3C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261958"/>
            <a:ext cx="8062912" cy="1166382"/>
          </a:xfrm>
        </p:spPr>
        <p:txBody>
          <a:bodyPr>
            <a:normAutofit/>
          </a:bodyPr>
          <a:lstStyle/>
          <a:p>
            <a:r>
              <a:rPr lang="en-US" sz="1600" dirty="0"/>
              <a:t>Phylogenetic trees can be made using morphological (structure) data or from molecular (DNA or Protein sequence data).  This phylogenetic tree is rooted by an organism that lacked a vertebral column. At each branch point, organisms with different characters are placed in different groups.</a:t>
            </a:r>
          </a:p>
        </p:txBody>
      </p:sp>
      <p:pic>
        <p:nvPicPr>
          <p:cNvPr id="2" name="Figure" descr="The ladder-like phylogenetic tree starts with a trunk at the left. A question next to the trunk asks whether a vertebral column is present. If the answer is no, a branch leads downward to lancelet. If the answer is yes, a branch leads upward to another question, is a hinged jaw present? If the answer is no, a branch leads downward to lamprey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813" r="-18813"/>
          <a:stretch>
            <a:fillRect/>
          </a:stretch>
        </p:blipFill>
        <p:spPr>
          <a:xfrm>
            <a:off x="457199" y="1749350"/>
            <a:ext cx="8062913" cy="3500071"/>
          </a:xfrm>
        </p:spPr>
      </p:pic>
      <p:pic>
        <p:nvPicPr>
          <p:cNvPr id="9" name="OpenStaxLogo" descr="openstax college logo">
            <a:extLst>
              <a:ext uri="{FF2B5EF4-FFF2-40B4-BE49-F238E27FC236}">
                <a16:creationId xmlns:a16="http://schemas.microsoft.com/office/drawing/2014/main" id="{1FB358BB-E681-4138-8A8C-C487EC0D7FD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543016"/>
            <a:ext cx="8062912" cy="751708"/>
          </a:xfrm>
        </p:spPr>
        <p:txBody>
          <a:bodyPr>
            <a:normAutofit fontScale="90000"/>
          </a:bodyPr>
          <a:lstStyle/>
          <a:p>
            <a:r>
              <a:rPr lang="en-US" dirty="0"/>
              <a:t>Phylogenetic trees can be made from different types of data</a:t>
            </a:r>
          </a:p>
        </p:txBody>
      </p:sp>
    </p:spTree>
    <p:extLst>
      <p:ext uri="{BB962C8B-B14F-4D97-AF65-F5344CB8AC3E}">
        <p14:creationId xmlns:p14="http://schemas.microsoft.com/office/powerpoint/2010/main" val="159957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320F5-BAA6-844B-9ABD-F0A812B82C2B}"/>
              </a:ext>
            </a:extLst>
          </p:cNvPr>
          <p:cNvSpPr>
            <a:spLocks noGrp="1"/>
          </p:cNvSpPr>
          <p:nvPr>
            <p:ph type="title"/>
          </p:nvPr>
        </p:nvSpPr>
        <p:spPr>
          <a:xfrm>
            <a:off x="457200" y="558154"/>
            <a:ext cx="8062912" cy="763345"/>
          </a:xfrm>
        </p:spPr>
        <p:txBody>
          <a:bodyPr>
            <a:normAutofit fontScale="90000"/>
          </a:bodyPr>
          <a:lstStyle/>
          <a:p>
            <a:r>
              <a:rPr lang="en-US" dirty="0"/>
              <a:t>Constructing a Phylogenetic tree from molecular data</a:t>
            </a:r>
          </a:p>
        </p:txBody>
      </p:sp>
      <p:pic>
        <p:nvPicPr>
          <p:cNvPr id="7" name="Picture 6">
            <a:extLst>
              <a:ext uri="{FF2B5EF4-FFF2-40B4-BE49-F238E27FC236}">
                <a16:creationId xmlns:a16="http://schemas.microsoft.com/office/drawing/2014/main" id="{778DD489-E77E-6C4D-A66E-724D3EE22430}"/>
              </a:ext>
            </a:extLst>
          </p:cNvPr>
          <p:cNvPicPr>
            <a:picLocks noChangeAspect="1"/>
          </p:cNvPicPr>
          <p:nvPr/>
        </p:nvPicPr>
        <p:blipFill rotWithShape="1">
          <a:blip r:embed="rId2"/>
          <a:srcRect l="-56" t="42407" r="48131" b="15592"/>
          <a:stretch/>
        </p:blipFill>
        <p:spPr>
          <a:xfrm>
            <a:off x="192542" y="1925223"/>
            <a:ext cx="4466822" cy="2709873"/>
          </a:xfrm>
          <a:prstGeom prst="rect">
            <a:avLst/>
          </a:prstGeom>
        </p:spPr>
      </p:pic>
    </p:spTree>
    <p:extLst>
      <p:ext uri="{BB962C8B-B14F-4D97-AF65-F5344CB8AC3E}">
        <p14:creationId xmlns:p14="http://schemas.microsoft.com/office/powerpoint/2010/main" val="2982047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1119</Words>
  <Application>Microsoft Office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Concepts of Biology</vt:lpstr>
      <vt:lpstr>Study guide (learning objectives)</vt:lpstr>
      <vt:lpstr>The Scientific Classification System</vt:lpstr>
      <vt:lpstr>Why is it important to have a classification system?</vt:lpstr>
      <vt:lpstr>Study guide (learning objectives)</vt:lpstr>
      <vt:lpstr>Phylogenetics: Studying the evolutionary relatedness of living organisms.</vt:lpstr>
      <vt:lpstr>Phylogenetic trees can have different forms</vt:lpstr>
      <vt:lpstr>Phylogenetic trees can be made from different types of data</vt:lpstr>
      <vt:lpstr>Constructing a Phylogenetic tree from molecular data</vt:lpstr>
      <vt:lpstr>How are phylogenetic trees useful in general society?</vt:lpstr>
      <vt:lpstr>Study guide (learning objectives)</vt:lpstr>
      <vt:lpstr>Homologous structures: structures that are similar due to evolutionary relatedness</vt:lpstr>
      <vt:lpstr>Analogous structures: structures that came about independently in evolution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12 - DIVERSITY OF LIFE</dc:title>
  <dc:creator>Spuddy McSpare</dc:creator>
  <cp:lastModifiedBy>Emily Avila</cp:lastModifiedBy>
  <cp:revision>46</cp:revision>
  <dcterms:created xsi:type="dcterms:W3CDTF">2012-06-04T02:13:36Z</dcterms:created>
  <dcterms:modified xsi:type="dcterms:W3CDTF">2020-07-07T07:48:35Z</dcterms:modified>
</cp:coreProperties>
</file>