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9"/>
  </p:handoutMasterIdLst>
  <p:sldIdLst>
    <p:sldId id="256" r:id="rId2"/>
    <p:sldId id="304" r:id="rId3"/>
    <p:sldId id="309" r:id="rId4"/>
    <p:sldId id="310" r:id="rId5"/>
    <p:sldId id="308" r:id="rId6"/>
    <p:sldId id="305" r:id="rId7"/>
    <p:sldId id="306" r:id="rId8"/>
    <p:sldId id="307" r:id="rId9"/>
    <p:sldId id="281" r:id="rId10"/>
    <p:sldId id="282" r:id="rId11"/>
    <p:sldId id="315" r:id="rId12"/>
    <p:sldId id="311" r:id="rId13"/>
    <p:sldId id="313" r:id="rId14"/>
    <p:sldId id="312" r:id="rId15"/>
    <p:sldId id="314" r:id="rId16"/>
    <p:sldId id="298" r:id="rId17"/>
    <p:sldId id="31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591" autoAdjust="0"/>
  </p:normalViewPr>
  <p:slideViewPr>
    <p:cSldViewPr snapToGrid="0" snapToObjects="1">
      <p:cViewPr varScale="1">
        <p:scale>
          <a:sx n="105" d="100"/>
          <a:sy n="105" d="100"/>
        </p:scale>
        <p:origin x="18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vila" userId="939183f2-1b0e-483a-ae5d-627ac523c81d" providerId="ADAL" clId="{9AF7A43B-2D1E-F941-A01E-236798787053}"/>
    <pc:docChg chg="undo custSel addSld delSld modSld">
      <pc:chgData name="Emily Avila" userId="939183f2-1b0e-483a-ae5d-627ac523c81d" providerId="ADAL" clId="{9AF7A43B-2D1E-F941-A01E-236798787053}" dt="2020-07-11T06:32:29.469" v="2246" actId="2696"/>
      <pc:docMkLst>
        <pc:docMk/>
      </pc:docMkLst>
      <pc:sldChg chg="del">
        <pc:chgData name="Emily Avila" userId="939183f2-1b0e-483a-ae5d-627ac523c81d" providerId="ADAL" clId="{9AF7A43B-2D1E-F941-A01E-236798787053}" dt="2020-07-10T23:41:58.977" v="597" actId="2696"/>
        <pc:sldMkLst>
          <pc:docMk/>
          <pc:sldMk cId="1039996947" sldId="277"/>
        </pc:sldMkLst>
      </pc:sldChg>
      <pc:sldChg chg="del">
        <pc:chgData name="Emily Avila" userId="939183f2-1b0e-483a-ae5d-627ac523c81d" providerId="ADAL" clId="{9AF7A43B-2D1E-F941-A01E-236798787053}" dt="2020-07-11T06:16:06.791" v="1837" actId="2696"/>
        <pc:sldMkLst>
          <pc:docMk/>
          <pc:sldMk cId="1793688673" sldId="278"/>
        </pc:sldMkLst>
      </pc:sldChg>
      <pc:sldChg chg="del">
        <pc:chgData name="Emily Avila" userId="939183f2-1b0e-483a-ae5d-627ac523c81d" providerId="ADAL" clId="{9AF7A43B-2D1E-F941-A01E-236798787053}" dt="2020-07-10T23:42:03.514" v="598" actId="2696"/>
        <pc:sldMkLst>
          <pc:docMk/>
          <pc:sldMk cId="3440219260" sldId="279"/>
        </pc:sldMkLst>
      </pc:sldChg>
      <pc:sldChg chg="del">
        <pc:chgData name="Emily Avila" userId="939183f2-1b0e-483a-ae5d-627ac523c81d" providerId="ADAL" clId="{9AF7A43B-2D1E-F941-A01E-236798787053}" dt="2020-07-10T23:41:01.297" v="533" actId="21"/>
        <pc:sldMkLst>
          <pc:docMk/>
          <pc:sldMk cId="1919955237" sldId="280"/>
        </pc:sldMkLst>
      </pc:sldChg>
      <pc:sldChg chg="modSp">
        <pc:chgData name="Emily Avila" userId="939183f2-1b0e-483a-ae5d-627ac523c81d" providerId="ADAL" clId="{9AF7A43B-2D1E-F941-A01E-236798787053}" dt="2020-07-11T04:52:59.093" v="998" actId="20577"/>
        <pc:sldMkLst>
          <pc:docMk/>
          <pc:sldMk cId="3160142708" sldId="281"/>
        </pc:sldMkLst>
        <pc:spChg chg="mod">
          <ac:chgData name="Emily Avila" userId="939183f2-1b0e-483a-ae5d-627ac523c81d" providerId="ADAL" clId="{9AF7A43B-2D1E-F941-A01E-236798787053}" dt="2020-07-11T04:52:59.093" v="998" actId="20577"/>
          <ac:spMkLst>
            <pc:docMk/>
            <pc:sldMk cId="3160142708" sldId="281"/>
            <ac:spMk id="5" creationId="{00000000-0000-0000-0000-000000000000}"/>
          </ac:spMkLst>
        </pc:spChg>
      </pc:sldChg>
      <pc:sldChg chg="addSp modSp">
        <pc:chgData name="Emily Avila" userId="939183f2-1b0e-483a-ae5d-627ac523c81d" providerId="ADAL" clId="{9AF7A43B-2D1E-F941-A01E-236798787053}" dt="2020-07-11T05:35:32.263" v="1093" actId="1036"/>
        <pc:sldMkLst>
          <pc:docMk/>
          <pc:sldMk cId="135971674" sldId="282"/>
        </pc:sldMkLst>
        <pc:spChg chg="mod">
          <ac:chgData name="Emily Avila" userId="939183f2-1b0e-483a-ae5d-627ac523c81d" providerId="ADAL" clId="{9AF7A43B-2D1E-F941-A01E-236798787053}" dt="2020-07-11T05:35:32.263" v="1093" actId="1036"/>
          <ac:spMkLst>
            <pc:docMk/>
            <pc:sldMk cId="135971674" sldId="282"/>
            <ac:spMk id="5" creationId="{00000000-0000-0000-0000-000000000000}"/>
          </ac:spMkLst>
        </pc:spChg>
        <pc:spChg chg="mod">
          <ac:chgData name="Emily Avila" userId="939183f2-1b0e-483a-ae5d-627ac523c81d" providerId="ADAL" clId="{9AF7A43B-2D1E-F941-A01E-236798787053}" dt="2020-07-11T05:32:55.844" v="1017" actId="1036"/>
          <ac:spMkLst>
            <pc:docMk/>
            <pc:sldMk cId="135971674" sldId="282"/>
            <ac:spMk id="7" creationId="{00000000-0000-0000-0000-000000000000}"/>
          </ac:spMkLst>
        </pc:spChg>
        <pc:picChg chg="mod modCrop">
          <ac:chgData name="Emily Avila" userId="939183f2-1b0e-483a-ae5d-627ac523c81d" providerId="ADAL" clId="{9AF7A43B-2D1E-F941-A01E-236798787053}" dt="2020-07-11T05:35:00.053" v="1071" actId="1076"/>
          <ac:picMkLst>
            <pc:docMk/>
            <pc:sldMk cId="135971674" sldId="282"/>
            <ac:picMk id="2" creationId="{00000000-0000-0000-0000-000000000000}"/>
          </ac:picMkLst>
        </pc:picChg>
        <pc:picChg chg="add mod">
          <ac:chgData name="Emily Avila" userId="939183f2-1b0e-483a-ae5d-627ac523c81d" providerId="ADAL" clId="{9AF7A43B-2D1E-F941-A01E-236798787053}" dt="2020-07-11T05:35:27.035" v="1075" actId="1076"/>
          <ac:picMkLst>
            <pc:docMk/>
            <pc:sldMk cId="135971674" sldId="282"/>
            <ac:picMk id="3" creationId="{0E63B885-7F99-DC4B-B4F8-7A486BA51F92}"/>
          </ac:picMkLst>
        </pc:picChg>
      </pc:sldChg>
      <pc:sldChg chg="del">
        <pc:chgData name="Emily Avila" userId="939183f2-1b0e-483a-ae5d-627ac523c81d" providerId="ADAL" clId="{9AF7A43B-2D1E-F941-A01E-236798787053}" dt="2020-07-11T05:37:25.515" v="1094" actId="2696"/>
        <pc:sldMkLst>
          <pc:docMk/>
          <pc:sldMk cId="2744408396" sldId="283"/>
        </pc:sldMkLst>
      </pc:sldChg>
      <pc:sldChg chg="addSp delSp modSp del">
        <pc:chgData name="Emily Avila" userId="939183f2-1b0e-483a-ae5d-627ac523c81d" providerId="ADAL" clId="{9AF7A43B-2D1E-F941-A01E-236798787053}" dt="2020-07-11T04:53:10.052" v="999" actId="21"/>
        <pc:sldMkLst>
          <pc:docMk/>
          <pc:sldMk cId="535892575" sldId="284"/>
        </pc:sldMkLst>
        <pc:spChg chg="add del mod">
          <ac:chgData name="Emily Avila" userId="939183f2-1b0e-483a-ae5d-627ac523c81d" providerId="ADAL" clId="{9AF7A43B-2D1E-F941-A01E-236798787053}" dt="2020-07-11T00:12:38.351" v="857" actId="478"/>
          <ac:spMkLst>
            <pc:docMk/>
            <pc:sldMk cId="535892575" sldId="284"/>
            <ac:spMk id="4" creationId="{1BB95654-C429-B14F-9ACC-255CC2805419}"/>
          </ac:spMkLst>
        </pc:spChg>
        <pc:spChg chg="mod">
          <ac:chgData name="Emily Avila" userId="939183f2-1b0e-483a-ae5d-627ac523c81d" providerId="ADAL" clId="{9AF7A43B-2D1E-F941-A01E-236798787053}" dt="2020-07-11T00:14:15.811" v="920" actId="20577"/>
          <ac:spMkLst>
            <pc:docMk/>
            <pc:sldMk cId="535892575" sldId="284"/>
            <ac:spMk id="5" creationId="{00000000-0000-0000-0000-000000000000}"/>
          </ac:spMkLst>
        </pc:spChg>
        <pc:spChg chg="mod">
          <ac:chgData name="Emily Avila" userId="939183f2-1b0e-483a-ae5d-627ac523c81d" providerId="ADAL" clId="{9AF7A43B-2D1E-F941-A01E-236798787053}" dt="2020-07-11T00:14:01.619" v="883" actId="1076"/>
          <ac:spMkLst>
            <pc:docMk/>
            <pc:sldMk cId="535892575" sldId="284"/>
            <ac:spMk id="7" creationId="{00000000-0000-0000-0000-000000000000}"/>
          </ac:spMkLst>
        </pc:spChg>
        <pc:picChg chg="del">
          <ac:chgData name="Emily Avila" userId="939183f2-1b0e-483a-ae5d-627ac523c81d" providerId="ADAL" clId="{9AF7A43B-2D1E-F941-A01E-236798787053}" dt="2020-07-11T00:12:36.752" v="856" actId="478"/>
          <ac:picMkLst>
            <pc:docMk/>
            <pc:sldMk cId="535892575" sldId="284"/>
            <ac:picMk id="2" creationId="{00000000-0000-0000-0000-000000000000}"/>
          </ac:picMkLst>
        </pc:picChg>
        <pc:picChg chg="add mod">
          <ac:chgData name="Emily Avila" userId="939183f2-1b0e-483a-ae5d-627ac523c81d" providerId="ADAL" clId="{9AF7A43B-2D1E-F941-A01E-236798787053}" dt="2020-07-11T00:13:59.274" v="882" actId="14100"/>
          <ac:picMkLst>
            <pc:docMk/>
            <pc:sldMk cId="535892575" sldId="284"/>
            <ac:picMk id="11" creationId="{CD3CFE17-E49E-B249-976D-6BFCEC083BE6}"/>
          </ac:picMkLst>
        </pc:picChg>
      </pc:sldChg>
      <pc:sldChg chg="del">
        <pc:chgData name="Emily Avila" userId="939183f2-1b0e-483a-ae5d-627ac523c81d" providerId="ADAL" clId="{9AF7A43B-2D1E-F941-A01E-236798787053}" dt="2020-07-11T06:19:27.373" v="1861" actId="21"/>
        <pc:sldMkLst>
          <pc:docMk/>
          <pc:sldMk cId="1954968534" sldId="285"/>
        </pc:sldMkLst>
      </pc:sldChg>
      <pc:sldChg chg="del">
        <pc:chgData name="Emily Avila" userId="939183f2-1b0e-483a-ae5d-627ac523c81d" providerId="ADAL" clId="{9AF7A43B-2D1E-F941-A01E-236798787053}" dt="2020-07-11T06:22:27.589" v="1932" actId="2696"/>
        <pc:sldMkLst>
          <pc:docMk/>
          <pc:sldMk cId="3175562952" sldId="286"/>
        </pc:sldMkLst>
      </pc:sldChg>
      <pc:sldChg chg="del">
        <pc:chgData name="Emily Avila" userId="939183f2-1b0e-483a-ae5d-627ac523c81d" providerId="ADAL" clId="{9AF7A43B-2D1E-F941-A01E-236798787053}" dt="2020-07-11T06:14:21.110" v="1827" actId="2696"/>
        <pc:sldMkLst>
          <pc:docMk/>
          <pc:sldMk cId="2845540507" sldId="287"/>
        </pc:sldMkLst>
      </pc:sldChg>
      <pc:sldChg chg="del">
        <pc:chgData name="Emily Avila" userId="939183f2-1b0e-483a-ae5d-627ac523c81d" providerId="ADAL" clId="{9AF7A43B-2D1E-F941-A01E-236798787053}" dt="2020-07-11T06:14:28.668" v="1829" actId="2696"/>
        <pc:sldMkLst>
          <pc:docMk/>
          <pc:sldMk cId="282127184" sldId="288"/>
        </pc:sldMkLst>
      </pc:sldChg>
      <pc:sldChg chg="del">
        <pc:chgData name="Emily Avila" userId="939183f2-1b0e-483a-ae5d-627ac523c81d" providerId="ADAL" clId="{9AF7A43B-2D1E-F941-A01E-236798787053}" dt="2020-07-11T06:15:06.341" v="1832" actId="2696"/>
        <pc:sldMkLst>
          <pc:docMk/>
          <pc:sldMk cId="1760385019" sldId="289"/>
        </pc:sldMkLst>
      </pc:sldChg>
      <pc:sldChg chg="del">
        <pc:chgData name="Emily Avila" userId="939183f2-1b0e-483a-ae5d-627ac523c81d" providerId="ADAL" clId="{9AF7A43B-2D1E-F941-A01E-236798787053}" dt="2020-07-11T06:15:12.966" v="1833" actId="2696"/>
        <pc:sldMkLst>
          <pc:docMk/>
          <pc:sldMk cId="188164457" sldId="290"/>
        </pc:sldMkLst>
      </pc:sldChg>
      <pc:sldChg chg="del">
        <pc:chgData name="Emily Avila" userId="939183f2-1b0e-483a-ae5d-627ac523c81d" providerId="ADAL" clId="{9AF7A43B-2D1E-F941-A01E-236798787053}" dt="2020-07-11T06:15:59.236" v="1835" actId="2696"/>
        <pc:sldMkLst>
          <pc:docMk/>
          <pc:sldMk cId="2369082720" sldId="291"/>
        </pc:sldMkLst>
      </pc:sldChg>
      <pc:sldChg chg="del">
        <pc:chgData name="Emily Avila" userId="939183f2-1b0e-483a-ae5d-627ac523c81d" providerId="ADAL" clId="{9AF7A43B-2D1E-F941-A01E-236798787053}" dt="2020-07-11T06:14:25.341" v="1828" actId="2696"/>
        <pc:sldMkLst>
          <pc:docMk/>
          <pc:sldMk cId="1365484232" sldId="292"/>
        </pc:sldMkLst>
      </pc:sldChg>
      <pc:sldChg chg="del">
        <pc:chgData name="Emily Avila" userId="939183f2-1b0e-483a-ae5d-627ac523c81d" providerId="ADAL" clId="{9AF7A43B-2D1E-F941-A01E-236798787053}" dt="2020-07-11T06:32:29.469" v="2246" actId="2696"/>
        <pc:sldMkLst>
          <pc:docMk/>
          <pc:sldMk cId="3346639807" sldId="294"/>
        </pc:sldMkLst>
      </pc:sldChg>
      <pc:sldChg chg="modSp">
        <pc:chgData name="Emily Avila" userId="939183f2-1b0e-483a-ae5d-627ac523c81d" providerId="ADAL" clId="{9AF7A43B-2D1E-F941-A01E-236798787053}" dt="2020-07-11T06:26:54.142" v="2060" actId="122"/>
        <pc:sldMkLst>
          <pc:docMk/>
          <pc:sldMk cId="1940346385" sldId="298"/>
        </pc:sldMkLst>
        <pc:spChg chg="mod">
          <ac:chgData name="Emily Avila" userId="939183f2-1b0e-483a-ae5d-627ac523c81d" providerId="ADAL" clId="{9AF7A43B-2D1E-F941-A01E-236798787053}" dt="2020-07-11T06:26:54.142" v="2060" actId="122"/>
          <ac:spMkLst>
            <pc:docMk/>
            <pc:sldMk cId="1940346385" sldId="298"/>
            <ac:spMk id="5" creationId="{00000000-0000-0000-0000-000000000000}"/>
          </ac:spMkLst>
        </pc:spChg>
        <pc:spChg chg="mod">
          <ac:chgData name="Emily Avila" userId="939183f2-1b0e-483a-ae5d-627ac523c81d" providerId="ADAL" clId="{9AF7A43B-2D1E-F941-A01E-236798787053}" dt="2020-07-11T06:26:42.577" v="2040" actId="14100"/>
          <ac:spMkLst>
            <pc:docMk/>
            <pc:sldMk cId="1940346385" sldId="298"/>
            <ac:spMk id="14" creationId="{00000000-0000-0000-0000-000000000000}"/>
          </ac:spMkLst>
        </pc:spChg>
        <pc:picChg chg="mod">
          <ac:chgData name="Emily Avila" userId="939183f2-1b0e-483a-ae5d-627ac523c81d" providerId="ADAL" clId="{9AF7A43B-2D1E-F941-A01E-236798787053}" dt="2020-07-11T06:24:37.403" v="2039" actId="14100"/>
          <ac:picMkLst>
            <pc:docMk/>
            <pc:sldMk cId="1940346385" sldId="298"/>
            <ac:picMk id="2" creationId="{00000000-0000-0000-0000-000000000000}"/>
          </ac:picMkLst>
        </pc:picChg>
      </pc:sldChg>
      <pc:sldChg chg="del">
        <pc:chgData name="Emily Avila" userId="939183f2-1b0e-483a-ae5d-627ac523c81d" providerId="ADAL" clId="{9AF7A43B-2D1E-F941-A01E-236798787053}" dt="2020-07-11T06:16:02.231" v="1836" actId="2696"/>
        <pc:sldMkLst>
          <pc:docMk/>
          <pc:sldMk cId="1577054545" sldId="299"/>
        </pc:sldMkLst>
      </pc:sldChg>
      <pc:sldChg chg="modSp del">
        <pc:chgData name="Emily Avila" userId="939183f2-1b0e-483a-ae5d-627ac523c81d" providerId="ADAL" clId="{9AF7A43B-2D1E-F941-A01E-236798787053}" dt="2020-07-11T06:17:50.121" v="1851" actId="2696"/>
        <pc:sldMkLst>
          <pc:docMk/>
          <pc:sldMk cId="1882371132" sldId="300"/>
        </pc:sldMkLst>
        <pc:picChg chg="mod modCrop">
          <ac:chgData name="Emily Avila" userId="939183f2-1b0e-483a-ae5d-627ac523c81d" providerId="ADAL" clId="{9AF7A43B-2D1E-F941-A01E-236798787053}" dt="2020-07-11T06:16:49.988" v="1841" actId="732"/>
          <ac:picMkLst>
            <pc:docMk/>
            <pc:sldMk cId="1882371132" sldId="300"/>
            <ac:picMk id="2" creationId="{00000000-0000-0000-0000-000000000000}"/>
          </ac:picMkLst>
        </pc:picChg>
      </pc:sldChg>
      <pc:sldChg chg="del">
        <pc:chgData name="Emily Avila" userId="939183f2-1b0e-483a-ae5d-627ac523c81d" providerId="ADAL" clId="{9AF7A43B-2D1E-F941-A01E-236798787053}" dt="2020-07-11T06:14:33.176" v="1830" actId="2696"/>
        <pc:sldMkLst>
          <pc:docMk/>
          <pc:sldMk cId="446176439" sldId="301"/>
        </pc:sldMkLst>
      </pc:sldChg>
      <pc:sldChg chg="del">
        <pc:chgData name="Emily Avila" userId="939183f2-1b0e-483a-ae5d-627ac523c81d" providerId="ADAL" clId="{9AF7A43B-2D1E-F941-A01E-236798787053}" dt="2020-07-11T06:14:42.357" v="1831" actId="2696"/>
        <pc:sldMkLst>
          <pc:docMk/>
          <pc:sldMk cId="3253615928" sldId="302"/>
        </pc:sldMkLst>
      </pc:sldChg>
      <pc:sldChg chg="del">
        <pc:chgData name="Emily Avila" userId="939183f2-1b0e-483a-ae5d-627ac523c81d" providerId="ADAL" clId="{9AF7A43B-2D1E-F941-A01E-236798787053}" dt="2020-07-11T06:15:17.130" v="1834" actId="2696"/>
        <pc:sldMkLst>
          <pc:docMk/>
          <pc:sldMk cId="828870256" sldId="303"/>
        </pc:sldMkLst>
      </pc:sldChg>
      <pc:sldChg chg="addSp delSp modSp new mod modClrScheme chgLayout">
        <pc:chgData name="Emily Avila" userId="939183f2-1b0e-483a-ae5d-627ac523c81d" providerId="ADAL" clId="{9AF7A43B-2D1E-F941-A01E-236798787053}" dt="2020-07-11T06:28:19.684" v="2137" actId="20577"/>
        <pc:sldMkLst>
          <pc:docMk/>
          <pc:sldMk cId="2698245279" sldId="304"/>
        </pc:sldMkLst>
        <pc:spChg chg="add mod">
          <ac:chgData name="Emily Avila" userId="939183f2-1b0e-483a-ae5d-627ac523c81d" providerId="ADAL" clId="{9AF7A43B-2D1E-F941-A01E-236798787053}" dt="2020-07-10T06:49:11.233" v="40" actId="20577"/>
          <ac:spMkLst>
            <pc:docMk/>
            <pc:sldMk cId="2698245279" sldId="304"/>
            <ac:spMk id="2" creationId="{178CFDFC-56C7-914A-BC1D-8F0002AF5CA9}"/>
          </ac:spMkLst>
        </pc:spChg>
        <pc:spChg chg="add del mod">
          <ac:chgData name="Emily Avila" userId="939183f2-1b0e-483a-ae5d-627ac523c81d" providerId="ADAL" clId="{9AF7A43B-2D1E-F941-A01E-236798787053}" dt="2020-07-10T06:48:52.766" v="2" actId="478"/>
          <ac:spMkLst>
            <pc:docMk/>
            <pc:sldMk cId="2698245279" sldId="304"/>
            <ac:spMk id="3" creationId="{E12A90C0-2476-0B48-9668-1BF67CBB2073}"/>
          </ac:spMkLst>
        </pc:spChg>
        <pc:spChg chg="add mod">
          <ac:chgData name="Emily Avila" userId="939183f2-1b0e-483a-ae5d-627ac523c81d" providerId="ADAL" clId="{9AF7A43B-2D1E-F941-A01E-236798787053}" dt="2020-07-11T06:28:19.684" v="2137" actId="20577"/>
          <ac:spMkLst>
            <pc:docMk/>
            <pc:sldMk cId="2698245279" sldId="304"/>
            <ac:spMk id="4" creationId="{5B9A5D5B-6F1A-2E45-B86F-87EB58A5EBB2}"/>
          </ac:spMkLst>
        </pc:spChg>
      </pc:sldChg>
      <pc:sldChg chg="addSp delSp modSp new">
        <pc:chgData name="Emily Avila" userId="939183f2-1b0e-483a-ae5d-627ac523c81d" providerId="ADAL" clId="{9AF7A43B-2D1E-F941-A01E-236798787053}" dt="2020-07-11T00:10:12.367" v="822" actId="27636"/>
        <pc:sldMkLst>
          <pc:docMk/>
          <pc:sldMk cId="2604213806" sldId="305"/>
        </pc:sldMkLst>
        <pc:spChg chg="mod">
          <ac:chgData name="Emily Avila" userId="939183f2-1b0e-483a-ae5d-627ac523c81d" providerId="ADAL" clId="{9AF7A43B-2D1E-F941-A01E-236798787053}" dt="2020-07-10T23:18:41.963" v="195" actId="20577"/>
          <ac:spMkLst>
            <pc:docMk/>
            <pc:sldMk cId="2604213806" sldId="305"/>
            <ac:spMk id="2" creationId="{2D628ED8-ED49-4B4B-BD0B-2AD04AB25D40}"/>
          </ac:spMkLst>
        </pc:spChg>
        <pc:spChg chg="del">
          <ac:chgData name="Emily Avila" userId="939183f2-1b0e-483a-ae5d-627ac523c81d" providerId="ADAL" clId="{9AF7A43B-2D1E-F941-A01E-236798787053}" dt="2020-07-10T23:08:11.133" v="60" actId="478"/>
          <ac:spMkLst>
            <pc:docMk/>
            <pc:sldMk cId="2604213806" sldId="305"/>
            <ac:spMk id="3" creationId="{8D4C52BD-9492-4D45-8616-04C1AE0D7B6D}"/>
          </ac:spMkLst>
        </pc:spChg>
        <pc:spChg chg="mod">
          <ac:chgData name="Emily Avila" userId="939183f2-1b0e-483a-ae5d-627ac523c81d" providerId="ADAL" clId="{9AF7A43B-2D1E-F941-A01E-236798787053}" dt="2020-07-11T00:10:12.367" v="822" actId="27636"/>
          <ac:spMkLst>
            <pc:docMk/>
            <pc:sldMk cId="2604213806" sldId="305"/>
            <ac:spMk id="4" creationId="{8AB0E3AF-0133-9349-8A36-34801501EF48}"/>
          </ac:spMkLst>
        </pc:spChg>
        <pc:spChg chg="add mod">
          <ac:chgData name="Emily Avila" userId="939183f2-1b0e-483a-ae5d-627ac523c81d" providerId="ADAL" clId="{9AF7A43B-2D1E-F941-A01E-236798787053}" dt="2020-07-10T23:56:23.892" v="785" actId="1036"/>
          <ac:spMkLst>
            <pc:docMk/>
            <pc:sldMk cId="2604213806" sldId="305"/>
            <ac:spMk id="15" creationId="{D84A2827-DF23-374C-A28E-D6FBDB828409}"/>
          </ac:spMkLst>
        </pc:spChg>
        <pc:picChg chg="add del">
          <ac:chgData name="Emily Avila" userId="939183f2-1b0e-483a-ae5d-627ac523c81d" providerId="ADAL" clId="{9AF7A43B-2D1E-F941-A01E-236798787053}" dt="2020-07-10T23:11:26.752" v="81" actId="478"/>
          <ac:picMkLst>
            <pc:docMk/>
            <pc:sldMk cId="2604213806" sldId="305"/>
            <ac:picMk id="7" creationId="{2B420BB2-9DDD-104A-807E-F169F25E2AD0}"/>
          </ac:picMkLst>
        </pc:picChg>
        <pc:picChg chg="add mod ord">
          <ac:chgData name="Emily Avila" userId="939183f2-1b0e-483a-ae5d-627ac523c81d" providerId="ADAL" clId="{9AF7A43B-2D1E-F941-A01E-236798787053}" dt="2020-07-10T23:55:10.576" v="724" actId="170"/>
          <ac:picMkLst>
            <pc:docMk/>
            <pc:sldMk cId="2604213806" sldId="305"/>
            <ac:picMk id="10" creationId="{7B780770-80A2-FF4C-B286-466740E2BEFC}"/>
          </ac:picMkLst>
        </pc:picChg>
        <pc:picChg chg="add mod">
          <ac:chgData name="Emily Avila" userId="939183f2-1b0e-483a-ae5d-627ac523c81d" providerId="ADAL" clId="{9AF7A43B-2D1E-F941-A01E-236798787053}" dt="2020-07-10T23:54:48.932" v="717" actId="1076"/>
          <ac:picMkLst>
            <pc:docMk/>
            <pc:sldMk cId="2604213806" sldId="305"/>
            <ac:picMk id="11" creationId="{CFDF3E94-AB4F-0246-AD73-7CF4D88ADD49}"/>
          </ac:picMkLst>
        </pc:picChg>
        <pc:picChg chg="add mod">
          <ac:chgData name="Emily Avila" userId="939183f2-1b0e-483a-ae5d-627ac523c81d" providerId="ADAL" clId="{9AF7A43B-2D1E-F941-A01E-236798787053}" dt="2020-07-10T23:55:17.165" v="725" actId="1076"/>
          <ac:picMkLst>
            <pc:docMk/>
            <pc:sldMk cId="2604213806" sldId="305"/>
            <ac:picMk id="14" creationId="{35E42E8B-4B4B-8446-AFFB-8CD7B5D1030A}"/>
          </ac:picMkLst>
        </pc:picChg>
      </pc:sldChg>
      <pc:sldChg chg="addSp delSp modSp new">
        <pc:chgData name="Emily Avila" userId="939183f2-1b0e-483a-ae5d-627ac523c81d" providerId="ADAL" clId="{9AF7A43B-2D1E-F941-A01E-236798787053}" dt="2020-07-11T00:06:59.004" v="818" actId="732"/>
        <pc:sldMkLst>
          <pc:docMk/>
          <pc:sldMk cId="2268674623" sldId="306"/>
        </pc:sldMkLst>
        <pc:spChg chg="mod">
          <ac:chgData name="Emily Avila" userId="939183f2-1b0e-483a-ae5d-627ac523c81d" providerId="ADAL" clId="{9AF7A43B-2D1E-F941-A01E-236798787053}" dt="2020-07-10T23:29:01.141" v="252" actId="1036"/>
          <ac:spMkLst>
            <pc:docMk/>
            <pc:sldMk cId="2268674623" sldId="306"/>
            <ac:spMk id="2" creationId="{2FF052FF-FCFE-1D41-BF88-F9866F83A2DF}"/>
          </ac:spMkLst>
        </pc:spChg>
        <pc:spChg chg="del">
          <ac:chgData name="Emily Avila" userId="939183f2-1b0e-483a-ae5d-627ac523c81d" providerId="ADAL" clId="{9AF7A43B-2D1E-F941-A01E-236798787053}" dt="2020-07-10T23:28:38.930" v="232" actId="478"/>
          <ac:spMkLst>
            <pc:docMk/>
            <pc:sldMk cId="2268674623" sldId="306"/>
            <ac:spMk id="3" creationId="{177A53E4-6BE4-D848-8511-0DCC9A6AE2D1}"/>
          </ac:spMkLst>
        </pc:spChg>
        <pc:spChg chg="mod">
          <ac:chgData name="Emily Avila" userId="939183f2-1b0e-483a-ae5d-627ac523c81d" providerId="ADAL" clId="{9AF7A43B-2D1E-F941-A01E-236798787053}" dt="2020-07-10T23:29:56.468" v="283" actId="1576"/>
          <ac:spMkLst>
            <pc:docMk/>
            <pc:sldMk cId="2268674623" sldId="306"/>
            <ac:spMk id="4" creationId="{80551E17-1E3A-2E49-B6F2-13251B68D9B7}"/>
          </ac:spMkLst>
        </pc:spChg>
        <pc:picChg chg="add mod">
          <ac:chgData name="Emily Avila" userId="939183f2-1b0e-483a-ae5d-627ac523c81d" providerId="ADAL" clId="{9AF7A43B-2D1E-F941-A01E-236798787053}" dt="2020-07-11T00:06:23.868" v="810" actId="1076"/>
          <ac:picMkLst>
            <pc:docMk/>
            <pc:sldMk cId="2268674623" sldId="306"/>
            <ac:picMk id="7" creationId="{31FD9D61-0B7A-A640-B89E-310161B9FF0B}"/>
          </ac:picMkLst>
        </pc:picChg>
        <pc:picChg chg="add mod modCrop">
          <ac:chgData name="Emily Avila" userId="939183f2-1b0e-483a-ae5d-627ac523c81d" providerId="ADAL" clId="{9AF7A43B-2D1E-F941-A01E-236798787053}" dt="2020-07-11T00:06:59.004" v="818" actId="732"/>
          <ac:picMkLst>
            <pc:docMk/>
            <pc:sldMk cId="2268674623" sldId="306"/>
            <ac:picMk id="10" creationId="{FFB71F31-B92A-3B44-AD58-00582C11174C}"/>
          </ac:picMkLst>
        </pc:picChg>
      </pc:sldChg>
      <pc:sldChg chg="addSp delSp modSp new">
        <pc:chgData name="Emily Avila" userId="939183f2-1b0e-483a-ae5d-627ac523c81d" providerId="ADAL" clId="{9AF7A43B-2D1E-F941-A01E-236798787053}" dt="2020-07-11T06:17:38.202" v="1850" actId="14100"/>
        <pc:sldMkLst>
          <pc:docMk/>
          <pc:sldMk cId="237220708" sldId="307"/>
        </pc:sldMkLst>
        <pc:spChg chg="mod">
          <ac:chgData name="Emily Avila" userId="939183f2-1b0e-483a-ae5d-627ac523c81d" providerId="ADAL" clId="{9AF7A43B-2D1E-F941-A01E-236798787053}" dt="2020-07-10T23:33:33.281" v="387" actId="14100"/>
          <ac:spMkLst>
            <pc:docMk/>
            <pc:sldMk cId="237220708" sldId="307"/>
            <ac:spMk id="2" creationId="{B7E0E8C2-BD73-EA4C-9689-7F41C4E0952E}"/>
          </ac:spMkLst>
        </pc:spChg>
        <pc:spChg chg="del">
          <ac:chgData name="Emily Avila" userId="939183f2-1b0e-483a-ae5d-627ac523c81d" providerId="ADAL" clId="{9AF7A43B-2D1E-F941-A01E-236798787053}" dt="2020-07-10T23:32:50.748" v="368" actId="478"/>
          <ac:spMkLst>
            <pc:docMk/>
            <pc:sldMk cId="237220708" sldId="307"/>
            <ac:spMk id="3" creationId="{739E7EE5-31AA-264D-A4AA-8971B108A562}"/>
          </ac:spMkLst>
        </pc:spChg>
        <pc:spChg chg="mod">
          <ac:chgData name="Emily Avila" userId="939183f2-1b0e-483a-ae5d-627ac523c81d" providerId="ADAL" clId="{9AF7A43B-2D1E-F941-A01E-236798787053}" dt="2020-07-10T23:36:09.133" v="437" actId="1576"/>
          <ac:spMkLst>
            <pc:docMk/>
            <pc:sldMk cId="237220708" sldId="307"/>
            <ac:spMk id="4" creationId="{AADCAFF0-1C94-FC4D-8534-7F5CEAAC468C}"/>
          </ac:spMkLst>
        </pc:spChg>
        <pc:spChg chg="add mod">
          <ac:chgData name="Emily Avila" userId="939183f2-1b0e-483a-ae5d-627ac523c81d" providerId="ADAL" clId="{9AF7A43B-2D1E-F941-A01E-236798787053}" dt="2020-07-11T06:16:26.847" v="1839" actId="1076"/>
          <ac:spMkLst>
            <pc:docMk/>
            <pc:sldMk cId="237220708" sldId="307"/>
            <ac:spMk id="11" creationId="{D8EAAA62-A213-254E-8A7C-7F79A8D17EF4}"/>
          </ac:spMkLst>
        </pc:spChg>
        <pc:spChg chg="add mod">
          <ac:chgData name="Emily Avila" userId="939183f2-1b0e-483a-ae5d-627ac523c81d" providerId="ADAL" clId="{9AF7A43B-2D1E-F941-A01E-236798787053}" dt="2020-07-11T06:17:38.202" v="1850" actId="14100"/>
          <ac:spMkLst>
            <pc:docMk/>
            <pc:sldMk cId="237220708" sldId="307"/>
            <ac:spMk id="15" creationId="{4B8C2BC9-1962-7F40-8D68-4E4AF36D2776}"/>
          </ac:spMkLst>
        </pc:spChg>
        <pc:picChg chg="add del mod modCrop">
          <ac:chgData name="Emily Avila" userId="939183f2-1b0e-483a-ae5d-627ac523c81d" providerId="ADAL" clId="{9AF7A43B-2D1E-F941-A01E-236798787053}" dt="2020-07-10T23:34:10.593" v="412" actId="478"/>
          <ac:picMkLst>
            <pc:docMk/>
            <pc:sldMk cId="237220708" sldId="307"/>
            <ac:picMk id="7" creationId="{2BDC2975-6943-E744-A43D-DA376AC53347}"/>
          </ac:picMkLst>
        </pc:picChg>
        <pc:picChg chg="add mod">
          <ac:chgData name="Emily Avila" userId="939183f2-1b0e-483a-ae5d-627ac523c81d" providerId="ADAL" clId="{9AF7A43B-2D1E-F941-A01E-236798787053}" dt="2020-07-11T06:16:23.171" v="1838" actId="14100"/>
          <ac:picMkLst>
            <pc:docMk/>
            <pc:sldMk cId="237220708" sldId="307"/>
            <ac:picMk id="10" creationId="{75AB49CD-AD18-7A4B-81E0-4A3D4678695F}"/>
          </ac:picMkLst>
        </pc:picChg>
        <pc:picChg chg="add mod">
          <ac:chgData name="Emily Avila" userId="939183f2-1b0e-483a-ae5d-627ac523c81d" providerId="ADAL" clId="{9AF7A43B-2D1E-F941-A01E-236798787053}" dt="2020-07-11T06:17:10.479" v="1845" actId="14100"/>
          <ac:picMkLst>
            <pc:docMk/>
            <pc:sldMk cId="237220708" sldId="307"/>
            <ac:picMk id="13" creationId="{242B5DD3-A7F4-4641-ACC6-0525BD13081D}"/>
          </ac:picMkLst>
        </pc:picChg>
      </pc:sldChg>
      <pc:sldChg chg="addSp delSp modSp new">
        <pc:chgData name="Emily Avila" userId="939183f2-1b0e-483a-ae5d-627ac523c81d" providerId="ADAL" clId="{9AF7A43B-2D1E-F941-A01E-236798787053}" dt="2020-07-10T23:40:36.500" v="532" actId="14100"/>
        <pc:sldMkLst>
          <pc:docMk/>
          <pc:sldMk cId="3816535494" sldId="308"/>
        </pc:sldMkLst>
        <pc:spChg chg="mod">
          <ac:chgData name="Emily Avila" userId="939183f2-1b0e-483a-ae5d-627ac523c81d" providerId="ADAL" clId="{9AF7A43B-2D1E-F941-A01E-236798787053}" dt="2020-07-10T23:40:33.127" v="531" actId="1036"/>
          <ac:spMkLst>
            <pc:docMk/>
            <pc:sldMk cId="3816535494" sldId="308"/>
            <ac:spMk id="2" creationId="{D400A63A-EC02-494B-A6A9-1255BCD86C4E}"/>
          </ac:spMkLst>
        </pc:spChg>
        <pc:spChg chg="del">
          <ac:chgData name="Emily Avila" userId="939183f2-1b0e-483a-ae5d-627ac523c81d" providerId="ADAL" clId="{9AF7A43B-2D1E-F941-A01E-236798787053}" dt="2020-07-10T23:39:33.175" v="468" actId="478"/>
          <ac:spMkLst>
            <pc:docMk/>
            <pc:sldMk cId="3816535494" sldId="308"/>
            <ac:spMk id="3" creationId="{BF566A84-546B-D54A-A0A9-7BF528D90814}"/>
          </ac:spMkLst>
        </pc:spChg>
        <pc:spChg chg="mod">
          <ac:chgData name="Emily Avila" userId="939183f2-1b0e-483a-ae5d-627ac523c81d" providerId="ADAL" clId="{9AF7A43B-2D1E-F941-A01E-236798787053}" dt="2020-07-10T23:40:25.254" v="514" actId="1036"/>
          <ac:spMkLst>
            <pc:docMk/>
            <pc:sldMk cId="3816535494" sldId="308"/>
            <ac:spMk id="4" creationId="{CF96315F-B01E-224D-BA3F-7F077F776C72}"/>
          </ac:spMkLst>
        </pc:spChg>
        <pc:picChg chg="add mod">
          <ac:chgData name="Emily Avila" userId="939183f2-1b0e-483a-ae5d-627ac523c81d" providerId="ADAL" clId="{9AF7A43B-2D1E-F941-A01E-236798787053}" dt="2020-07-10T23:40:36.500" v="532" actId="14100"/>
          <ac:picMkLst>
            <pc:docMk/>
            <pc:sldMk cId="3816535494" sldId="308"/>
            <ac:picMk id="7" creationId="{FCE92C07-8DB5-E849-ADB3-6F07E358FDF1}"/>
          </ac:picMkLst>
        </pc:picChg>
      </pc:sldChg>
      <pc:sldChg chg="addSp modSp add">
        <pc:chgData name="Emily Avila" userId="939183f2-1b0e-483a-ae5d-627ac523c81d" providerId="ADAL" clId="{9AF7A43B-2D1E-F941-A01E-236798787053}" dt="2020-07-10T23:49:16.201" v="716" actId="1036"/>
        <pc:sldMkLst>
          <pc:docMk/>
          <pc:sldMk cId="1919955237" sldId="309"/>
        </pc:sldMkLst>
        <pc:spChg chg="mod">
          <ac:chgData name="Emily Avila" userId="939183f2-1b0e-483a-ae5d-627ac523c81d" providerId="ADAL" clId="{9AF7A43B-2D1E-F941-A01E-236798787053}" dt="2020-07-10T23:41:38.441" v="596" actId="1076"/>
          <ac:spMkLst>
            <pc:docMk/>
            <pc:sldMk cId="1919955237" sldId="309"/>
            <ac:spMk id="5" creationId="{00000000-0000-0000-0000-000000000000}"/>
          </ac:spMkLst>
        </pc:spChg>
        <pc:spChg chg="mod">
          <ac:chgData name="Emily Avila" userId="939183f2-1b0e-483a-ae5d-627ac523c81d" providerId="ADAL" clId="{9AF7A43B-2D1E-F941-A01E-236798787053}" dt="2020-07-10T23:49:06.875" v="701" actId="1576"/>
          <ac:spMkLst>
            <pc:docMk/>
            <pc:sldMk cId="1919955237" sldId="309"/>
            <ac:spMk id="7" creationId="{00000000-0000-0000-0000-000000000000}"/>
          </ac:spMkLst>
        </pc:spChg>
        <pc:picChg chg="mod modCrop">
          <ac:chgData name="Emily Avila" userId="939183f2-1b0e-483a-ae5d-627ac523c81d" providerId="ADAL" clId="{9AF7A43B-2D1E-F941-A01E-236798787053}" dt="2020-07-10T23:47:01.269" v="670" actId="14100"/>
          <ac:picMkLst>
            <pc:docMk/>
            <pc:sldMk cId="1919955237" sldId="309"/>
            <ac:picMk id="2" creationId="{00000000-0000-0000-0000-000000000000}"/>
          </ac:picMkLst>
        </pc:picChg>
        <pc:picChg chg="add mod">
          <ac:chgData name="Emily Avila" userId="939183f2-1b0e-483a-ae5d-627ac523c81d" providerId="ADAL" clId="{9AF7A43B-2D1E-F941-A01E-236798787053}" dt="2020-07-10T23:49:16.201" v="716" actId="1036"/>
          <ac:picMkLst>
            <pc:docMk/>
            <pc:sldMk cId="1919955237" sldId="309"/>
            <ac:picMk id="3" creationId="{76EDDABB-C458-E94B-96FA-9CABE38EC109}"/>
          </ac:picMkLst>
        </pc:picChg>
      </pc:sldChg>
      <pc:sldChg chg="add">
        <pc:chgData name="Emily Avila" userId="939183f2-1b0e-483a-ae5d-627ac523c81d" providerId="ADAL" clId="{9AF7A43B-2D1E-F941-A01E-236798787053}" dt="2020-07-11T04:53:17.640" v="1000" actId="22"/>
        <pc:sldMkLst>
          <pc:docMk/>
          <pc:sldMk cId="535892575" sldId="310"/>
        </pc:sldMkLst>
      </pc:sldChg>
      <pc:sldChg chg="addSp delSp modSp new">
        <pc:chgData name="Emily Avila" userId="939183f2-1b0e-483a-ae5d-627ac523c81d" providerId="ADAL" clId="{9AF7A43B-2D1E-F941-A01E-236798787053}" dt="2020-07-11T06:22:19.310" v="1931" actId="14100"/>
        <pc:sldMkLst>
          <pc:docMk/>
          <pc:sldMk cId="2728162536" sldId="311"/>
        </pc:sldMkLst>
        <pc:spChg chg="mod">
          <ac:chgData name="Emily Avila" userId="939183f2-1b0e-483a-ae5d-627ac523c81d" providerId="ADAL" clId="{9AF7A43B-2D1E-F941-A01E-236798787053}" dt="2020-07-11T06:04:47.163" v="1632" actId="14100"/>
          <ac:spMkLst>
            <pc:docMk/>
            <pc:sldMk cId="2728162536" sldId="311"/>
            <ac:spMk id="2" creationId="{F68B6790-896C-FB49-BA9D-24F189BC4303}"/>
          </ac:spMkLst>
        </pc:spChg>
        <pc:spChg chg="del">
          <ac:chgData name="Emily Avila" userId="939183f2-1b0e-483a-ae5d-627ac523c81d" providerId="ADAL" clId="{9AF7A43B-2D1E-F941-A01E-236798787053}" dt="2020-07-11T05:37:56.854" v="1144" actId="478"/>
          <ac:spMkLst>
            <pc:docMk/>
            <pc:sldMk cId="2728162536" sldId="311"/>
            <ac:spMk id="3" creationId="{6D13F4AF-97E1-A240-8434-2FFBADDC4A2F}"/>
          </ac:spMkLst>
        </pc:spChg>
        <pc:spChg chg="mod">
          <ac:chgData name="Emily Avila" userId="939183f2-1b0e-483a-ae5d-627ac523c81d" providerId="ADAL" clId="{9AF7A43B-2D1E-F941-A01E-236798787053}" dt="2020-07-11T06:07:30.035" v="1635" actId="27636"/>
          <ac:spMkLst>
            <pc:docMk/>
            <pc:sldMk cId="2728162536" sldId="311"/>
            <ac:spMk id="4" creationId="{30C36AC5-4B90-A24A-BA1E-478D6E100A64}"/>
          </ac:spMkLst>
        </pc:spChg>
        <pc:spChg chg="add del">
          <ac:chgData name="Emily Avila" userId="939183f2-1b0e-483a-ae5d-627ac523c81d" providerId="ADAL" clId="{9AF7A43B-2D1E-F941-A01E-236798787053}" dt="2020-07-11T05:37:49.486" v="1142" actId="571"/>
          <ac:spMkLst>
            <pc:docMk/>
            <pc:sldMk cId="2728162536" sldId="311"/>
            <ac:spMk id="6" creationId="{4E13C4A7-56C0-974C-9D07-930CF413B444}"/>
          </ac:spMkLst>
        </pc:spChg>
        <pc:spChg chg="add mod">
          <ac:chgData name="Emily Avila" userId="939183f2-1b0e-483a-ae5d-627ac523c81d" providerId="ADAL" clId="{9AF7A43B-2D1E-F941-A01E-236798787053}" dt="2020-07-11T06:04:23.987" v="1627" actId="1076"/>
          <ac:spMkLst>
            <pc:docMk/>
            <pc:sldMk cId="2728162536" sldId="311"/>
            <ac:spMk id="10" creationId="{89136E4B-8BB8-2F4A-98A7-912CE12A8D6B}"/>
          </ac:spMkLst>
        </pc:spChg>
        <pc:picChg chg="add mod">
          <ac:chgData name="Emily Avila" userId="939183f2-1b0e-483a-ae5d-627ac523c81d" providerId="ADAL" clId="{9AF7A43B-2D1E-F941-A01E-236798787053}" dt="2020-07-11T06:22:19.310" v="1931" actId="14100"/>
          <ac:picMkLst>
            <pc:docMk/>
            <pc:sldMk cId="2728162536" sldId="311"/>
            <ac:picMk id="9" creationId="{051DA410-ECAD-A14B-BC90-4825366FEBBC}"/>
          </ac:picMkLst>
        </pc:picChg>
      </pc:sldChg>
      <pc:sldChg chg="addSp delSp modSp new">
        <pc:chgData name="Emily Avila" userId="939183f2-1b0e-483a-ae5d-627ac523c81d" providerId="ADAL" clId="{9AF7A43B-2D1E-F941-A01E-236798787053}" dt="2020-07-11T05:57:44.232" v="1434" actId="478"/>
        <pc:sldMkLst>
          <pc:docMk/>
          <pc:sldMk cId="1649545782" sldId="312"/>
        </pc:sldMkLst>
        <pc:spChg chg="del">
          <ac:chgData name="Emily Avila" userId="939183f2-1b0e-483a-ae5d-627ac523c81d" providerId="ADAL" clId="{9AF7A43B-2D1E-F941-A01E-236798787053}" dt="2020-07-11T05:57:44.232" v="1434" actId="478"/>
          <ac:spMkLst>
            <pc:docMk/>
            <pc:sldMk cId="1649545782" sldId="312"/>
            <ac:spMk id="2" creationId="{0691F8D6-919A-284C-B33F-F305C0AEF4A4}"/>
          </ac:spMkLst>
        </pc:spChg>
        <pc:spChg chg="del">
          <ac:chgData name="Emily Avila" userId="939183f2-1b0e-483a-ae5d-627ac523c81d" providerId="ADAL" clId="{9AF7A43B-2D1E-F941-A01E-236798787053}" dt="2020-07-11T05:56:22.604" v="1406" actId="478"/>
          <ac:spMkLst>
            <pc:docMk/>
            <pc:sldMk cId="1649545782" sldId="312"/>
            <ac:spMk id="3" creationId="{B5A72926-05D7-4340-A6BD-920264E97D8D}"/>
          </ac:spMkLst>
        </pc:spChg>
        <pc:spChg chg="mod">
          <ac:chgData name="Emily Avila" userId="939183f2-1b0e-483a-ae5d-627ac523c81d" providerId="ADAL" clId="{9AF7A43B-2D1E-F941-A01E-236798787053}" dt="2020-07-11T05:57:36.728" v="1433" actId="1576"/>
          <ac:spMkLst>
            <pc:docMk/>
            <pc:sldMk cId="1649545782" sldId="312"/>
            <ac:spMk id="4" creationId="{03ED06A3-353F-1F4B-96A6-6618E493A3E6}"/>
          </ac:spMkLst>
        </pc:spChg>
        <pc:picChg chg="add mod">
          <ac:chgData name="Emily Avila" userId="939183f2-1b0e-483a-ae5d-627ac523c81d" providerId="ADAL" clId="{9AF7A43B-2D1E-F941-A01E-236798787053}" dt="2020-07-11T05:57:07.192" v="1418" actId="1076"/>
          <ac:picMkLst>
            <pc:docMk/>
            <pc:sldMk cId="1649545782" sldId="312"/>
            <ac:picMk id="7" creationId="{572F37B2-87CB-D540-BFCC-CCE2CA189413}"/>
          </ac:picMkLst>
        </pc:picChg>
      </pc:sldChg>
      <pc:sldChg chg="addSp delSp modSp new">
        <pc:chgData name="Emily Avila" userId="939183f2-1b0e-483a-ae5d-627ac523c81d" providerId="ADAL" clId="{9AF7A43B-2D1E-F941-A01E-236798787053}" dt="2020-07-11T06:12:21.181" v="1824" actId="14100"/>
        <pc:sldMkLst>
          <pc:docMk/>
          <pc:sldMk cId="3350399165" sldId="313"/>
        </pc:sldMkLst>
        <pc:spChg chg="mod">
          <ac:chgData name="Emily Avila" userId="939183f2-1b0e-483a-ae5d-627ac523c81d" providerId="ADAL" clId="{9AF7A43B-2D1E-F941-A01E-236798787053}" dt="2020-07-11T06:12:21.181" v="1824" actId="14100"/>
          <ac:spMkLst>
            <pc:docMk/>
            <pc:sldMk cId="3350399165" sldId="313"/>
            <ac:spMk id="2" creationId="{A5938494-4D6C-1B4F-901F-5B5F040B5880}"/>
          </ac:spMkLst>
        </pc:spChg>
        <pc:spChg chg="del">
          <ac:chgData name="Emily Avila" userId="939183f2-1b0e-483a-ae5d-627ac523c81d" providerId="ADAL" clId="{9AF7A43B-2D1E-F941-A01E-236798787053}" dt="2020-07-11T05:59:23.778" v="1436" actId="478"/>
          <ac:spMkLst>
            <pc:docMk/>
            <pc:sldMk cId="3350399165" sldId="313"/>
            <ac:spMk id="3" creationId="{F64070BF-FD38-0140-8DA0-88ED205A5D70}"/>
          </ac:spMkLst>
        </pc:spChg>
        <pc:spChg chg="mod">
          <ac:chgData name="Emily Avila" userId="939183f2-1b0e-483a-ae5d-627ac523c81d" providerId="ADAL" clId="{9AF7A43B-2D1E-F941-A01E-236798787053}" dt="2020-07-11T06:00:50.787" v="1539" actId="1036"/>
          <ac:spMkLst>
            <pc:docMk/>
            <pc:sldMk cId="3350399165" sldId="313"/>
            <ac:spMk id="4" creationId="{8D9CAE91-19B6-834D-8ED6-851028AA8446}"/>
          </ac:spMkLst>
        </pc:spChg>
        <pc:picChg chg="add mod">
          <ac:chgData name="Emily Avila" userId="939183f2-1b0e-483a-ae5d-627ac523c81d" providerId="ADAL" clId="{9AF7A43B-2D1E-F941-A01E-236798787053}" dt="2020-07-11T06:00:55.799" v="1562" actId="1036"/>
          <ac:picMkLst>
            <pc:docMk/>
            <pc:sldMk cId="3350399165" sldId="313"/>
            <ac:picMk id="7" creationId="{5F5DA07A-FDE3-B84D-A277-1C965211260D}"/>
          </ac:picMkLst>
        </pc:picChg>
      </pc:sldChg>
      <pc:sldChg chg="addSp delSp modSp new">
        <pc:chgData name="Emily Avila" userId="939183f2-1b0e-483a-ae5d-627ac523c81d" providerId="ADAL" clId="{9AF7A43B-2D1E-F941-A01E-236798787053}" dt="2020-07-11T06:11:05.376" v="1763" actId="1036"/>
        <pc:sldMkLst>
          <pc:docMk/>
          <pc:sldMk cId="3244636191" sldId="314"/>
        </pc:sldMkLst>
        <pc:spChg chg="del mod">
          <ac:chgData name="Emily Avila" userId="939183f2-1b0e-483a-ae5d-627ac523c81d" providerId="ADAL" clId="{9AF7A43B-2D1E-F941-A01E-236798787053}" dt="2020-07-11T06:10:53.351" v="1741" actId="478"/>
          <ac:spMkLst>
            <pc:docMk/>
            <pc:sldMk cId="3244636191" sldId="314"/>
            <ac:spMk id="2" creationId="{F8B5E48D-65E7-B64A-BEC3-0549934DD3A2}"/>
          </ac:spMkLst>
        </pc:spChg>
        <pc:spChg chg="del">
          <ac:chgData name="Emily Avila" userId="939183f2-1b0e-483a-ae5d-627ac523c81d" providerId="ADAL" clId="{9AF7A43B-2D1E-F941-A01E-236798787053}" dt="2020-07-11T06:07:43.734" v="1669" actId="478"/>
          <ac:spMkLst>
            <pc:docMk/>
            <pc:sldMk cId="3244636191" sldId="314"/>
            <ac:spMk id="3" creationId="{75917EA2-297B-A646-BE14-B4006E6C618A}"/>
          </ac:spMkLst>
        </pc:spChg>
        <pc:spChg chg="mod">
          <ac:chgData name="Emily Avila" userId="939183f2-1b0e-483a-ae5d-627ac523c81d" providerId="ADAL" clId="{9AF7A43B-2D1E-F941-A01E-236798787053}" dt="2020-07-11T06:11:05.376" v="1763" actId="1036"/>
          <ac:spMkLst>
            <pc:docMk/>
            <pc:sldMk cId="3244636191" sldId="314"/>
            <ac:spMk id="4" creationId="{78D99947-B7D6-4A4D-8073-0DBFD4FC9FC8}"/>
          </ac:spMkLst>
        </pc:spChg>
        <pc:spChg chg="add del">
          <ac:chgData name="Emily Avila" userId="939183f2-1b0e-483a-ae5d-627ac523c81d" providerId="ADAL" clId="{9AF7A43B-2D1E-F941-A01E-236798787053}" dt="2020-07-11T06:07:56.813" v="1671" actId="478"/>
          <ac:spMkLst>
            <pc:docMk/>
            <pc:sldMk cId="3244636191" sldId="314"/>
            <ac:spMk id="6" creationId="{743BE572-E797-A649-9F48-9C0122B3CF6C}"/>
          </ac:spMkLst>
        </pc:spChg>
        <pc:spChg chg="add del mod">
          <ac:chgData name="Emily Avila" userId="939183f2-1b0e-483a-ae5d-627ac523c81d" providerId="ADAL" clId="{9AF7A43B-2D1E-F941-A01E-236798787053}" dt="2020-07-11T06:09:19.335" v="1739" actId="478"/>
          <ac:spMkLst>
            <pc:docMk/>
            <pc:sldMk cId="3244636191" sldId="314"/>
            <ac:spMk id="8" creationId="{FBEC5D68-F643-224C-9C52-28B6AEDB3499}"/>
          </ac:spMkLst>
        </pc:spChg>
        <pc:spChg chg="add del mod">
          <ac:chgData name="Emily Avila" userId="939183f2-1b0e-483a-ae5d-627ac523c81d" providerId="ADAL" clId="{9AF7A43B-2D1E-F941-A01E-236798787053}" dt="2020-07-11T06:10:55.715" v="1742" actId="478"/>
          <ac:spMkLst>
            <pc:docMk/>
            <pc:sldMk cId="3244636191" sldId="314"/>
            <ac:spMk id="13" creationId="{6EF2F862-1E5A-F646-8CF1-94EA6C11D88F}"/>
          </ac:spMkLst>
        </pc:spChg>
        <pc:picChg chg="add mod">
          <ac:chgData name="Emily Avila" userId="939183f2-1b0e-483a-ae5d-627ac523c81d" providerId="ADAL" clId="{9AF7A43B-2D1E-F941-A01E-236798787053}" dt="2020-07-11T06:10:58.680" v="1743" actId="1076"/>
          <ac:picMkLst>
            <pc:docMk/>
            <pc:sldMk cId="3244636191" sldId="314"/>
            <ac:picMk id="11" creationId="{F1D93114-6F75-3440-AD37-8C0755C775F6}"/>
          </ac:picMkLst>
        </pc:picChg>
      </pc:sldChg>
      <pc:sldChg chg="modSp add">
        <pc:chgData name="Emily Avila" userId="939183f2-1b0e-483a-ae5d-627ac523c81d" providerId="ADAL" clId="{9AF7A43B-2D1E-F941-A01E-236798787053}" dt="2020-07-11T06:23:56.514" v="1934" actId="27636"/>
        <pc:sldMkLst>
          <pc:docMk/>
          <pc:sldMk cId="1954968534" sldId="315"/>
        </pc:sldMkLst>
        <pc:spChg chg="mod">
          <ac:chgData name="Emily Avila" userId="939183f2-1b0e-483a-ae5d-627ac523c81d" providerId="ADAL" clId="{9AF7A43B-2D1E-F941-A01E-236798787053}" dt="2020-07-11T06:23:56.514" v="1934" actId="27636"/>
          <ac:spMkLst>
            <pc:docMk/>
            <pc:sldMk cId="1954968534" sldId="315"/>
            <ac:spMk id="5" creationId="{00000000-0000-0000-0000-000000000000}"/>
          </ac:spMkLst>
        </pc:spChg>
      </pc:sldChg>
      <pc:sldChg chg="add del">
        <pc:chgData name="Emily Avila" userId="939183f2-1b0e-483a-ae5d-627ac523c81d" providerId="ADAL" clId="{9AF7A43B-2D1E-F941-A01E-236798787053}" dt="2020-07-11T06:21:33.505" v="1930" actId="2696"/>
        <pc:sldMkLst>
          <pc:docMk/>
          <pc:sldMk cId="3547942588" sldId="316"/>
        </pc:sldMkLst>
      </pc:sldChg>
      <pc:sldChg chg="addSp delSp modSp new">
        <pc:chgData name="Emily Avila" userId="939183f2-1b0e-483a-ae5d-627ac523c81d" providerId="ADAL" clId="{9AF7A43B-2D1E-F941-A01E-236798787053}" dt="2020-07-11T06:31:45.882" v="2245" actId="1036"/>
        <pc:sldMkLst>
          <pc:docMk/>
          <pc:sldMk cId="3964023774" sldId="316"/>
        </pc:sldMkLst>
        <pc:spChg chg="mod">
          <ac:chgData name="Emily Avila" userId="939183f2-1b0e-483a-ae5d-627ac523c81d" providerId="ADAL" clId="{9AF7A43B-2D1E-F941-A01E-236798787053}" dt="2020-07-11T06:31:45.882" v="2245" actId="1036"/>
          <ac:spMkLst>
            <pc:docMk/>
            <pc:sldMk cId="3964023774" sldId="316"/>
            <ac:spMk id="2" creationId="{0E65956F-D8FD-374D-884C-195BFB101BB7}"/>
          </ac:spMkLst>
        </pc:spChg>
        <pc:spChg chg="del">
          <ac:chgData name="Emily Avila" userId="939183f2-1b0e-483a-ae5d-627ac523c81d" providerId="ADAL" clId="{9AF7A43B-2D1E-F941-A01E-236798787053}" dt="2020-07-11T06:30:05.055" v="2183" actId="21"/>
          <ac:spMkLst>
            <pc:docMk/>
            <pc:sldMk cId="3964023774" sldId="316"/>
            <ac:spMk id="3" creationId="{3C08368A-43A0-4A45-94E3-047AA25C31E8}"/>
          </ac:spMkLst>
        </pc:spChg>
        <pc:spChg chg="mod">
          <ac:chgData name="Emily Avila" userId="939183f2-1b0e-483a-ae5d-627ac523c81d" providerId="ADAL" clId="{9AF7A43B-2D1E-F941-A01E-236798787053}" dt="2020-07-11T06:31:21.370" v="2229" actId="14100"/>
          <ac:spMkLst>
            <pc:docMk/>
            <pc:sldMk cId="3964023774" sldId="316"/>
            <ac:spMk id="4" creationId="{D32530E0-8840-104B-AFD5-A746B57FEFB8}"/>
          </ac:spMkLst>
        </pc:spChg>
        <pc:spChg chg="add del mod">
          <ac:chgData name="Emily Avila" userId="939183f2-1b0e-483a-ae5d-627ac523c81d" providerId="ADAL" clId="{9AF7A43B-2D1E-F941-A01E-236798787053}" dt="2020-07-11T06:30:35.767" v="2190" actId="21"/>
          <ac:spMkLst>
            <pc:docMk/>
            <pc:sldMk cId="3964023774" sldId="316"/>
            <ac:spMk id="6" creationId="{8AD146E2-F837-4D4F-A287-93A7D8866D75}"/>
          </ac:spMkLst>
        </pc:spChg>
        <pc:picChg chg="add mod">
          <ac:chgData name="Emily Avila" userId="939183f2-1b0e-483a-ae5d-627ac523c81d" providerId="ADAL" clId="{9AF7A43B-2D1E-F941-A01E-236798787053}" dt="2020-07-11T06:31:40.604" v="2232" actId="14100"/>
          <ac:picMkLst>
            <pc:docMk/>
            <pc:sldMk cId="3964023774" sldId="316"/>
            <ac:picMk id="9" creationId="{D31AE2E9-B211-A94F-BA0A-700E1930AAC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7/10/20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10,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10,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10,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10,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10,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world-48186856"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vk.ovg.ox.ac.uk/vk/inactivated-flu-vaccin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bbc.com/news/health-5239448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imgur.com/a/8M7q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scientificanimations.com/autoimmune-diseases-symptoms-and-treatme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dc.gov"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old-ib.bioninja.com.au/options/option-f-microbes-and-biote/f1-diversity-of-microbes.html"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lideshare.net/asifkanth786/general-organization-and-characterstics-of-vir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dc.gov" TargetMode="External"/><Relationship Id="rId7" Type="http://schemas.openxmlformats.org/officeDocument/2006/relationships/image" Target="../media/image13.jpeg"/><Relationship Id="rId2" Type="http://schemas.openxmlformats.org/officeDocument/2006/relationships/hyperlink" Target="https://asm.org/Articles/2020/January/2019-Novel-Coronavirus-2019-nCoV-Update-Uncoatin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france24.com/en/20200328-can-the-coronavirus-infect-someone-twi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medicalxpress.com/news/2018-10-flu-americans-year.html"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toppr.com/ask/question/describe-the-structure-of-hiv-with-diagram/" TargetMode="Externa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youtube.com/watch?v=aPMpD-Zkv6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51802649-6A5E-4F20-B13F-6DB92909777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24939"/>
            <a:ext cx="1507110" cy="1077181"/>
          </a:xfrm>
          <a:prstGeom prst="rect">
            <a:avLst/>
          </a:prstGeom>
        </p:spPr>
      </p:pic>
      <p:pic>
        <p:nvPicPr>
          <p:cNvPr id="6" name="Figure" descr="Concepts of Biology">
            <a:extLst>
              <a:ext uri="{FF2B5EF4-FFF2-40B4-BE49-F238E27FC236}">
                <a16:creationId xmlns:a16="http://schemas.microsoft.com/office/drawing/2014/main" id="{57A7D654-84AA-4481-B69B-27EEE3BA0E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56493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17 THE IMMUNE SYSTEM AND DISEASE</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70831797-838F-4CC5-991B-76042956964B}"/>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88AEE16F-B6D2-42B7-B420-5D737B1310C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634620"/>
            <a:ext cx="8062912" cy="745491"/>
          </a:xfrm>
        </p:spPr>
        <p:txBody>
          <a:bodyPr>
            <a:normAutofit/>
          </a:bodyPr>
          <a:lstStyle/>
          <a:p>
            <a:r>
              <a:rPr lang="it-IT" sz="1600" dirty="0"/>
              <a:t>In influenza virus </a:t>
            </a:r>
            <a:r>
              <a:rPr lang="it-IT" sz="1600" dirty="0" err="1"/>
              <a:t>infection</a:t>
            </a:r>
            <a:r>
              <a:rPr lang="it-IT" sz="1600" dirty="0"/>
              <a:t>, </a:t>
            </a:r>
            <a:r>
              <a:rPr lang="it-IT" sz="1600" dirty="0" err="1"/>
              <a:t>glycoproteins</a:t>
            </a:r>
            <a:r>
              <a:rPr lang="it-IT" sz="1600" dirty="0"/>
              <a:t> </a:t>
            </a:r>
            <a:r>
              <a:rPr lang="it-IT" sz="1600" dirty="0" err="1"/>
              <a:t>attach</a:t>
            </a:r>
            <a:r>
              <a:rPr lang="it-IT" sz="1600" dirty="0"/>
              <a:t> to a </a:t>
            </a:r>
            <a:r>
              <a:rPr lang="it-IT" sz="1600" dirty="0" err="1"/>
              <a:t>host</a:t>
            </a:r>
            <a:r>
              <a:rPr lang="it-IT" sz="1600" dirty="0"/>
              <a:t> </a:t>
            </a:r>
            <a:r>
              <a:rPr lang="it-IT" sz="1600" dirty="0" err="1"/>
              <a:t>epithelial</a:t>
            </a:r>
            <a:r>
              <a:rPr lang="it-IT" sz="1600" dirty="0"/>
              <a:t> </a:t>
            </a:r>
            <a:r>
              <a:rPr lang="it-IT" sz="1600" dirty="0" err="1"/>
              <a:t>cell</a:t>
            </a:r>
            <a:r>
              <a:rPr lang="it-IT" sz="1600" dirty="0"/>
              <a:t>. </a:t>
            </a:r>
            <a:r>
              <a:rPr lang="it-IT" sz="1600" dirty="0" err="1"/>
              <a:t>As</a:t>
            </a:r>
            <a:r>
              <a:rPr lang="it-IT" sz="1600" dirty="0"/>
              <a:t> a </a:t>
            </a:r>
            <a:r>
              <a:rPr lang="it-IT" sz="1600" dirty="0" err="1"/>
              <a:t>result</a:t>
            </a:r>
            <a:r>
              <a:rPr lang="it-IT" sz="1600" dirty="0"/>
              <a:t>, </a:t>
            </a:r>
            <a:r>
              <a:rPr lang="en-US" sz="1600" dirty="0"/>
              <a:t>the virus is engulfed. RNA and proteins are made and assembled into new </a:t>
            </a:r>
            <a:r>
              <a:rPr lang="en-US" sz="1600" dirty="0" err="1"/>
              <a:t>virions</a:t>
            </a:r>
            <a:r>
              <a:rPr lang="en-US" sz="1600" dirty="0"/>
              <a:t>.</a:t>
            </a:r>
          </a:p>
        </p:txBody>
      </p:sp>
      <p:pic>
        <p:nvPicPr>
          <p:cNvPr id="2" name="Figure" descr="The illustration shows the steps of an influenza virus infection. In step 1, influenza virus becomes attached to a receptor on a target epithelial cell. In step 2, the cell engulfs the virus by endocytosis, and the virus becomes encased in the cell’s plasma membrane. In step 3, the membrane dissolves, and the viral contents are released into the cytoplasm. Viral mRNA enters the nucleus, where it is replicated by viral RNA polymerase. In step 4, viral mRNA exits to the cytoplasm, where it is used to make viral proteins. In step 5, new viral particles are released into the extracellular fluid. The cell, which is not killed in the process, continues to make new virus."/>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569" r="-2860"/>
          <a:stretch/>
        </p:blipFill>
        <p:spPr>
          <a:xfrm>
            <a:off x="217025" y="1514497"/>
            <a:ext cx="5674810" cy="3829006"/>
          </a:xfrm>
        </p:spPr>
      </p:pic>
      <p:pic>
        <p:nvPicPr>
          <p:cNvPr id="6" name="OpenStaxLogo" descr="openstax college logo">
            <a:extLst>
              <a:ext uri="{FF2B5EF4-FFF2-40B4-BE49-F238E27FC236}">
                <a16:creationId xmlns:a16="http://schemas.microsoft.com/office/drawing/2014/main" id="{5AB29BA6-D16C-4409-A62E-D687D95573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707530"/>
            <a:ext cx="8062912" cy="659535"/>
          </a:xfrm>
        </p:spPr>
        <p:txBody>
          <a:bodyPr/>
          <a:lstStyle/>
          <a:p>
            <a:r>
              <a:rPr lang="en-US" dirty="0"/>
              <a:t>The process of viral replication</a:t>
            </a:r>
          </a:p>
        </p:txBody>
      </p:sp>
      <p:pic>
        <p:nvPicPr>
          <p:cNvPr id="3" name="Picture 3">
            <a:extLst>
              <a:ext uri="{FF2B5EF4-FFF2-40B4-BE49-F238E27FC236}">
                <a16:creationId xmlns:a16="http://schemas.microsoft.com/office/drawing/2014/main" id="{0E63B885-7F99-DC4B-B4F8-7A486BA51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9598" y="1793293"/>
            <a:ext cx="3031184" cy="3031924"/>
          </a:xfrm>
          <a:prstGeom prst="rect">
            <a:avLst/>
          </a:prstGeom>
        </p:spPr>
      </p:pic>
    </p:spTree>
    <p:extLst>
      <p:ext uri="{BB962C8B-B14F-4D97-AF65-F5344CB8AC3E}">
        <p14:creationId xmlns:p14="http://schemas.microsoft.com/office/powerpoint/2010/main" val="13597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77362DC1-1641-4A1D-BF17-066D4B2B232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There are two main parts to the vertebrate immune system. The innate immune system, which is made up of physical barriers and internal defenses, responds to all pathogens. The adaptive immune system is highly specific.</a:t>
            </a:r>
          </a:p>
        </p:txBody>
      </p:sp>
      <p:pic>
        <p:nvPicPr>
          <p:cNvPr id="2" name="Figure" descr="Table shows vertebrate immunity, with 2 columns for innate and adaptive immune system characteristics. The innate immune system if further divided into physical barriers and internal defenses. Under physical barriers are: skin, hairs, cilia, mucus membranes, mucus and chemical secretions, digestive enzymes in mouth, and stomach acid. Under internal defenses are: inflammatory response, complement proteins, phagocytic cells, and natural killer (NK) cells. In the adaptive immune system column are: antibodies and the humoral immune response, cell-mediated immune response, and memory respon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138" b="-14138"/>
          <a:stretch>
            <a:fillRect/>
          </a:stretch>
        </p:blipFill>
        <p:spPr/>
      </p:pic>
      <p:pic>
        <p:nvPicPr>
          <p:cNvPr id="6" name="OpenStaxLogo" descr="openstax college logo">
            <a:extLst>
              <a:ext uri="{FF2B5EF4-FFF2-40B4-BE49-F238E27FC236}">
                <a16:creationId xmlns:a16="http://schemas.microsoft.com/office/drawing/2014/main" id="{6AD5DE21-2737-4751-BB19-EA5A45ED99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530506"/>
            <a:ext cx="8062912" cy="827912"/>
          </a:xfrm>
        </p:spPr>
        <p:txBody>
          <a:bodyPr>
            <a:normAutofit/>
          </a:bodyPr>
          <a:lstStyle/>
          <a:p>
            <a:r>
              <a:rPr lang="en-US" dirty="0"/>
              <a:t>How does the immune system protect an organism from viruses?</a:t>
            </a:r>
          </a:p>
        </p:txBody>
      </p:sp>
    </p:spTree>
    <p:extLst>
      <p:ext uri="{BB962C8B-B14F-4D97-AF65-F5344CB8AC3E}">
        <p14:creationId xmlns:p14="http://schemas.microsoft.com/office/powerpoint/2010/main" val="1954968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6790-896C-FB49-BA9D-24F189BC4303}"/>
              </a:ext>
            </a:extLst>
          </p:cNvPr>
          <p:cNvSpPr>
            <a:spLocks noGrp="1"/>
          </p:cNvSpPr>
          <p:nvPr>
            <p:ph type="title"/>
          </p:nvPr>
        </p:nvSpPr>
        <p:spPr>
          <a:xfrm>
            <a:off x="457199" y="602848"/>
            <a:ext cx="3698433" cy="1237848"/>
          </a:xfrm>
        </p:spPr>
        <p:txBody>
          <a:bodyPr>
            <a:normAutofit/>
          </a:bodyPr>
          <a:lstStyle/>
          <a:p>
            <a:r>
              <a:rPr lang="en-US" dirty="0"/>
              <a:t>How do vaccines prevent and treat infection?</a:t>
            </a:r>
          </a:p>
        </p:txBody>
      </p:sp>
      <p:sp>
        <p:nvSpPr>
          <p:cNvPr id="4" name="Text Placeholder 3">
            <a:extLst>
              <a:ext uri="{FF2B5EF4-FFF2-40B4-BE49-F238E27FC236}">
                <a16:creationId xmlns:a16="http://schemas.microsoft.com/office/drawing/2014/main" id="{30C36AC5-4B90-A24A-BA1E-478D6E100A64}"/>
              </a:ext>
            </a:extLst>
          </p:cNvPr>
          <p:cNvSpPr>
            <a:spLocks noGrp="1"/>
          </p:cNvSpPr>
          <p:nvPr>
            <p:ph type="body" sz="quarter" idx="14"/>
          </p:nvPr>
        </p:nvSpPr>
        <p:spPr>
          <a:xfrm>
            <a:off x="151757" y="2818174"/>
            <a:ext cx="3489446" cy="3798500"/>
          </a:xfrm>
        </p:spPr>
        <p:txBody>
          <a:bodyPr>
            <a:normAutofit/>
          </a:bodyPr>
          <a:lstStyle/>
          <a:p>
            <a:pPr marL="342900" indent="-342900">
              <a:buFont typeface="Arial" panose="020B0604020202020204" pitchFamily="34" charset="0"/>
              <a:buChar char="•"/>
            </a:pPr>
            <a:r>
              <a:rPr lang="en-US" dirty="0"/>
              <a:t>Vaccine: A weakened solution of virus components, virus or other agents that produce an immune response leading to future immunity to the virus.</a:t>
            </a:r>
          </a:p>
          <a:p>
            <a:pPr marL="1074420" lvl="1" indent="-342900">
              <a:buFont typeface="Arial" panose="020B0604020202020204" pitchFamily="34" charset="0"/>
              <a:buChar char="•"/>
            </a:pPr>
            <a:endParaRPr lang="en-US" dirty="0"/>
          </a:p>
          <a:p>
            <a:endParaRPr lang="en-US" dirty="0"/>
          </a:p>
        </p:txBody>
      </p:sp>
      <p:pic>
        <p:nvPicPr>
          <p:cNvPr id="9" name="Picture 8">
            <a:extLst>
              <a:ext uri="{FF2B5EF4-FFF2-40B4-BE49-F238E27FC236}">
                <a16:creationId xmlns:a16="http://schemas.microsoft.com/office/drawing/2014/main" id="{051DA410-ECAD-A14B-BC90-4825366FEBBC}"/>
              </a:ext>
            </a:extLst>
          </p:cNvPr>
          <p:cNvPicPr>
            <a:picLocks noChangeAspect="1"/>
          </p:cNvPicPr>
          <p:nvPr/>
        </p:nvPicPr>
        <p:blipFill>
          <a:blip r:embed="rId2"/>
          <a:stretch>
            <a:fillRect/>
          </a:stretch>
        </p:blipFill>
        <p:spPr>
          <a:xfrm>
            <a:off x="4647478" y="739494"/>
            <a:ext cx="3876472" cy="5911620"/>
          </a:xfrm>
          <a:prstGeom prst="rect">
            <a:avLst/>
          </a:prstGeom>
        </p:spPr>
      </p:pic>
      <p:sp>
        <p:nvSpPr>
          <p:cNvPr id="10" name="TextBox 9">
            <a:extLst>
              <a:ext uri="{FF2B5EF4-FFF2-40B4-BE49-F238E27FC236}">
                <a16:creationId xmlns:a16="http://schemas.microsoft.com/office/drawing/2014/main" id="{89136E4B-8BB8-2F4A-98A7-912CE12A8D6B}"/>
              </a:ext>
            </a:extLst>
          </p:cNvPr>
          <p:cNvSpPr txBox="1"/>
          <p:nvPr/>
        </p:nvSpPr>
        <p:spPr>
          <a:xfrm>
            <a:off x="5355220" y="6447397"/>
            <a:ext cx="1828800" cy="338554"/>
          </a:xfrm>
          <a:prstGeom prst="rect">
            <a:avLst/>
          </a:prstGeom>
          <a:noFill/>
        </p:spPr>
        <p:txBody>
          <a:bodyPr wrap="square" rtlCol="0">
            <a:spAutoFit/>
          </a:bodyPr>
          <a:lstStyle/>
          <a:p>
            <a:pPr algn="l"/>
            <a:r>
              <a:rPr lang="en-US" sz="1600" dirty="0"/>
              <a:t>Image from </a:t>
            </a:r>
            <a:r>
              <a:rPr lang="en-US" sz="1600" dirty="0">
                <a:hlinkClick r:id="rId3"/>
              </a:rPr>
              <a:t>BBC</a:t>
            </a:r>
            <a:endParaRPr lang="en-US" sz="1600" dirty="0"/>
          </a:p>
        </p:txBody>
      </p:sp>
    </p:spTree>
    <p:extLst>
      <p:ext uri="{BB962C8B-B14F-4D97-AF65-F5344CB8AC3E}">
        <p14:creationId xmlns:p14="http://schemas.microsoft.com/office/powerpoint/2010/main" val="272816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8494-4D6C-1B4F-901F-5B5F040B5880}"/>
              </a:ext>
            </a:extLst>
          </p:cNvPr>
          <p:cNvSpPr>
            <a:spLocks noGrp="1"/>
          </p:cNvSpPr>
          <p:nvPr>
            <p:ph type="title"/>
          </p:nvPr>
        </p:nvSpPr>
        <p:spPr>
          <a:xfrm>
            <a:off x="457200" y="522468"/>
            <a:ext cx="8062912" cy="812445"/>
          </a:xfrm>
        </p:spPr>
        <p:txBody>
          <a:bodyPr>
            <a:normAutofit fontScale="90000"/>
          </a:bodyPr>
          <a:lstStyle/>
          <a:p>
            <a:r>
              <a:rPr lang="en-US" dirty="0"/>
              <a:t>The relationship between evolution and the annual flu shot</a:t>
            </a:r>
          </a:p>
        </p:txBody>
      </p:sp>
      <p:sp>
        <p:nvSpPr>
          <p:cNvPr id="4" name="Text Placeholder 3">
            <a:extLst>
              <a:ext uri="{FF2B5EF4-FFF2-40B4-BE49-F238E27FC236}">
                <a16:creationId xmlns:a16="http://schemas.microsoft.com/office/drawing/2014/main" id="{8D9CAE91-19B6-834D-8ED6-851028AA8446}"/>
              </a:ext>
            </a:extLst>
          </p:cNvPr>
          <p:cNvSpPr>
            <a:spLocks noGrp="1"/>
          </p:cNvSpPr>
          <p:nvPr>
            <p:ph type="body" sz="quarter" idx="14"/>
          </p:nvPr>
        </p:nvSpPr>
        <p:spPr>
          <a:xfrm>
            <a:off x="457200" y="6052596"/>
            <a:ext cx="8062912" cy="640997"/>
          </a:xfrm>
        </p:spPr>
        <p:txBody>
          <a:bodyPr/>
          <a:lstStyle/>
          <a:p>
            <a:r>
              <a:rPr lang="en-US" dirty="0"/>
              <a:t>Image from </a:t>
            </a:r>
            <a:r>
              <a:rPr lang="en-US" dirty="0">
                <a:hlinkClick r:id="rId2"/>
              </a:rPr>
              <a:t>Vaccine Knowledge</a:t>
            </a:r>
            <a:endParaRPr lang="en-US" dirty="0"/>
          </a:p>
        </p:txBody>
      </p:sp>
      <p:pic>
        <p:nvPicPr>
          <p:cNvPr id="7" name="Picture 6">
            <a:extLst>
              <a:ext uri="{FF2B5EF4-FFF2-40B4-BE49-F238E27FC236}">
                <a16:creationId xmlns:a16="http://schemas.microsoft.com/office/drawing/2014/main" id="{5F5DA07A-FDE3-B84D-A277-1C965211260D}"/>
              </a:ext>
            </a:extLst>
          </p:cNvPr>
          <p:cNvPicPr>
            <a:picLocks noChangeAspect="1"/>
          </p:cNvPicPr>
          <p:nvPr/>
        </p:nvPicPr>
        <p:blipFill>
          <a:blip r:embed="rId3"/>
          <a:stretch>
            <a:fillRect/>
          </a:stretch>
        </p:blipFill>
        <p:spPr>
          <a:xfrm>
            <a:off x="457200" y="2151212"/>
            <a:ext cx="8062912" cy="3225165"/>
          </a:xfrm>
          <a:prstGeom prst="rect">
            <a:avLst/>
          </a:prstGeom>
        </p:spPr>
      </p:pic>
    </p:spTree>
    <p:extLst>
      <p:ext uri="{BB962C8B-B14F-4D97-AF65-F5344CB8AC3E}">
        <p14:creationId xmlns:p14="http://schemas.microsoft.com/office/powerpoint/2010/main" val="335039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ED06A3-353F-1F4B-96A6-6618E493A3E6}"/>
              </a:ext>
            </a:extLst>
          </p:cNvPr>
          <p:cNvSpPr>
            <a:spLocks noGrp="1"/>
          </p:cNvSpPr>
          <p:nvPr>
            <p:ph type="body" sz="quarter" idx="14"/>
          </p:nvPr>
        </p:nvSpPr>
        <p:spPr/>
        <p:txBody>
          <a:bodyPr/>
          <a:lstStyle/>
          <a:p>
            <a:r>
              <a:rPr lang="en-US" dirty="0"/>
              <a:t>Image from </a:t>
            </a:r>
            <a:r>
              <a:rPr lang="en-US" dirty="0">
                <a:hlinkClick r:id="rId2"/>
              </a:rPr>
              <a:t>BBC</a:t>
            </a:r>
            <a:endParaRPr lang="en-US" dirty="0"/>
          </a:p>
        </p:txBody>
      </p:sp>
      <p:pic>
        <p:nvPicPr>
          <p:cNvPr id="7" name="Picture 6">
            <a:extLst>
              <a:ext uri="{FF2B5EF4-FFF2-40B4-BE49-F238E27FC236}">
                <a16:creationId xmlns:a16="http://schemas.microsoft.com/office/drawing/2014/main" id="{572F37B2-87CB-D540-BFCC-CCE2CA189413}"/>
              </a:ext>
            </a:extLst>
          </p:cNvPr>
          <p:cNvPicPr>
            <a:picLocks noChangeAspect="1"/>
          </p:cNvPicPr>
          <p:nvPr/>
        </p:nvPicPr>
        <p:blipFill>
          <a:blip r:embed="rId3"/>
          <a:stretch>
            <a:fillRect/>
          </a:stretch>
        </p:blipFill>
        <p:spPr>
          <a:xfrm>
            <a:off x="2708798" y="1023886"/>
            <a:ext cx="3006202" cy="5592788"/>
          </a:xfrm>
          <a:prstGeom prst="rect">
            <a:avLst/>
          </a:prstGeom>
        </p:spPr>
      </p:pic>
    </p:spTree>
    <p:extLst>
      <p:ext uri="{BB962C8B-B14F-4D97-AF65-F5344CB8AC3E}">
        <p14:creationId xmlns:p14="http://schemas.microsoft.com/office/powerpoint/2010/main" val="1649545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D99947-B7D6-4A4D-8073-0DBFD4FC9FC8}"/>
              </a:ext>
            </a:extLst>
          </p:cNvPr>
          <p:cNvSpPr>
            <a:spLocks noGrp="1"/>
          </p:cNvSpPr>
          <p:nvPr>
            <p:ph type="body" sz="quarter" idx="14"/>
          </p:nvPr>
        </p:nvSpPr>
        <p:spPr>
          <a:xfrm>
            <a:off x="457200" y="6020444"/>
            <a:ext cx="8062912" cy="504351"/>
          </a:xfrm>
        </p:spPr>
        <p:txBody>
          <a:bodyPr/>
          <a:lstStyle/>
          <a:p>
            <a:r>
              <a:rPr lang="en-US" dirty="0">
                <a:hlinkClick r:id="rId2"/>
              </a:rPr>
              <a:t>Effects of Herd Immunity animation</a:t>
            </a:r>
            <a:endParaRPr lang="en-US" dirty="0"/>
          </a:p>
        </p:txBody>
      </p:sp>
      <p:pic>
        <p:nvPicPr>
          <p:cNvPr id="11" name="Picture 10">
            <a:extLst>
              <a:ext uri="{FF2B5EF4-FFF2-40B4-BE49-F238E27FC236}">
                <a16:creationId xmlns:a16="http://schemas.microsoft.com/office/drawing/2014/main" id="{F1D93114-6F75-3440-AD37-8C0755C775F6}"/>
              </a:ext>
            </a:extLst>
          </p:cNvPr>
          <p:cNvPicPr>
            <a:picLocks noChangeAspect="1"/>
          </p:cNvPicPr>
          <p:nvPr/>
        </p:nvPicPr>
        <p:blipFill>
          <a:blip r:embed="rId3"/>
          <a:stretch>
            <a:fillRect/>
          </a:stretch>
        </p:blipFill>
        <p:spPr>
          <a:xfrm>
            <a:off x="762000" y="1073391"/>
            <a:ext cx="7620000" cy="3987800"/>
          </a:xfrm>
          <a:prstGeom prst="rect">
            <a:avLst/>
          </a:prstGeom>
        </p:spPr>
      </p:pic>
    </p:spTree>
    <p:extLst>
      <p:ext uri="{BB962C8B-B14F-4D97-AF65-F5344CB8AC3E}">
        <p14:creationId xmlns:p14="http://schemas.microsoft.com/office/powerpoint/2010/main" val="324463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5D42ED95-ED3F-41AE-976B-8F72618C5FF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2451019"/>
            <a:ext cx="3913188" cy="3913571"/>
          </a:xfrm>
        </p:spPr>
        <p:txBody>
          <a:bodyPr>
            <a:noAutofit/>
          </a:bodyPr>
          <a:lstStyle/>
          <a:p>
            <a:r>
              <a:rPr lang="en-US" sz="1600" dirty="0">
                <a:solidFill>
                  <a:srgbClr val="000000"/>
                </a:solidFill>
              </a:rPr>
              <a:t>On first exposure to an allergen, an antibody is synthesized by plasma cells in response to a harmless antigen. The antibodies bind to mast cells, and on secondary exposure, the mast cells release histamines and other modulators that cause the symptoms of allergy. (credit: modification of work by NIH)</a:t>
            </a:r>
          </a:p>
        </p:txBody>
      </p:sp>
      <p:pic>
        <p:nvPicPr>
          <p:cNvPr id="2" name="Figure" descr="Illustration shows ragweed pollen attached to the surface of a B cell. The B cell is activated, producing plasma cells that release IgE. The IgE is presented on the surface of a mast cell. Upon a second exposure, binding of the antigen to the IgE-primed mast cells causes the release of chemical mediators that elicit an allergic rea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266" r="-17266"/>
          <a:stretch>
            <a:fillRect/>
          </a:stretch>
        </p:blipFill>
        <p:spPr>
          <a:xfrm>
            <a:off x="972594" y="1779915"/>
            <a:ext cx="3516855" cy="4584373"/>
          </a:xfrm>
        </p:spPr>
      </p:pic>
      <p:pic>
        <p:nvPicPr>
          <p:cNvPr id="6" name="OpenStaxLogo" descr="openstax college logo">
            <a:extLst>
              <a:ext uri="{FF2B5EF4-FFF2-40B4-BE49-F238E27FC236}">
                <a16:creationId xmlns:a16="http://schemas.microsoft.com/office/drawing/2014/main" id="{7382B07C-ABF9-414E-A055-0375BD9994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550065"/>
            <a:ext cx="8062912" cy="819970"/>
          </a:xfrm>
        </p:spPr>
        <p:txBody>
          <a:bodyPr>
            <a:normAutofit fontScale="90000"/>
          </a:bodyPr>
          <a:lstStyle/>
          <a:p>
            <a:pPr algn="ctr"/>
            <a:r>
              <a:rPr lang="en-US" sz="2400" dirty="0">
                <a:solidFill>
                  <a:srgbClr val="6CB255"/>
                </a:solidFill>
              </a:rPr>
              <a:t>Allergies </a:t>
            </a:r>
            <a:br>
              <a:rPr lang="en-US" sz="2400" dirty="0">
                <a:solidFill>
                  <a:srgbClr val="6CB255"/>
                </a:solidFill>
              </a:rPr>
            </a:br>
            <a:r>
              <a:rPr lang="en-US" sz="2400" dirty="0">
                <a:solidFill>
                  <a:srgbClr val="6CB255"/>
                </a:solidFill>
              </a:rPr>
              <a:t>Immediate and delayed hypersensitivities</a:t>
            </a:r>
          </a:p>
        </p:txBody>
      </p:sp>
    </p:spTree>
    <p:extLst>
      <p:ext uri="{BB962C8B-B14F-4D97-AF65-F5344CB8AC3E}">
        <p14:creationId xmlns:p14="http://schemas.microsoft.com/office/powerpoint/2010/main" val="1940346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956F-D8FD-374D-884C-195BFB101BB7}"/>
              </a:ext>
            </a:extLst>
          </p:cNvPr>
          <p:cNvSpPr>
            <a:spLocks noGrp="1"/>
          </p:cNvSpPr>
          <p:nvPr>
            <p:ph type="title"/>
          </p:nvPr>
        </p:nvSpPr>
        <p:spPr>
          <a:xfrm>
            <a:off x="457200" y="418162"/>
            <a:ext cx="8062912" cy="659535"/>
          </a:xfrm>
        </p:spPr>
        <p:txBody>
          <a:bodyPr>
            <a:normAutofit fontScale="90000"/>
          </a:bodyPr>
          <a:lstStyle/>
          <a:p>
            <a:r>
              <a:rPr lang="en-US" dirty="0"/>
              <a:t>Autoimmunity:  Hypersensitivity to yourself</a:t>
            </a:r>
          </a:p>
        </p:txBody>
      </p:sp>
      <p:sp>
        <p:nvSpPr>
          <p:cNvPr id="4" name="Text Placeholder 3">
            <a:extLst>
              <a:ext uri="{FF2B5EF4-FFF2-40B4-BE49-F238E27FC236}">
                <a16:creationId xmlns:a16="http://schemas.microsoft.com/office/drawing/2014/main" id="{D32530E0-8840-104B-AFD5-A746B57FEFB8}"/>
              </a:ext>
            </a:extLst>
          </p:cNvPr>
          <p:cNvSpPr>
            <a:spLocks noGrp="1"/>
          </p:cNvSpPr>
          <p:nvPr>
            <p:ph type="body" sz="quarter" idx="14"/>
          </p:nvPr>
        </p:nvSpPr>
        <p:spPr>
          <a:xfrm>
            <a:off x="457200" y="5972214"/>
            <a:ext cx="8062912" cy="644459"/>
          </a:xfrm>
        </p:spPr>
        <p:txBody>
          <a:bodyPr/>
          <a:lstStyle/>
          <a:p>
            <a:r>
              <a:rPr lang="en-US" dirty="0"/>
              <a:t>Image from </a:t>
            </a:r>
            <a:r>
              <a:rPr lang="en-US" dirty="0">
                <a:hlinkClick r:id="rId2"/>
              </a:rPr>
              <a:t>Scientific Animations</a:t>
            </a:r>
            <a:endParaRPr lang="en-US" dirty="0"/>
          </a:p>
        </p:txBody>
      </p:sp>
      <p:sp>
        <p:nvSpPr>
          <p:cNvPr id="6" name="Picture Placeholder 2">
            <a:extLst>
              <a:ext uri="{FF2B5EF4-FFF2-40B4-BE49-F238E27FC236}">
                <a16:creationId xmlns:a16="http://schemas.microsoft.com/office/drawing/2014/main" id="{8AD146E2-F837-4D4F-A287-93A7D8866D75}"/>
              </a:ext>
            </a:extLst>
          </p:cNvPr>
          <p:cNvSpPr>
            <a:spLocks noGrp="1"/>
          </p:cNvSpPr>
          <p:nvPr>
            <p:ph type="pic" sz="quarter" idx="13"/>
          </p:nvPr>
        </p:nvSpPr>
        <p:spPr>
          <a:xfrm>
            <a:off x="457199" y="1122386"/>
            <a:ext cx="8062913" cy="3500071"/>
          </a:xfrm>
        </p:spPr>
      </p:sp>
      <p:pic>
        <p:nvPicPr>
          <p:cNvPr id="9" name="Picture 8">
            <a:extLst>
              <a:ext uri="{FF2B5EF4-FFF2-40B4-BE49-F238E27FC236}">
                <a16:creationId xmlns:a16="http://schemas.microsoft.com/office/drawing/2014/main" id="{D31AE2E9-B211-A94F-BA0A-700E1930AAC6}"/>
              </a:ext>
            </a:extLst>
          </p:cNvPr>
          <p:cNvPicPr>
            <a:picLocks noChangeAspect="1"/>
          </p:cNvPicPr>
          <p:nvPr/>
        </p:nvPicPr>
        <p:blipFill>
          <a:blip r:embed="rId3"/>
          <a:stretch>
            <a:fillRect/>
          </a:stretch>
        </p:blipFill>
        <p:spPr>
          <a:xfrm>
            <a:off x="148350" y="1122385"/>
            <a:ext cx="8621919" cy="4849829"/>
          </a:xfrm>
          <a:prstGeom prst="rect">
            <a:avLst/>
          </a:prstGeom>
        </p:spPr>
      </p:pic>
    </p:spTree>
    <p:extLst>
      <p:ext uri="{BB962C8B-B14F-4D97-AF65-F5344CB8AC3E}">
        <p14:creationId xmlns:p14="http://schemas.microsoft.com/office/powerpoint/2010/main" val="396402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FDFC-56C7-914A-BC1D-8F0002AF5CA9}"/>
              </a:ext>
            </a:extLst>
          </p:cNvPr>
          <p:cNvSpPr>
            <a:spLocks noGrp="1"/>
          </p:cNvSpPr>
          <p:nvPr>
            <p:ph type="title"/>
          </p:nvPr>
        </p:nvSpPr>
        <p:spPr/>
        <p:txBody>
          <a:bodyPr/>
          <a:lstStyle/>
          <a:p>
            <a:r>
              <a:rPr lang="en-US" dirty="0"/>
              <a:t>Study Guide (Learning Objectives)</a:t>
            </a:r>
          </a:p>
        </p:txBody>
      </p:sp>
      <p:sp>
        <p:nvSpPr>
          <p:cNvPr id="4" name="Text Placeholder 3">
            <a:extLst>
              <a:ext uri="{FF2B5EF4-FFF2-40B4-BE49-F238E27FC236}">
                <a16:creationId xmlns:a16="http://schemas.microsoft.com/office/drawing/2014/main" id="{5B9A5D5B-6F1A-2E45-B86F-87EB58A5EBB2}"/>
              </a:ext>
            </a:extLst>
          </p:cNvPr>
          <p:cNvSpPr>
            <a:spLocks noGrp="1"/>
          </p:cNvSpPr>
          <p:nvPr>
            <p:ph type="body" sz="quarter" idx="14"/>
          </p:nvPr>
        </p:nvSpPr>
        <p:spPr>
          <a:xfrm>
            <a:off x="457200" y="1969304"/>
            <a:ext cx="8062912" cy="4041060"/>
          </a:xfrm>
        </p:spPr>
        <p:txBody>
          <a:bodyPr>
            <a:normAutofit/>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0" i="0" u="none" strike="noStrike" dirty="0">
                <a:solidFill>
                  <a:srgbClr val="000000"/>
                </a:solidFill>
                <a:effectLst/>
              </a:rPr>
              <a:t>Describe the structure of a virus.</a:t>
            </a:r>
          </a:p>
          <a:p>
            <a:pPr marL="342900" indent="-342900">
              <a:buFont typeface="Arial" panose="020B0604020202020204" pitchFamily="34" charset="0"/>
              <a:buChar char="•"/>
            </a:pPr>
            <a:r>
              <a:rPr lang="en-US" b="0" i="0" u="none" strike="noStrike" dirty="0">
                <a:solidFill>
                  <a:srgbClr val="000000"/>
                </a:solidFill>
                <a:effectLst/>
              </a:rPr>
              <a:t>Explain the steps of viral replication.</a:t>
            </a:r>
          </a:p>
          <a:p>
            <a:pPr marL="342900" indent="-342900">
              <a:buFont typeface="Arial" panose="020B0604020202020204" pitchFamily="34" charset="0"/>
              <a:buChar char="•"/>
            </a:pPr>
            <a:r>
              <a:rPr lang="en-US" b="0" i="0" u="none" strike="noStrike" dirty="0">
                <a:solidFill>
                  <a:srgbClr val="000000"/>
                </a:solidFill>
                <a:effectLst/>
              </a:rPr>
              <a:t>Describe how vaccines are used in the prevention of viral diseases.</a:t>
            </a:r>
          </a:p>
          <a:p>
            <a:pPr marL="342900" indent="-342900">
              <a:buFont typeface="Arial" panose="020B0604020202020204" pitchFamily="34" charset="0"/>
              <a:buChar char="•"/>
            </a:pPr>
            <a:r>
              <a:rPr lang="en-US" b="0" i="0" u="none" strike="noStrike" dirty="0">
                <a:solidFill>
                  <a:srgbClr val="000000"/>
                </a:solidFill>
                <a:effectLst/>
              </a:rPr>
              <a:t>Describe the body’s innate physical and chemical defenses.</a:t>
            </a:r>
          </a:p>
          <a:p>
            <a:pPr marL="342900" indent="-342900">
              <a:buFont typeface="Arial" panose="020B0604020202020204" pitchFamily="34" charset="0"/>
              <a:buChar char="•"/>
            </a:pPr>
            <a:r>
              <a:rPr lang="en-US" b="0" i="0" u="none" strike="noStrike" dirty="0">
                <a:solidFill>
                  <a:srgbClr val="000000"/>
                </a:solidFill>
                <a:effectLst/>
              </a:rPr>
              <a:t>Describe immediate and delayed hypersensitivities.</a:t>
            </a:r>
          </a:p>
          <a:p>
            <a:pPr marL="342900" indent="-342900">
              <a:buFont typeface="Arial" panose="020B0604020202020204" pitchFamily="34" charset="0"/>
              <a:buChar char="•"/>
            </a:pPr>
            <a:r>
              <a:rPr lang="en-US" b="0" i="0" u="none" strike="noStrike" dirty="0">
                <a:solidFill>
                  <a:srgbClr val="000000"/>
                </a:solidFill>
                <a:effectLst/>
              </a:rPr>
              <a:t>Describe autoimmunity and give examples of autoimmune diseases.</a:t>
            </a:r>
          </a:p>
          <a:p>
            <a:endParaRPr lang="en-US" dirty="0"/>
          </a:p>
        </p:txBody>
      </p:sp>
    </p:spTree>
    <p:extLst>
      <p:ext uri="{BB962C8B-B14F-4D97-AF65-F5344CB8AC3E}">
        <p14:creationId xmlns:p14="http://schemas.microsoft.com/office/powerpoint/2010/main" val="269824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E315AA2-4500-4B92-A0CC-C2660F67443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522088"/>
            <a:ext cx="8062912" cy="488275"/>
          </a:xfrm>
        </p:spPr>
        <p:txBody>
          <a:bodyPr>
            <a:normAutofit fontScale="77500" lnSpcReduction="20000"/>
          </a:bodyPr>
          <a:lstStyle/>
          <a:p>
            <a:r>
              <a:rPr lang="en-US" sz="1600" dirty="0"/>
              <a:t>The size of a virus is very small relative to the size of cells and organelles. Microscopy image from </a:t>
            </a:r>
            <a:r>
              <a:rPr lang="en-US" sz="1600" dirty="0">
                <a:hlinkClick r:id="rId2"/>
              </a:rPr>
              <a:t>CDC</a:t>
            </a:r>
            <a:endParaRPr lang="en-US" sz="1600" dirty="0"/>
          </a:p>
          <a:p>
            <a:endParaRPr lang="en-US" sz="1600" dirty="0"/>
          </a:p>
        </p:txBody>
      </p:sp>
      <p:pic>
        <p:nvPicPr>
          <p:cNvPr id="2" name="Figure" descr="Relative sizes on a logarithmic scale, from 0.1 nm to 1 m, are shown. Objects are shown from smallest to largest. The smallest object shown, an atom, is about .1 nm in size. A C60 molecule, or buckyball, is 1 nm. The next largest objects shown are lipids and proteins; these molecules are between 1 and 10 nm. The influenza virus is about 100 nm. Bacteria and mitochondria are about 1 µm. Human red blood cells are about 7 µm. Plant and animal cells are both between 10 and 100 µm. Pollen from a morning glory flower and a human egg are between 100 µm and 1 mm. A frog egg is about 1 mm."/>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1260" r="-872"/>
          <a:stretch/>
        </p:blipFill>
        <p:spPr>
          <a:xfrm>
            <a:off x="184873" y="1584729"/>
            <a:ext cx="5883798" cy="3406984"/>
          </a:xfrm>
        </p:spPr>
      </p:pic>
      <p:pic>
        <p:nvPicPr>
          <p:cNvPr id="6" name="OpenStaxLogo" descr="openstax college logo">
            <a:extLst>
              <a:ext uri="{FF2B5EF4-FFF2-40B4-BE49-F238E27FC236}">
                <a16:creationId xmlns:a16="http://schemas.microsoft.com/office/drawing/2014/main" id="{8CD809CA-9E52-49A5-A509-6D2A062244C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199" y="799944"/>
            <a:ext cx="8062912" cy="659535"/>
          </a:xfrm>
        </p:spPr>
        <p:txBody>
          <a:bodyPr/>
          <a:lstStyle/>
          <a:p>
            <a:r>
              <a:rPr lang="en-US" dirty="0"/>
              <a:t>Viruses are small</a:t>
            </a:r>
          </a:p>
        </p:txBody>
      </p:sp>
      <p:pic>
        <p:nvPicPr>
          <p:cNvPr id="3" name="Picture 3">
            <a:extLst>
              <a:ext uri="{FF2B5EF4-FFF2-40B4-BE49-F238E27FC236}">
                <a16:creationId xmlns:a16="http://schemas.microsoft.com/office/drawing/2014/main" id="{76EDDABB-C458-E94B-96FA-9CABE38EC1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7267" y="1610990"/>
            <a:ext cx="2801859" cy="2801859"/>
          </a:xfrm>
          <a:prstGeom prst="rect">
            <a:avLst/>
          </a:prstGeom>
        </p:spPr>
      </p:pic>
    </p:spTree>
    <p:extLst>
      <p:ext uri="{BB962C8B-B14F-4D97-AF65-F5344CB8AC3E}">
        <p14:creationId xmlns:p14="http://schemas.microsoft.com/office/powerpoint/2010/main" val="191995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3E5522B-F681-41E2-B133-372BCA2580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97208"/>
            <a:ext cx="8062912" cy="1166382"/>
          </a:xfrm>
        </p:spPr>
        <p:txBody>
          <a:bodyPr>
            <a:normAutofit lnSpcReduction="10000"/>
          </a:bodyPr>
          <a:lstStyle/>
          <a:p>
            <a:r>
              <a:rPr lang="en-US" sz="1220" dirty="0"/>
              <a:t>Viruses can be complex in shape or relatively simple. This figure shows three relatively complex </a:t>
            </a:r>
            <a:r>
              <a:rPr lang="en-US" sz="1220" dirty="0" err="1"/>
              <a:t>virions</a:t>
            </a:r>
            <a:r>
              <a:rPr lang="en-US" sz="1220" dirty="0"/>
              <a:t>: the bacteriophage T4, with its DNA-containing head group and tail fibers that attach to host cells; adenovirus, which uses spikes from its capsid to bind to the host cells; and HIV, which uses glycoproteins embedded in its envelope to do so. Notice that HIV has proteins called matrix proteins, internal to the envelope, which help stabilize </a:t>
            </a:r>
            <a:r>
              <a:rPr lang="en-US" sz="1220" dirty="0" err="1"/>
              <a:t>virion</a:t>
            </a:r>
            <a:r>
              <a:rPr lang="en-US" sz="1220" dirty="0"/>
              <a:t> shape. HIV is a retrovirus, which means it reverse transcribes its RNA genome into DNA, which is then spliced into the host’s DNA. (Image from </a:t>
            </a:r>
            <a:r>
              <a:rPr lang="en-US" sz="1220" dirty="0" err="1">
                <a:hlinkClick r:id="rId2"/>
              </a:rPr>
              <a:t>Bioninja</a:t>
            </a:r>
            <a:endParaRPr lang="en-US" sz="1220" dirty="0"/>
          </a:p>
        </p:txBody>
      </p:sp>
      <p:pic>
        <p:nvPicPr>
          <p:cNvPr id="6" name="OpenStaxLogo" descr="openstax college logo">
            <a:extLst>
              <a:ext uri="{FF2B5EF4-FFF2-40B4-BE49-F238E27FC236}">
                <a16:creationId xmlns:a16="http://schemas.microsoft.com/office/drawing/2014/main" id="{8309666C-EC5C-4B1A-881E-15188D0153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Structural Diversity of Viruses</a:t>
            </a:r>
          </a:p>
        </p:txBody>
      </p:sp>
      <p:pic>
        <p:nvPicPr>
          <p:cNvPr id="11" name="Picture 10">
            <a:extLst>
              <a:ext uri="{FF2B5EF4-FFF2-40B4-BE49-F238E27FC236}">
                <a16:creationId xmlns:a16="http://schemas.microsoft.com/office/drawing/2014/main" id="{CD3CFE17-E49E-B249-976D-6BFCEC083BE6}"/>
              </a:ext>
            </a:extLst>
          </p:cNvPr>
          <p:cNvPicPr>
            <a:picLocks noChangeAspect="1"/>
          </p:cNvPicPr>
          <p:nvPr/>
        </p:nvPicPr>
        <p:blipFill>
          <a:blip r:embed="rId4"/>
          <a:stretch>
            <a:fillRect/>
          </a:stretch>
        </p:blipFill>
        <p:spPr>
          <a:xfrm>
            <a:off x="952969" y="1287162"/>
            <a:ext cx="6397769" cy="3473789"/>
          </a:xfrm>
          <a:prstGeom prst="rect">
            <a:avLst/>
          </a:prstGeom>
        </p:spPr>
      </p:pic>
    </p:spTree>
    <p:extLst>
      <p:ext uri="{BB962C8B-B14F-4D97-AF65-F5344CB8AC3E}">
        <p14:creationId xmlns:p14="http://schemas.microsoft.com/office/powerpoint/2010/main" val="53589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A63A-EC02-494B-A6A9-1255BCD86C4E}"/>
              </a:ext>
            </a:extLst>
          </p:cNvPr>
          <p:cNvSpPr>
            <a:spLocks noGrp="1"/>
          </p:cNvSpPr>
          <p:nvPr>
            <p:ph type="title"/>
          </p:nvPr>
        </p:nvSpPr>
        <p:spPr>
          <a:xfrm>
            <a:off x="457200" y="611074"/>
            <a:ext cx="8062912" cy="659535"/>
          </a:xfrm>
        </p:spPr>
        <p:txBody>
          <a:bodyPr/>
          <a:lstStyle/>
          <a:p>
            <a:r>
              <a:rPr lang="en-US" dirty="0"/>
              <a:t>General Structure of a virus</a:t>
            </a:r>
          </a:p>
        </p:txBody>
      </p:sp>
      <p:sp>
        <p:nvSpPr>
          <p:cNvPr id="4" name="Text Placeholder 3">
            <a:extLst>
              <a:ext uri="{FF2B5EF4-FFF2-40B4-BE49-F238E27FC236}">
                <a16:creationId xmlns:a16="http://schemas.microsoft.com/office/drawing/2014/main" id="{CF96315F-B01E-224D-BA3F-7F077F776C72}"/>
              </a:ext>
            </a:extLst>
          </p:cNvPr>
          <p:cNvSpPr>
            <a:spLocks noGrp="1"/>
          </p:cNvSpPr>
          <p:nvPr>
            <p:ph type="body" sz="quarter" idx="14"/>
          </p:nvPr>
        </p:nvSpPr>
        <p:spPr>
          <a:xfrm>
            <a:off x="457200" y="5980254"/>
            <a:ext cx="8062912" cy="600807"/>
          </a:xfrm>
        </p:spPr>
        <p:txBody>
          <a:bodyPr/>
          <a:lstStyle/>
          <a:p>
            <a:r>
              <a:rPr lang="en-US" dirty="0"/>
              <a:t>Image from </a:t>
            </a:r>
            <a:r>
              <a:rPr lang="en-US" dirty="0">
                <a:hlinkClick r:id="rId2"/>
              </a:rPr>
              <a:t>Slide Share</a:t>
            </a:r>
            <a:endParaRPr lang="en-US" dirty="0"/>
          </a:p>
        </p:txBody>
      </p:sp>
      <p:pic>
        <p:nvPicPr>
          <p:cNvPr id="7" name="Picture 6">
            <a:extLst>
              <a:ext uri="{FF2B5EF4-FFF2-40B4-BE49-F238E27FC236}">
                <a16:creationId xmlns:a16="http://schemas.microsoft.com/office/drawing/2014/main" id="{FCE92C07-8DB5-E849-ADB3-6F07E358FDF1}"/>
              </a:ext>
            </a:extLst>
          </p:cNvPr>
          <p:cNvPicPr>
            <a:picLocks noChangeAspect="1"/>
          </p:cNvPicPr>
          <p:nvPr/>
        </p:nvPicPr>
        <p:blipFill>
          <a:blip r:embed="rId3"/>
          <a:stretch>
            <a:fillRect/>
          </a:stretch>
        </p:blipFill>
        <p:spPr>
          <a:xfrm>
            <a:off x="1366456" y="1358418"/>
            <a:ext cx="6044550" cy="4528675"/>
          </a:xfrm>
          <a:prstGeom prst="rect">
            <a:avLst/>
          </a:prstGeom>
        </p:spPr>
      </p:pic>
    </p:spTree>
    <p:extLst>
      <p:ext uri="{BB962C8B-B14F-4D97-AF65-F5344CB8AC3E}">
        <p14:creationId xmlns:p14="http://schemas.microsoft.com/office/powerpoint/2010/main" val="381653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8ED8-ED49-4B4B-BD0B-2AD04AB25D40}"/>
              </a:ext>
            </a:extLst>
          </p:cNvPr>
          <p:cNvSpPr>
            <a:spLocks noGrp="1"/>
          </p:cNvSpPr>
          <p:nvPr>
            <p:ph type="title"/>
          </p:nvPr>
        </p:nvSpPr>
        <p:spPr>
          <a:xfrm>
            <a:off x="457200" y="659302"/>
            <a:ext cx="8062912" cy="659535"/>
          </a:xfrm>
        </p:spPr>
        <p:txBody>
          <a:bodyPr/>
          <a:lstStyle/>
          <a:p>
            <a:r>
              <a:rPr lang="en-US" dirty="0"/>
              <a:t>The Structure of COVID-19</a:t>
            </a:r>
          </a:p>
        </p:txBody>
      </p:sp>
      <p:sp>
        <p:nvSpPr>
          <p:cNvPr id="4" name="Text Placeholder 3">
            <a:extLst>
              <a:ext uri="{FF2B5EF4-FFF2-40B4-BE49-F238E27FC236}">
                <a16:creationId xmlns:a16="http://schemas.microsoft.com/office/drawing/2014/main" id="{8AB0E3AF-0133-9349-8A36-34801501EF48}"/>
              </a:ext>
            </a:extLst>
          </p:cNvPr>
          <p:cNvSpPr>
            <a:spLocks noGrp="1"/>
          </p:cNvSpPr>
          <p:nvPr>
            <p:ph type="body" sz="quarter" idx="14"/>
          </p:nvPr>
        </p:nvSpPr>
        <p:spPr>
          <a:xfrm>
            <a:off x="299816" y="6047361"/>
            <a:ext cx="8062912" cy="559423"/>
          </a:xfrm>
        </p:spPr>
        <p:txBody>
          <a:bodyPr>
            <a:normAutofit fontScale="92500" lnSpcReduction="20000"/>
          </a:bodyPr>
          <a:lstStyle/>
          <a:p>
            <a:r>
              <a:rPr lang="en-US" sz="1600" dirty="0"/>
              <a:t>Structure of COVID-19 Virus Particle from </a:t>
            </a:r>
            <a:r>
              <a:rPr lang="en-US" sz="1600" dirty="0">
                <a:hlinkClick r:id="rId2"/>
              </a:rPr>
              <a:t>American Society of Microbiology</a:t>
            </a:r>
            <a:r>
              <a:rPr lang="en-US" sz="1600" dirty="0"/>
              <a:t>, </a:t>
            </a:r>
            <a:r>
              <a:rPr lang="en-US" sz="1600" dirty="0">
                <a:hlinkClick r:id="rId3"/>
              </a:rPr>
              <a:t>CDC</a:t>
            </a:r>
            <a:r>
              <a:rPr lang="en-US" sz="1600" dirty="0"/>
              <a:t>, and </a:t>
            </a:r>
            <a:r>
              <a:rPr lang="en-US" sz="1600" dirty="0">
                <a:hlinkClick r:id="rId4"/>
              </a:rPr>
              <a:t>France 24</a:t>
            </a:r>
            <a:endParaRPr lang="en-US" sz="1600" dirty="0"/>
          </a:p>
          <a:p>
            <a:endParaRPr lang="en-US" sz="1600" dirty="0"/>
          </a:p>
        </p:txBody>
      </p:sp>
      <p:pic>
        <p:nvPicPr>
          <p:cNvPr id="11" name="Picture 11">
            <a:extLst>
              <a:ext uri="{FF2B5EF4-FFF2-40B4-BE49-F238E27FC236}">
                <a16:creationId xmlns:a16="http://schemas.microsoft.com/office/drawing/2014/main" id="{CFDF3E94-AB4F-0246-AD73-7CF4D88ADD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7544" y="810638"/>
            <a:ext cx="2759256" cy="1836876"/>
          </a:xfrm>
          <a:prstGeom prst="rect">
            <a:avLst/>
          </a:prstGeom>
        </p:spPr>
      </p:pic>
      <p:pic>
        <p:nvPicPr>
          <p:cNvPr id="10" name="Picture 9">
            <a:extLst>
              <a:ext uri="{FF2B5EF4-FFF2-40B4-BE49-F238E27FC236}">
                <a16:creationId xmlns:a16="http://schemas.microsoft.com/office/drawing/2014/main" id="{7B780770-80A2-FF4C-B286-466740E2BEFC}"/>
              </a:ext>
            </a:extLst>
          </p:cNvPr>
          <p:cNvPicPr>
            <a:picLocks noChangeAspect="1"/>
          </p:cNvPicPr>
          <p:nvPr/>
        </p:nvPicPr>
        <p:blipFill>
          <a:blip r:embed="rId6"/>
          <a:stretch>
            <a:fillRect/>
          </a:stretch>
        </p:blipFill>
        <p:spPr>
          <a:xfrm>
            <a:off x="356082" y="2210444"/>
            <a:ext cx="6133031" cy="2897495"/>
          </a:xfrm>
          <a:prstGeom prst="rect">
            <a:avLst/>
          </a:prstGeom>
        </p:spPr>
      </p:pic>
      <p:pic>
        <p:nvPicPr>
          <p:cNvPr id="14" name="Picture 13">
            <a:extLst>
              <a:ext uri="{FF2B5EF4-FFF2-40B4-BE49-F238E27FC236}">
                <a16:creationId xmlns:a16="http://schemas.microsoft.com/office/drawing/2014/main" id="{35E42E8B-4B4B-8446-AFFB-8CD7B5D1030A}"/>
              </a:ext>
            </a:extLst>
          </p:cNvPr>
          <p:cNvPicPr>
            <a:picLocks noChangeAspect="1"/>
          </p:cNvPicPr>
          <p:nvPr/>
        </p:nvPicPr>
        <p:blipFill>
          <a:blip r:embed="rId7"/>
          <a:stretch>
            <a:fillRect/>
          </a:stretch>
        </p:blipFill>
        <p:spPr>
          <a:xfrm>
            <a:off x="5552434" y="4195752"/>
            <a:ext cx="3291750" cy="1851610"/>
          </a:xfrm>
          <a:prstGeom prst="rect">
            <a:avLst/>
          </a:prstGeom>
        </p:spPr>
      </p:pic>
      <p:sp>
        <p:nvSpPr>
          <p:cNvPr id="15" name="TextBox 14">
            <a:extLst>
              <a:ext uri="{FF2B5EF4-FFF2-40B4-BE49-F238E27FC236}">
                <a16:creationId xmlns:a16="http://schemas.microsoft.com/office/drawing/2014/main" id="{D84A2827-DF23-374C-A28E-D6FBDB828409}"/>
              </a:ext>
            </a:extLst>
          </p:cNvPr>
          <p:cNvSpPr txBox="1"/>
          <p:nvPr/>
        </p:nvSpPr>
        <p:spPr>
          <a:xfrm>
            <a:off x="6641888" y="2957443"/>
            <a:ext cx="1828800" cy="1200329"/>
          </a:xfrm>
          <a:prstGeom prst="rect">
            <a:avLst/>
          </a:prstGeom>
          <a:noFill/>
        </p:spPr>
        <p:txBody>
          <a:bodyPr wrap="square" rtlCol="0">
            <a:spAutoFit/>
          </a:bodyPr>
          <a:lstStyle/>
          <a:p>
            <a:pPr algn="l"/>
            <a:r>
              <a:rPr lang="en-US" dirty="0"/>
              <a:t>Dying eukaryotic cell (green) COVID-19 (yellow)</a:t>
            </a:r>
          </a:p>
        </p:txBody>
      </p:sp>
    </p:spTree>
    <p:extLst>
      <p:ext uri="{BB962C8B-B14F-4D97-AF65-F5344CB8AC3E}">
        <p14:creationId xmlns:p14="http://schemas.microsoft.com/office/powerpoint/2010/main" val="260421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52FF-FCFE-1D41-BF88-F9866F83A2DF}"/>
              </a:ext>
            </a:extLst>
          </p:cNvPr>
          <p:cNvSpPr>
            <a:spLocks noGrp="1"/>
          </p:cNvSpPr>
          <p:nvPr>
            <p:ph type="title"/>
          </p:nvPr>
        </p:nvSpPr>
        <p:spPr>
          <a:xfrm>
            <a:off x="457200" y="530694"/>
            <a:ext cx="8062912" cy="659535"/>
          </a:xfrm>
        </p:spPr>
        <p:txBody>
          <a:bodyPr/>
          <a:lstStyle/>
          <a:p>
            <a:r>
              <a:rPr lang="en-US" dirty="0"/>
              <a:t>Structure of Influenza Virus</a:t>
            </a:r>
          </a:p>
        </p:txBody>
      </p:sp>
      <p:sp>
        <p:nvSpPr>
          <p:cNvPr id="4" name="Text Placeholder 3">
            <a:extLst>
              <a:ext uri="{FF2B5EF4-FFF2-40B4-BE49-F238E27FC236}">
                <a16:creationId xmlns:a16="http://schemas.microsoft.com/office/drawing/2014/main" id="{80551E17-1E3A-2E49-B6F2-13251B68D9B7}"/>
              </a:ext>
            </a:extLst>
          </p:cNvPr>
          <p:cNvSpPr>
            <a:spLocks noGrp="1"/>
          </p:cNvSpPr>
          <p:nvPr>
            <p:ph type="body" sz="quarter" idx="14"/>
          </p:nvPr>
        </p:nvSpPr>
        <p:spPr>
          <a:xfrm>
            <a:off x="540544" y="5450292"/>
            <a:ext cx="8062912" cy="1166382"/>
          </a:xfrm>
        </p:spPr>
        <p:txBody>
          <a:bodyPr/>
          <a:lstStyle/>
          <a:p>
            <a:r>
              <a:rPr lang="en-US" dirty="0"/>
              <a:t>Image from </a:t>
            </a:r>
            <a:r>
              <a:rPr lang="en-US" dirty="0">
                <a:hlinkClick r:id="rId2"/>
              </a:rPr>
              <a:t>Medical </a:t>
            </a:r>
            <a:r>
              <a:rPr lang="en-US" dirty="0" err="1">
                <a:hlinkClick r:id="rId2"/>
              </a:rPr>
              <a:t>Xpress</a:t>
            </a:r>
            <a:endParaRPr lang="en-US" dirty="0"/>
          </a:p>
        </p:txBody>
      </p:sp>
      <p:pic>
        <p:nvPicPr>
          <p:cNvPr id="7" name="Picture 6">
            <a:extLst>
              <a:ext uri="{FF2B5EF4-FFF2-40B4-BE49-F238E27FC236}">
                <a16:creationId xmlns:a16="http://schemas.microsoft.com/office/drawing/2014/main" id="{31FD9D61-0B7A-A640-B89E-310161B9FF0B}"/>
              </a:ext>
            </a:extLst>
          </p:cNvPr>
          <p:cNvPicPr>
            <a:picLocks noChangeAspect="1"/>
          </p:cNvPicPr>
          <p:nvPr/>
        </p:nvPicPr>
        <p:blipFill>
          <a:blip r:embed="rId3"/>
          <a:stretch>
            <a:fillRect/>
          </a:stretch>
        </p:blipFill>
        <p:spPr>
          <a:xfrm>
            <a:off x="335585" y="1644721"/>
            <a:ext cx="5415110" cy="3568557"/>
          </a:xfrm>
          <a:prstGeom prst="rect">
            <a:avLst/>
          </a:prstGeom>
        </p:spPr>
      </p:pic>
      <p:pic>
        <p:nvPicPr>
          <p:cNvPr id="10" name="Picture 9">
            <a:extLst>
              <a:ext uri="{FF2B5EF4-FFF2-40B4-BE49-F238E27FC236}">
                <a16:creationId xmlns:a16="http://schemas.microsoft.com/office/drawing/2014/main" id="{FFB71F31-B92A-3B44-AD58-00582C11174C}"/>
              </a:ext>
            </a:extLst>
          </p:cNvPr>
          <p:cNvPicPr>
            <a:picLocks noChangeAspect="1"/>
          </p:cNvPicPr>
          <p:nvPr/>
        </p:nvPicPr>
        <p:blipFill rotWithShape="1">
          <a:blip r:embed="rId4"/>
          <a:srcRect l="5265" t="7038" r="6305" b="5902"/>
          <a:stretch/>
        </p:blipFill>
        <p:spPr>
          <a:xfrm>
            <a:off x="4477152" y="3429000"/>
            <a:ext cx="4042960" cy="2985304"/>
          </a:xfrm>
          <a:prstGeom prst="rect">
            <a:avLst/>
          </a:prstGeom>
        </p:spPr>
      </p:pic>
    </p:spTree>
    <p:extLst>
      <p:ext uri="{BB962C8B-B14F-4D97-AF65-F5344CB8AC3E}">
        <p14:creationId xmlns:p14="http://schemas.microsoft.com/office/powerpoint/2010/main" val="226867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E8C2-BD73-EA4C-9689-7F41C4E0952E}"/>
              </a:ext>
            </a:extLst>
          </p:cNvPr>
          <p:cNvSpPr>
            <a:spLocks noGrp="1"/>
          </p:cNvSpPr>
          <p:nvPr>
            <p:ph type="title"/>
          </p:nvPr>
        </p:nvSpPr>
        <p:spPr>
          <a:xfrm>
            <a:off x="160759" y="570884"/>
            <a:ext cx="8881963" cy="726532"/>
          </a:xfrm>
        </p:spPr>
        <p:txBody>
          <a:bodyPr>
            <a:normAutofit fontScale="90000"/>
          </a:bodyPr>
          <a:lstStyle/>
          <a:p>
            <a:r>
              <a:rPr lang="en-US" dirty="0"/>
              <a:t>Structure of Human Immunodeficiency Virus (HIV)</a:t>
            </a:r>
          </a:p>
        </p:txBody>
      </p:sp>
      <p:sp>
        <p:nvSpPr>
          <p:cNvPr id="4" name="Text Placeholder 3">
            <a:extLst>
              <a:ext uri="{FF2B5EF4-FFF2-40B4-BE49-F238E27FC236}">
                <a16:creationId xmlns:a16="http://schemas.microsoft.com/office/drawing/2014/main" id="{AADCAFF0-1C94-FC4D-8534-7F5CEAAC468C}"/>
              </a:ext>
            </a:extLst>
          </p:cNvPr>
          <p:cNvSpPr>
            <a:spLocks noGrp="1"/>
          </p:cNvSpPr>
          <p:nvPr>
            <p:ph type="body" sz="quarter" idx="14"/>
          </p:nvPr>
        </p:nvSpPr>
        <p:spPr>
          <a:xfrm>
            <a:off x="457200" y="6004368"/>
            <a:ext cx="8062912" cy="520427"/>
          </a:xfrm>
        </p:spPr>
        <p:txBody>
          <a:bodyPr/>
          <a:lstStyle/>
          <a:p>
            <a:r>
              <a:rPr lang="en-US" dirty="0"/>
              <a:t>Image from </a:t>
            </a:r>
            <a:r>
              <a:rPr lang="en-US" dirty="0" err="1">
                <a:hlinkClick r:id="rId2"/>
              </a:rPr>
              <a:t>toppr</a:t>
            </a:r>
            <a:endParaRPr lang="en-US" dirty="0"/>
          </a:p>
        </p:txBody>
      </p:sp>
      <p:pic>
        <p:nvPicPr>
          <p:cNvPr id="10" name="Picture 9">
            <a:extLst>
              <a:ext uri="{FF2B5EF4-FFF2-40B4-BE49-F238E27FC236}">
                <a16:creationId xmlns:a16="http://schemas.microsoft.com/office/drawing/2014/main" id="{75AB49CD-AD18-7A4B-81E0-4A3D4678695F}"/>
              </a:ext>
            </a:extLst>
          </p:cNvPr>
          <p:cNvPicPr>
            <a:picLocks noChangeAspect="1"/>
          </p:cNvPicPr>
          <p:nvPr/>
        </p:nvPicPr>
        <p:blipFill>
          <a:blip r:embed="rId3"/>
          <a:stretch>
            <a:fillRect/>
          </a:stretch>
        </p:blipFill>
        <p:spPr>
          <a:xfrm>
            <a:off x="297406" y="1560656"/>
            <a:ext cx="4959429" cy="3517325"/>
          </a:xfrm>
          <a:prstGeom prst="rect">
            <a:avLst/>
          </a:prstGeom>
        </p:spPr>
      </p:pic>
      <p:sp>
        <p:nvSpPr>
          <p:cNvPr id="11" name="TextBox 10">
            <a:extLst>
              <a:ext uri="{FF2B5EF4-FFF2-40B4-BE49-F238E27FC236}">
                <a16:creationId xmlns:a16="http://schemas.microsoft.com/office/drawing/2014/main" id="{D8EAAA62-A213-254E-8A7C-7F79A8D17EF4}"/>
              </a:ext>
            </a:extLst>
          </p:cNvPr>
          <p:cNvSpPr txBox="1"/>
          <p:nvPr/>
        </p:nvSpPr>
        <p:spPr>
          <a:xfrm>
            <a:off x="5596359" y="1560656"/>
            <a:ext cx="1828800" cy="646331"/>
          </a:xfrm>
          <a:prstGeom prst="rect">
            <a:avLst/>
          </a:prstGeom>
          <a:noFill/>
        </p:spPr>
        <p:txBody>
          <a:bodyPr wrap="square" rtlCol="0">
            <a:spAutoFit/>
          </a:bodyPr>
          <a:lstStyle/>
          <a:p>
            <a:pPr algn="l"/>
            <a:r>
              <a:rPr lang="en-US" dirty="0">
                <a:hlinkClick r:id="rId4"/>
              </a:rPr>
              <a:t>HIV Infecting Host Cells</a:t>
            </a:r>
            <a:endParaRPr lang="en-US" dirty="0"/>
          </a:p>
        </p:txBody>
      </p:sp>
      <p:pic>
        <p:nvPicPr>
          <p:cNvPr id="13" name="Figure" descr="A colored scanning electron micrograph of a lymphocyte with cytoplasmic extensions, and many small spheres coming out of the lymphocyte and scattered around it.">
            <a:extLst>
              <a:ext uri="{FF2B5EF4-FFF2-40B4-BE49-F238E27FC236}">
                <a16:creationId xmlns:a16="http://schemas.microsoft.com/office/drawing/2014/main" id="{242B5DD3-A7F4-4641-ACC6-0525BD13081D}"/>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662" r="-835"/>
          <a:stretch/>
        </p:blipFill>
        <p:spPr>
          <a:xfrm>
            <a:off x="5475148" y="2512359"/>
            <a:ext cx="3509162" cy="2294349"/>
          </a:xfrm>
        </p:spPr>
      </p:pic>
      <p:sp>
        <p:nvSpPr>
          <p:cNvPr id="15" name="Figure Legend">
            <a:extLst>
              <a:ext uri="{FF2B5EF4-FFF2-40B4-BE49-F238E27FC236}">
                <a16:creationId xmlns:a16="http://schemas.microsoft.com/office/drawing/2014/main" id="{4B8C2BC9-1962-7F40-8D68-4E4AF36D2776}"/>
              </a:ext>
            </a:extLst>
          </p:cNvPr>
          <p:cNvSpPr txBox="1">
            <a:spLocks/>
          </p:cNvSpPr>
          <p:nvPr/>
        </p:nvSpPr>
        <p:spPr>
          <a:xfrm>
            <a:off x="5256834" y="5168417"/>
            <a:ext cx="3657280" cy="135637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HIV (green) is shown budding from a lymphocyte cell (red) in culture. (credit: modification of work by C. Goldsmith, CDC; scale-bar data from Matt Russell)</a:t>
            </a:r>
          </a:p>
        </p:txBody>
      </p:sp>
    </p:spTree>
    <p:extLst>
      <p:ext uri="{BB962C8B-B14F-4D97-AF65-F5344CB8AC3E}">
        <p14:creationId xmlns:p14="http://schemas.microsoft.com/office/powerpoint/2010/main" val="23722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9C02B2B-1B50-4F66-A488-426FF094EFA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err="1"/>
              <a:t>ebola</a:t>
            </a:r>
            <a:r>
              <a:rPr lang="en-US" sz="1600" dirty="0"/>
              <a:t> virus is shown here as visualized through </a:t>
            </a:r>
            <a:r>
              <a:rPr lang="en-US" sz="1600" dirty="0">
                <a:solidFill>
                  <a:srgbClr val="6CB255"/>
                </a:solidFill>
              </a:rPr>
              <a:t>(a)</a:t>
            </a:r>
            <a:r>
              <a:rPr lang="en-US" sz="1600" dirty="0"/>
              <a:t> a scanning electron micrograph and </a:t>
            </a:r>
            <a:r>
              <a:rPr lang="en-US" sz="1600" dirty="0">
                <a:solidFill>
                  <a:srgbClr val="6CB255"/>
                </a:solidFill>
              </a:rPr>
              <a:t>(b)</a:t>
            </a:r>
            <a:r>
              <a:rPr lang="en-US" sz="1600" dirty="0"/>
              <a:t> a transmission electron micrograph. (credit a: modification of work by Cynthia Goldsmith, CDC; credit b: modification of work by Thomas W. </a:t>
            </a:r>
            <a:r>
              <a:rPr lang="en-US" sz="1600" dirty="0" err="1"/>
              <a:t>Geisbert</a:t>
            </a:r>
            <a:r>
              <a:rPr lang="en-US" sz="1600" dirty="0"/>
              <a:t>, Boston University School of Medicine; scale-bar data from Matt Russell)</a:t>
            </a:r>
          </a:p>
        </p:txBody>
      </p:sp>
      <p:pic>
        <p:nvPicPr>
          <p:cNvPr id="2" name="Figure" descr="Two photos of the Ebola virus are shown. Photo A is a scanning electron micrograph. There are many three dimensional long, round ended, viruses shown. Photo B is a color enhanced transmission electron micrograph. The viruses are the same size and shape as in photo A, but here some internal structure can be seen in longitudinal cross s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40" r="-7540"/>
          <a:stretch>
            <a:fillRect/>
          </a:stretch>
        </p:blipFill>
        <p:spPr/>
      </p:pic>
      <p:pic>
        <p:nvPicPr>
          <p:cNvPr id="6" name="OpenStaxLogo" descr="openstax college logo">
            <a:extLst>
              <a:ext uri="{FF2B5EF4-FFF2-40B4-BE49-F238E27FC236}">
                <a16:creationId xmlns:a16="http://schemas.microsoft.com/office/drawing/2014/main" id="{10E1A2ED-5323-4580-A9A7-DE07795F7B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The Structure of Ebola virus</a:t>
            </a:r>
          </a:p>
        </p:txBody>
      </p:sp>
    </p:spTree>
    <p:extLst>
      <p:ext uri="{BB962C8B-B14F-4D97-AF65-F5344CB8AC3E}">
        <p14:creationId xmlns:p14="http://schemas.microsoft.com/office/powerpoint/2010/main" val="3160142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2462</Words>
  <Application>Microsoft Office PowerPoint</Application>
  <PresentationFormat>On-screen Show (4:3)</PresentationFormat>
  <Paragraphs>74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Essential</vt:lpstr>
      <vt:lpstr>Concepts of Biology</vt:lpstr>
      <vt:lpstr>Study Guide (Learning Objectives)</vt:lpstr>
      <vt:lpstr>Viruses are small</vt:lpstr>
      <vt:lpstr>Structural Diversity of Viruses</vt:lpstr>
      <vt:lpstr>General Structure of a virus</vt:lpstr>
      <vt:lpstr>The Structure of COVID-19</vt:lpstr>
      <vt:lpstr>Structure of Influenza Virus</vt:lpstr>
      <vt:lpstr>Structure of Human Immunodeficiency Virus (HIV)</vt:lpstr>
      <vt:lpstr>The Structure of Ebola virus</vt:lpstr>
      <vt:lpstr>The process of viral replication</vt:lpstr>
      <vt:lpstr>How does the immune system protect an organism from viruses?</vt:lpstr>
      <vt:lpstr>How do vaccines prevent and treat infection?</vt:lpstr>
      <vt:lpstr>The relationship between evolution and the annual flu shot</vt:lpstr>
      <vt:lpstr>PowerPoint Presentation</vt:lpstr>
      <vt:lpstr>PowerPoint Presentation</vt:lpstr>
      <vt:lpstr>Allergies  Immediate and delayed hypersensitivities</vt:lpstr>
      <vt:lpstr>Autoimmunity:  Hypersensitivity to yourself</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17 - THE IMMUNE SYSTEM AND DISEASE</dc:title>
  <dc:creator>Spuddy McSpare</dc:creator>
  <cp:lastModifiedBy>Emily Avila</cp:lastModifiedBy>
  <cp:revision>81</cp:revision>
  <dcterms:created xsi:type="dcterms:W3CDTF">2012-06-04T02:13:36Z</dcterms:created>
  <dcterms:modified xsi:type="dcterms:W3CDTF">2020-07-11T06:32:40Z</dcterms:modified>
</cp:coreProperties>
</file>