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2"/>
  </p:handoutMasterIdLst>
  <p:sldIdLst>
    <p:sldId id="256" r:id="rId2"/>
    <p:sldId id="305" r:id="rId3"/>
    <p:sldId id="279" r:id="rId4"/>
    <p:sldId id="306" r:id="rId5"/>
    <p:sldId id="280" r:id="rId6"/>
    <p:sldId id="281" r:id="rId7"/>
    <p:sldId id="318" r:id="rId8"/>
    <p:sldId id="308" r:id="rId9"/>
    <p:sldId id="319" r:id="rId10"/>
    <p:sldId id="283" r:id="rId11"/>
    <p:sldId id="273" r:id="rId12"/>
    <p:sldId id="320" r:id="rId13"/>
    <p:sldId id="321" r:id="rId14"/>
    <p:sldId id="322" r:id="rId15"/>
    <p:sldId id="289" r:id="rId16"/>
    <p:sldId id="290" r:id="rId17"/>
    <p:sldId id="291" r:id="rId18"/>
    <p:sldId id="292" r:id="rId19"/>
    <p:sldId id="293" r:id="rId20"/>
    <p:sldId id="29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591" autoAdjust="0"/>
  </p:normalViewPr>
  <p:slideViewPr>
    <p:cSldViewPr snapToGrid="0" snapToObjects="1">
      <p:cViewPr varScale="1">
        <p:scale>
          <a:sx n="105" d="100"/>
          <a:sy n="105" d="100"/>
        </p:scale>
        <p:origin x="1800" y="78"/>
      </p:cViewPr>
      <p:guideLst>
        <p:guide orient="horz" pos="2160"/>
        <p:guide pos="2880"/>
      </p:guideLst>
    </p:cSldViewPr>
  </p:slideViewPr>
  <p:outlineViewPr>
    <p:cViewPr>
      <p:scale>
        <a:sx n="33" d="100"/>
        <a:sy n="33" d="100"/>
      </p:scale>
      <p:origin x="0" y="-87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vila" userId="939183f2-1b0e-483a-ae5d-627ac523c81d" providerId="ADAL" clId="{0CE7AA0B-4E89-FC4F-B4AA-136E4C2377B5}"/>
    <pc:docChg chg="undo custSel addSld delSld modSld">
      <pc:chgData name="Emily Avila" userId="939183f2-1b0e-483a-ae5d-627ac523c81d" providerId="ADAL" clId="{0CE7AA0B-4E89-FC4F-B4AA-136E4C2377B5}" dt="2020-07-19T06:37:22.424" v="4724" actId="2696"/>
      <pc:docMkLst>
        <pc:docMk/>
      </pc:docMkLst>
      <pc:sldChg chg="addSp modSp">
        <pc:chgData name="Emily Avila" userId="939183f2-1b0e-483a-ae5d-627ac523c81d" providerId="ADAL" clId="{0CE7AA0B-4E89-FC4F-B4AA-136E4C2377B5}" dt="2020-07-19T04:38:37.197" v="2458" actId="14100"/>
        <pc:sldMkLst>
          <pc:docMk/>
          <pc:sldMk cId="3285096315" sldId="273"/>
        </pc:sldMkLst>
        <pc:spChg chg="mod">
          <ac:chgData name="Emily Avila" userId="939183f2-1b0e-483a-ae5d-627ac523c81d" providerId="ADAL" clId="{0CE7AA0B-4E89-FC4F-B4AA-136E4C2377B5}" dt="2020-07-19T04:37:56.161" v="2440" actId="1076"/>
          <ac:spMkLst>
            <pc:docMk/>
            <pc:sldMk cId="3285096315" sldId="273"/>
            <ac:spMk id="5" creationId="{00000000-0000-0000-0000-000000000000}"/>
          </ac:spMkLst>
        </pc:spChg>
        <pc:spChg chg="add mod">
          <ac:chgData name="Emily Avila" userId="939183f2-1b0e-483a-ae5d-627ac523c81d" providerId="ADAL" clId="{0CE7AA0B-4E89-FC4F-B4AA-136E4C2377B5}" dt="2020-07-19T04:37:10.157" v="2376" actId="1076"/>
          <ac:spMkLst>
            <pc:docMk/>
            <pc:sldMk cId="3285096315" sldId="273"/>
            <ac:spMk id="9" creationId="{71CBD97C-EA55-0D42-994C-F864FB455DB9}"/>
          </ac:spMkLst>
        </pc:spChg>
        <pc:spChg chg="mod">
          <ac:chgData name="Emily Avila" userId="939183f2-1b0e-483a-ae5d-627ac523c81d" providerId="ADAL" clId="{0CE7AA0B-4E89-FC4F-B4AA-136E4C2377B5}" dt="2020-07-19T04:38:37.197" v="2458" actId="14100"/>
          <ac:spMkLst>
            <pc:docMk/>
            <pc:sldMk cId="3285096315" sldId="273"/>
            <ac:spMk id="14" creationId="{00000000-0000-0000-0000-000000000000}"/>
          </ac:spMkLst>
        </pc:spChg>
        <pc:picChg chg="add mod">
          <ac:chgData name="Emily Avila" userId="939183f2-1b0e-483a-ae5d-627ac523c81d" providerId="ADAL" clId="{0CE7AA0B-4E89-FC4F-B4AA-136E4C2377B5}" dt="2020-07-19T04:36:42.897" v="2367" actId="14100"/>
          <ac:picMkLst>
            <pc:docMk/>
            <pc:sldMk cId="3285096315" sldId="273"/>
            <ac:picMk id="4" creationId="{E928947C-69BB-B74B-B20B-B428D5AAB03F}"/>
          </ac:picMkLst>
        </pc:picChg>
        <pc:picChg chg="mod">
          <ac:chgData name="Emily Avila" userId="939183f2-1b0e-483a-ae5d-627ac523c81d" providerId="ADAL" clId="{0CE7AA0B-4E89-FC4F-B4AA-136E4C2377B5}" dt="2020-07-19T04:38:08.314" v="2454" actId="1035"/>
          <ac:picMkLst>
            <pc:docMk/>
            <pc:sldMk cId="3285096315" sldId="273"/>
            <ac:picMk id="7" creationId="{D9A9AB75-7598-40A7-83D7-BDF9F0596E84}"/>
          </ac:picMkLst>
        </pc:picChg>
      </pc:sldChg>
      <pc:sldChg chg="del">
        <pc:chgData name="Emily Avila" userId="939183f2-1b0e-483a-ae5d-627ac523c81d" providerId="ADAL" clId="{0CE7AA0B-4E89-FC4F-B4AA-136E4C2377B5}" dt="2020-07-19T04:40:19.698" v="2461" actId="2696"/>
        <pc:sldMkLst>
          <pc:docMk/>
          <pc:sldMk cId="1039996947" sldId="277"/>
        </pc:sldMkLst>
      </pc:sldChg>
      <pc:sldChg chg="modSp">
        <pc:chgData name="Emily Avila" userId="939183f2-1b0e-483a-ae5d-627ac523c81d" providerId="ADAL" clId="{0CE7AA0B-4E89-FC4F-B4AA-136E4C2377B5}" dt="2020-07-18T21:12:06.951" v="201" actId="27636"/>
        <pc:sldMkLst>
          <pc:docMk/>
          <pc:sldMk cId="3873974303" sldId="279"/>
        </pc:sldMkLst>
        <pc:spChg chg="mod">
          <ac:chgData name="Emily Avila" userId="939183f2-1b0e-483a-ae5d-627ac523c81d" providerId="ADAL" clId="{0CE7AA0B-4E89-FC4F-B4AA-136E4C2377B5}" dt="2020-07-18T21:12:06.951" v="201" actId="27636"/>
          <ac:spMkLst>
            <pc:docMk/>
            <pc:sldMk cId="3873974303" sldId="279"/>
            <ac:spMk id="5" creationId="{00000000-0000-0000-0000-000000000000}"/>
          </ac:spMkLst>
        </pc:spChg>
        <pc:spChg chg="mod">
          <ac:chgData name="Emily Avila" userId="939183f2-1b0e-483a-ae5d-627ac523c81d" providerId="ADAL" clId="{0CE7AA0B-4E89-FC4F-B4AA-136E4C2377B5}" dt="2020-07-18T21:04:46.183" v="142" actId="1036"/>
          <ac:spMkLst>
            <pc:docMk/>
            <pc:sldMk cId="3873974303" sldId="279"/>
            <ac:spMk id="7" creationId="{00000000-0000-0000-0000-000000000000}"/>
          </ac:spMkLst>
        </pc:spChg>
        <pc:picChg chg="mod">
          <ac:chgData name="Emily Avila" userId="939183f2-1b0e-483a-ae5d-627ac523c81d" providerId="ADAL" clId="{0CE7AA0B-4E89-FC4F-B4AA-136E4C2377B5}" dt="2020-07-18T21:04:55.278" v="179" actId="1036"/>
          <ac:picMkLst>
            <pc:docMk/>
            <pc:sldMk cId="3873974303" sldId="279"/>
            <ac:picMk id="2" creationId="{00000000-0000-0000-0000-000000000000}"/>
          </ac:picMkLst>
        </pc:picChg>
      </pc:sldChg>
      <pc:sldChg chg="addSp delSp modSp">
        <pc:chgData name="Emily Avila" userId="939183f2-1b0e-483a-ae5d-627ac523c81d" providerId="ADAL" clId="{0CE7AA0B-4E89-FC4F-B4AA-136E4C2377B5}" dt="2020-07-18T23:45:29.025" v="1450" actId="20577"/>
        <pc:sldMkLst>
          <pc:docMk/>
          <pc:sldMk cId="132840639" sldId="280"/>
        </pc:sldMkLst>
        <pc:spChg chg="add del mod">
          <ac:chgData name="Emily Avila" userId="939183f2-1b0e-483a-ae5d-627ac523c81d" providerId="ADAL" clId="{0CE7AA0B-4E89-FC4F-B4AA-136E4C2377B5}" dt="2020-07-18T23:26:01.305" v="928" actId="478"/>
          <ac:spMkLst>
            <pc:docMk/>
            <pc:sldMk cId="132840639" sldId="280"/>
            <ac:spMk id="4" creationId="{104561B0-768C-1A4B-B970-5D1819410637}"/>
          </ac:spMkLst>
        </pc:spChg>
        <pc:spChg chg="mod">
          <ac:chgData name="Emily Avila" userId="939183f2-1b0e-483a-ae5d-627ac523c81d" providerId="ADAL" clId="{0CE7AA0B-4E89-FC4F-B4AA-136E4C2377B5}" dt="2020-07-18T23:45:29.025" v="1450" actId="20577"/>
          <ac:spMkLst>
            <pc:docMk/>
            <pc:sldMk cId="132840639" sldId="280"/>
            <ac:spMk id="5" creationId="{00000000-0000-0000-0000-000000000000}"/>
          </ac:spMkLst>
        </pc:spChg>
        <pc:spChg chg="mod ord">
          <ac:chgData name="Emily Avila" userId="939183f2-1b0e-483a-ae5d-627ac523c81d" providerId="ADAL" clId="{0CE7AA0B-4E89-FC4F-B4AA-136E4C2377B5}" dt="2020-07-18T23:45:20.305" v="1439" actId="20577"/>
          <ac:spMkLst>
            <pc:docMk/>
            <pc:sldMk cId="132840639" sldId="280"/>
            <ac:spMk id="7" creationId="{00000000-0000-0000-0000-000000000000}"/>
          </ac:spMkLst>
        </pc:spChg>
        <pc:spChg chg="add mod">
          <ac:chgData name="Emily Avila" userId="939183f2-1b0e-483a-ae5d-627ac523c81d" providerId="ADAL" clId="{0CE7AA0B-4E89-FC4F-B4AA-136E4C2377B5}" dt="2020-07-18T23:42:36.654" v="1340" actId="1576"/>
          <ac:spMkLst>
            <pc:docMk/>
            <pc:sldMk cId="132840639" sldId="280"/>
            <ac:spMk id="12" creationId="{6619CA1E-D645-2644-AE93-0647DDDA4633}"/>
          </ac:spMkLst>
        </pc:spChg>
        <pc:picChg chg="del">
          <ac:chgData name="Emily Avila" userId="939183f2-1b0e-483a-ae5d-627ac523c81d" providerId="ADAL" clId="{0CE7AA0B-4E89-FC4F-B4AA-136E4C2377B5}" dt="2020-07-18T23:25:58.514" v="927" actId="478"/>
          <ac:picMkLst>
            <pc:docMk/>
            <pc:sldMk cId="132840639" sldId="280"/>
            <ac:picMk id="2" creationId="{00000000-0000-0000-0000-000000000000}"/>
          </ac:picMkLst>
        </pc:picChg>
        <pc:picChg chg="add mod modCrop">
          <ac:chgData name="Emily Avila" userId="939183f2-1b0e-483a-ae5d-627ac523c81d" providerId="ADAL" clId="{0CE7AA0B-4E89-FC4F-B4AA-136E4C2377B5}" dt="2020-07-18T23:42:52.121" v="1342" actId="1076"/>
          <ac:picMkLst>
            <pc:docMk/>
            <pc:sldMk cId="132840639" sldId="280"/>
            <ac:picMk id="11" creationId="{4C9608D2-8361-0844-8702-8D773C366214}"/>
          </ac:picMkLst>
        </pc:picChg>
        <pc:picChg chg="add mod">
          <ac:chgData name="Emily Avila" userId="939183f2-1b0e-483a-ae5d-627ac523c81d" providerId="ADAL" clId="{0CE7AA0B-4E89-FC4F-B4AA-136E4C2377B5}" dt="2020-07-18T23:40:19.494" v="1136" actId="1076"/>
          <ac:picMkLst>
            <pc:docMk/>
            <pc:sldMk cId="132840639" sldId="280"/>
            <ac:picMk id="15" creationId="{51A262FB-1F43-CE46-915D-67E3B7DB44C1}"/>
          </ac:picMkLst>
        </pc:picChg>
      </pc:sldChg>
      <pc:sldChg chg="modSp">
        <pc:chgData name="Emily Avila" userId="939183f2-1b0e-483a-ae5d-627ac523c81d" providerId="ADAL" clId="{0CE7AA0B-4E89-FC4F-B4AA-136E4C2377B5}" dt="2020-07-18T23:50:15.987" v="1647" actId="27636"/>
        <pc:sldMkLst>
          <pc:docMk/>
          <pc:sldMk cId="4053632123" sldId="281"/>
        </pc:sldMkLst>
        <pc:spChg chg="mod">
          <ac:chgData name="Emily Avila" userId="939183f2-1b0e-483a-ae5d-627ac523c81d" providerId="ADAL" clId="{0CE7AA0B-4E89-FC4F-B4AA-136E4C2377B5}" dt="2020-07-18T23:49:44.147" v="1641" actId="1036"/>
          <ac:spMkLst>
            <pc:docMk/>
            <pc:sldMk cId="4053632123" sldId="281"/>
            <ac:spMk id="5" creationId="{00000000-0000-0000-0000-000000000000}"/>
          </ac:spMkLst>
        </pc:spChg>
        <pc:spChg chg="mod">
          <ac:chgData name="Emily Avila" userId="939183f2-1b0e-483a-ae5d-627ac523c81d" providerId="ADAL" clId="{0CE7AA0B-4E89-FC4F-B4AA-136E4C2377B5}" dt="2020-07-18T23:50:15.987" v="1647" actId="27636"/>
          <ac:spMkLst>
            <pc:docMk/>
            <pc:sldMk cId="4053632123" sldId="281"/>
            <ac:spMk id="7" creationId="{00000000-0000-0000-0000-000000000000}"/>
          </ac:spMkLst>
        </pc:spChg>
        <pc:picChg chg="mod modCrop">
          <ac:chgData name="Emily Avila" userId="939183f2-1b0e-483a-ae5d-627ac523c81d" providerId="ADAL" clId="{0CE7AA0B-4E89-FC4F-B4AA-136E4C2377B5}" dt="2020-07-18T23:50:01.268" v="1644" actId="1076"/>
          <ac:picMkLst>
            <pc:docMk/>
            <pc:sldMk cId="4053632123" sldId="281"/>
            <ac:picMk id="2" creationId="{00000000-0000-0000-0000-000000000000}"/>
          </ac:picMkLst>
        </pc:picChg>
      </pc:sldChg>
      <pc:sldChg chg="addSp delSp modSp del">
        <pc:chgData name="Emily Avila" userId="939183f2-1b0e-483a-ae5d-627ac523c81d" providerId="ADAL" clId="{0CE7AA0B-4E89-FC4F-B4AA-136E4C2377B5}" dt="2020-07-19T00:02:58.264" v="2360" actId="2696"/>
        <pc:sldMkLst>
          <pc:docMk/>
          <pc:sldMk cId="266454270" sldId="282"/>
        </pc:sldMkLst>
        <pc:spChg chg="add mod">
          <ac:chgData name="Emily Avila" userId="939183f2-1b0e-483a-ae5d-627ac523c81d" providerId="ADAL" clId="{0CE7AA0B-4E89-FC4F-B4AA-136E4C2377B5}" dt="2020-07-19T00:00:55.578" v="2183" actId="21"/>
          <ac:spMkLst>
            <pc:docMk/>
            <pc:sldMk cId="266454270" sldId="282"/>
            <ac:spMk id="4" creationId="{0C27AB52-90DE-9E47-B746-3E8F4D57FC4C}"/>
          </ac:spMkLst>
        </pc:spChg>
        <pc:picChg chg="del mod modCrop">
          <ac:chgData name="Emily Avila" userId="939183f2-1b0e-483a-ae5d-627ac523c81d" providerId="ADAL" clId="{0CE7AA0B-4E89-FC4F-B4AA-136E4C2377B5}" dt="2020-07-19T00:00:55.578" v="2183" actId="21"/>
          <ac:picMkLst>
            <pc:docMk/>
            <pc:sldMk cId="266454270" sldId="282"/>
            <ac:picMk id="2" creationId="{00000000-0000-0000-0000-000000000000}"/>
          </ac:picMkLst>
        </pc:picChg>
      </pc:sldChg>
      <pc:sldChg chg="del">
        <pc:chgData name="Emily Avila" userId="939183f2-1b0e-483a-ae5d-627ac523c81d" providerId="ADAL" clId="{0CE7AA0B-4E89-FC4F-B4AA-136E4C2377B5}" dt="2020-07-19T04:41:17.982" v="2462" actId="2696"/>
        <pc:sldMkLst>
          <pc:docMk/>
          <pc:sldMk cId="3636796242" sldId="284"/>
        </pc:sldMkLst>
      </pc:sldChg>
      <pc:sldChg chg="del">
        <pc:chgData name="Emily Avila" userId="939183f2-1b0e-483a-ae5d-627ac523c81d" providerId="ADAL" clId="{0CE7AA0B-4E89-FC4F-B4AA-136E4C2377B5}" dt="2020-07-19T04:41:20.966" v="2463" actId="2696"/>
        <pc:sldMkLst>
          <pc:docMk/>
          <pc:sldMk cId="1163790656" sldId="285"/>
        </pc:sldMkLst>
      </pc:sldChg>
      <pc:sldChg chg="del">
        <pc:chgData name="Emily Avila" userId="939183f2-1b0e-483a-ae5d-627ac523c81d" providerId="ADAL" clId="{0CE7AA0B-4E89-FC4F-B4AA-136E4C2377B5}" dt="2020-07-19T04:41:56.335" v="2464" actId="2696"/>
        <pc:sldMkLst>
          <pc:docMk/>
          <pc:sldMk cId="804751019" sldId="286"/>
        </pc:sldMkLst>
      </pc:sldChg>
      <pc:sldChg chg="del">
        <pc:chgData name="Emily Avila" userId="939183f2-1b0e-483a-ae5d-627ac523c81d" providerId="ADAL" clId="{0CE7AA0B-4E89-FC4F-B4AA-136E4C2377B5}" dt="2020-07-19T04:42:40.471" v="2465" actId="2696"/>
        <pc:sldMkLst>
          <pc:docMk/>
          <pc:sldMk cId="2953926556" sldId="287"/>
        </pc:sldMkLst>
      </pc:sldChg>
      <pc:sldChg chg="del">
        <pc:chgData name="Emily Avila" userId="939183f2-1b0e-483a-ae5d-627ac523c81d" providerId="ADAL" clId="{0CE7AA0B-4E89-FC4F-B4AA-136E4C2377B5}" dt="2020-07-19T04:43:10.932" v="2466" actId="2696"/>
        <pc:sldMkLst>
          <pc:docMk/>
          <pc:sldMk cId="1217982726" sldId="288"/>
        </pc:sldMkLst>
      </pc:sldChg>
      <pc:sldChg chg="modSp">
        <pc:chgData name="Emily Avila" userId="939183f2-1b0e-483a-ae5d-627ac523c81d" providerId="ADAL" clId="{0CE7AA0B-4E89-FC4F-B4AA-136E4C2377B5}" dt="2020-07-19T05:18:26.373" v="3075" actId="1036"/>
        <pc:sldMkLst>
          <pc:docMk/>
          <pc:sldMk cId="3744117989" sldId="289"/>
        </pc:sldMkLst>
        <pc:spChg chg="mod">
          <ac:chgData name="Emily Avila" userId="939183f2-1b0e-483a-ae5d-627ac523c81d" providerId="ADAL" clId="{0CE7AA0B-4E89-FC4F-B4AA-136E4C2377B5}" dt="2020-07-19T05:18:26.373" v="3075" actId="1036"/>
          <ac:spMkLst>
            <pc:docMk/>
            <pc:sldMk cId="3744117989" sldId="289"/>
            <ac:spMk id="5" creationId="{00000000-0000-0000-0000-000000000000}"/>
          </ac:spMkLst>
        </pc:spChg>
        <pc:spChg chg="mod">
          <ac:chgData name="Emily Avila" userId="939183f2-1b0e-483a-ae5d-627ac523c81d" providerId="ADAL" clId="{0CE7AA0B-4E89-FC4F-B4AA-136E4C2377B5}" dt="2020-07-19T05:18:17.994" v="3035" actId="1036"/>
          <ac:spMkLst>
            <pc:docMk/>
            <pc:sldMk cId="3744117989" sldId="289"/>
            <ac:spMk id="7" creationId="{00000000-0000-0000-0000-000000000000}"/>
          </ac:spMkLst>
        </pc:spChg>
        <pc:picChg chg="mod">
          <ac:chgData name="Emily Avila" userId="939183f2-1b0e-483a-ae5d-627ac523c81d" providerId="ADAL" clId="{0CE7AA0B-4E89-FC4F-B4AA-136E4C2377B5}" dt="2020-07-19T05:18:22.301" v="3057" actId="1036"/>
          <ac:picMkLst>
            <pc:docMk/>
            <pc:sldMk cId="3744117989" sldId="289"/>
            <ac:picMk id="2" creationId="{00000000-0000-0000-0000-000000000000}"/>
          </ac:picMkLst>
        </pc:picChg>
      </pc:sldChg>
      <pc:sldChg chg="modSp">
        <pc:chgData name="Emily Avila" userId="939183f2-1b0e-483a-ae5d-627ac523c81d" providerId="ADAL" clId="{0CE7AA0B-4E89-FC4F-B4AA-136E4C2377B5}" dt="2020-07-19T05:18:12.383" v="3018" actId="1036"/>
        <pc:sldMkLst>
          <pc:docMk/>
          <pc:sldMk cId="2697802229" sldId="290"/>
        </pc:sldMkLst>
        <pc:spChg chg="mod">
          <ac:chgData name="Emily Avila" userId="939183f2-1b0e-483a-ae5d-627ac523c81d" providerId="ADAL" clId="{0CE7AA0B-4E89-FC4F-B4AA-136E4C2377B5}" dt="2020-07-19T05:18:12.383" v="3018" actId="1036"/>
          <ac:spMkLst>
            <pc:docMk/>
            <pc:sldMk cId="2697802229" sldId="290"/>
            <ac:spMk id="5" creationId="{00000000-0000-0000-0000-000000000000}"/>
          </ac:spMkLst>
        </pc:spChg>
        <pc:picChg chg="mod">
          <ac:chgData name="Emily Avila" userId="939183f2-1b0e-483a-ae5d-627ac523c81d" providerId="ADAL" clId="{0CE7AA0B-4E89-FC4F-B4AA-136E4C2377B5}" dt="2020-07-19T05:18:06.495" v="2998" actId="1036"/>
          <ac:picMkLst>
            <pc:docMk/>
            <pc:sldMk cId="2697802229" sldId="290"/>
            <ac:picMk id="2" creationId="{00000000-0000-0000-0000-000000000000}"/>
          </ac:picMkLst>
        </pc:picChg>
      </pc:sldChg>
      <pc:sldChg chg="addSp modSp">
        <pc:chgData name="Emily Avila" userId="939183f2-1b0e-483a-ae5d-627ac523c81d" providerId="ADAL" clId="{0CE7AA0B-4E89-FC4F-B4AA-136E4C2377B5}" dt="2020-07-19T05:33:54.568" v="3509" actId="14100"/>
        <pc:sldMkLst>
          <pc:docMk/>
          <pc:sldMk cId="2693380247" sldId="291"/>
        </pc:sldMkLst>
        <pc:spChg chg="mod">
          <ac:chgData name="Emily Avila" userId="939183f2-1b0e-483a-ae5d-627ac523c81d" providerId="ADAL" clId="{0CE7AA0B-4E89-FC4F-B4AA-136E4C2377B5}" dt="2020-07-19T05:18:39.913" v="3077" actId="27636"/>
          <ac:spMkLst>
            <pc:docMk/>
            <pc:sldMk cId="2693380247" sldId="291"/>
            <ac:spMk id="5" creationId="{00000000-0000-0000-0000-000000000000}"/>
          </ac:spMkLst>
        </pc:spChg>
        <pc:spChg chg="mod">
          <ac:chgData name="Emily Avila" userId="939183f2-1b0e-483a-ae5d-627ac523c81d" providerId="ADAL" clId="{0CE7AA0B-4E89-FC4F-B4AA-136E4C2377B5}" dt="2020-07-19T05:33:54.568" v="3509" actId="14100"/>
          <ac:spMkLst>
            <pc:docMk/>
            <pc:sldMk cId="2693380247" sldId="291"/>
            <ac:spMk id="7" creationId="{00000000-0000-0000-0000-000000000000}"/>
          </ac:spMkLst>
        </pc:spChg>
        <pc:picChg chg="mod modCrop">
          <ac:chgData name="Emily Avila" userId="939183f2-1b0e-483a-ae5d-627ac523c81d" providerId="ADAL" clId="{0CE7AA0B-4E89-FC4F-B4AA-136E4C2377B5}" dt="2020-07-19T05:20:05.783" v="3186" actId="14100"/>
          <ac:picMkLst>
            <pc:docMk/>
            <pc:sldMk cId="2693380247" sldId="291"/>
            <ac:picMk id="2" creationId="{00000000-0000-0000-0000-000000000000}"/>
          </ac:picMkLst>
        </pc:picChg>
        <pc:picChg chg="add mod">
          <ac:chgData name="Emily Avila" userId="939183f2-1b0e-483a-ae5d-627ac523c81d" providerId="ADAL" clId="{0CE7AA0B-4E89-FC4F-B4AA-136E4C2377B5}" dt="2020-07-19T05:22:13.692" v="3189" actId="14100"/>
          <ac:picMkLst>
            <pc:docMk/>
            <pc:sldMk cId="2693380247" sldId="291"/>
            <ac:picMk id="4" creationId="{B52E6E37-9F03-1D4D-92D4-E924B342880A}"/>
          </ac:picMkLst>
        </pc:picChg>
        <pc:picChg chg="add mod">
          <ac:chgData name="Emily Avila" userId="939183f2-1b0e-483a-ae5d-627ac523c81d" providerId="ADAL" clId="{0CE7AA0B-4E89-FC4F-B4AA-136E4C2377B5}" dt="2020-07-19T05:24:49.520" v="3263" actId="1076"/>
          <ac:picMkLst>
            <pc:docMk/>
            <pc:sldMk cId="2693380247" sldId="291"/>
            <ac:picMk id="12" creationId="{E6F55704-3588-3445-9F05-3CDBABF93C4B}"/>
          </ac:picMkLst>
        </pc:picChg>
        <pc:picChg chg="add mod">
          <ac:chgData name="Emily Avila" userId="939183f2-1b0e-483a-ae5d-627ac523c81d" providerId="ADAL" clId="{0CE7AA0B-4E89-FC4F-B4AA-136E4C2377B5}" dt="2020-07-19T05:31:10.074" v="3474" actId="1037"/>
          <ac:picMkLst>
            <pc:docMk/>
            <pc:sldMk cId="2693380247" sldId="291"/>
            <ac:picMk id="15" creationId="{88034DE5-69C6-E74B-A486-D14D13E5E5A0}"/>
          </ac:picMkLst>
        </pc:picChg>
        <pc:picChg chg="add mod">
          <ac:chgData name="Emily Avila" userId="939183f2-1b0e-483a-ae5d-627ac523c81d" providerId="ADAL" clId="{0CE7AA0B-4E89-FC4F-B4AA-136E4C2377B5}" dt="2020-07-19T05:31:00.659" v="3457" actId="14100"/>
          <ac:picMkLst>
            <pc:docMk/>
            <pc:sldMk cId="2693380247" sldId="291"/>
            <ac:picMk id="18" creationId="{D283827D-C1A1-6146-BF1D-D518D86729DD}"/>
          </ac:picMkLst>
        </pc:picChg>
      </pc:sldChg>
      <pc:sldChg chg="addSp modSp">
        <pc:chgData name="Emily Avila" userId="939183f2-1b0e-483a-ae5d-627ac523c81d" providerId="ADAL" clId="{0CE7AA0B-4E89-FC4F-B4AA-136E4C2377B5}" dt="2020-07-19T05:55:26.065" v="3711" actId="1576"/>
        <pc:sldMkLst>
          <pc:docMk/>
          <pc:sldMk cId="2019434486" sldId="292"/>
        </pc:sldMkLst>
        <pc:spChg chg="mod">
          <ac:chgData name="Emily Avila" userId="939183f2-1b0e-483a-ae5d-627ac523c81d" providerId="ADAL" clId="{0CE7AA0B-4E89-FC4F-B4AA-136E4C2377B5}" dt="2020-07-19T05:19:32.863" v="3184" actId="1036"/>
          <ac:spMkLst>
            <pc:docMk/>
            <pc:sldMk cId="2019434486" sldId="292"/>
            <ac:spMk id="5" creationId="{00000000-0000-0000-0000-000000000000}"/>
          </ac:spMkLst>
        </pc:spChg>
        <pc:spChg chg="mod">
          <ac:chgData name="Emily Avila" userId="939183f2-1b0e-483a-ae5d-627ac523c81d" providerId="ADAL" clId="{0CE7AA0B-4E89-FC4F-B4AA-136E4C2377B5}" dt="2020-07-19T05:55:26.065" v="3711" actId="1576"/>
          <ac:spMkLst>
            <pc:docMk/>
            <pc:sldMk cId="2019434486" sldId="292"/>
            <ac:spMk id="7" creationId="{00000000-0000-0000-0000-000000000000}"/>
          </ac:spMkLst>
        </pc:spChg>
        <pc:picChg chg="mod modCrop">
          <ac:chgData name="Emily Avila" userId="939183f2-1b0e-483a-ae5d-627ac523c81d" providerId="ADAL" clId="{0CE7AA0B-4E89-FC4F-B4AA-136E4C2377B5}" dt="2020-07-19T05:35:00.595" v="3538" actId="1076"/>
          <ac:picMkLst>
            <pc:docMk/>
            <pc:sldMk cId="2019434486" sldId="292"/>
            <ac:picMk id="2" creationId="{00000000-0000-0000-0000-000000000000}"/>
          </ac:picMkLst>
        </pc:picChg>
        <pc:picChg chg="add mod">
          <ac:chgData name="Emily Avila" userId="939183f2-1b0e-483a-ae5d-627ac523c81d" providerId="ADAL" clId="{0CE7AA0B-4E89-FC4F-B4AA-136E4C2377B5}" dt="2020-07-19T05:38:29.907" v="3583" actId="1038"/>
          <ac:picMkLst>
            <pc:docMk/>
            <pc:sldMk cId="2019434486" sldId="292"/>
            <ac:picMk id="4" creationId="{FD97B8E2-BA23-E943-BCBA-E5AADA0E6F3B}"/>
          </ac:picMkLst>
        </pc:picChg>
        <pc:picChg chg="add mod">
          <ac:chgData name="Emily Avila" userId="939183f2-1b0e-483a-ae5d-627ac523c81d" providerId="ADAL" clId="{0CE7AA0B-4E89-FC4F-B4AA-136E4C2377B5}" dt="2020-07-19T05:38:34.512" v="3594" actId="1037"/>
          <ac:picMkLst>
            <pc:docMk/>
            <pc:sldMk cId="2019434486" sldId="292"/>
            <ac:picMk id="12" creationId="{D48212D5-7349-434F-9A69-55397AA5FB41}"/>
          </ac:picMkLst>
        </pc:picChg>
        <pc:picChg chg="add mod">
          <ac:chgData name="Emily Avila" userId="939183f2-1b0e-483a-ae5d-627ac523c81d" providerId="ADAL" clId="{0CE7AA0B-4E89-FC4F-B4AA-136E4C2377B5}" dt="2020-07-19T05:46:08.035" v="3616" actId="14100"/>
          <ac:picMkLst>
            <pc:docMk/>
            <pc:sldMk cId="2019434486" sldId="292"/>
            <ac:picMk id="15" creationId="{4309C7A5-BAC0-6243-B44A-D9F4DC329A1A}"/>
          </ac:picMkLst>
        </pc:picChg>
        <pc:picChg chg="add mod">
          <ac:chgData name="Emily Avila" userId="939183f2-1b0e-483a-ae5d-627ac523c81d" providerId="ADAL" clId="{0CE7AA0B-4E89-FC4F-B4AA-136E4C2377B5}" dt="2020-07-19T05:48:00.359" v="3643" actId="14100"/>
          <ac:picMkLst>
            <pc:docMk/>
            <pc:sldMk cId="2019434486" sldId="292"/>
            <ac:picMk id="18" creationId="{B8DE0672-1298-A549-825C-0C0F65723B9A}"/>
          </ac:picMkLst>
        </pc:picChg>
        <pc:picChg chg="add mod">
          <ac:chgData name="Emily Avila" userId="939183f2-1b0e-483a-ae5d-627ac523c81d" providerId="ADAL" clId="{0CE7AA0B-4E89-FC4F-B4AA-136E4C2377B5}" dt="2020-07-19T05:54:19.913" v="3678" actId="14100"/>
          <ac:picMkLst>
            <pc:docMk/>
            <pc:sldMk cId="2019434486" sldId="292"/>
            <ac:picMk id="21" creationId="{BC0C943A-8B35-C84C-B4B1-414FBA18C233}"/>
          </ac:picMkLst>
        </pc:picChg>
      </pc:sldChg>
      <pc:sldChg chg="modSp">
        <pc:chgData name="Emily Avila" userId="939183f2-1b0e-483a-ae5d-627ac523c81d" providerId="ADAL" clId="{0CE7AA0B-4E89-FC4F-B4AA-136E4C2377B5}" dt="2020-07-19T05:56:45.199" v="3802" actId="1076"/>
        <pc:sldMkLst>
          <pc:docMk/>
          <pc:sldMk cId="2254232499" sldId="293"/>
        </pc:sldMkLst>
        <pc:spChg chg="mod">
          <ac:chgData name="Emily Avila" userId="939183f2-1b0e-483a-ae5d-627ac523c81d" providerId="ADAL" clId="{0CE7AA0B-4E89-FC4F-B4AA-136E4C2377B5}" dt="2020-07-19T05:56:45.199" v="3802" actId="1076"/>
          <ac:spMkLst>
            <pc:docMk/>
            <pc:sldMk cId="2254232499" sldId="293"/>
            <ac:spMk id="5" creationId="{00000000-0000-0000-0000-000000000000}"/>
          </ac:spMkLst>
        </pc:spChg>
        <pc:spChg chg="mod">
          <ac:chgData name="Emily Avila" userId="939183f2-1b0e-483a-ae5d-627ac523c81d" providerId="ADAL" clId="{0CE7AA0B-4E89-FC4F-B4AA-136E4C2377B5}" dt="2020-07-19T05:56:38.889" v="3800" actId="1076"/>
          <ac:spMkLst>
            <pc:docMk/>
            <pc:sldMk cId="2254232499" sldId="293"/>
            <ac:spMk id="7" creationId="{00000000-0000-0000-0000-000000000000}"/>
          </ac:spMkLst>
        </pc:spChg>
        <pc:picChg chg="mod">
          <ac:chgData name="Emily Avila" userId="939183f2-1b0e-483a-ae5d-627ac523c81d" providerId="ADAL" clId="{0CE7AA0B-4E89-FC4F-B4AA-136E4C2377B5}" dt="2020-07-19T05:56:42.157" v="3801" actId="1076"/>
          <ac:picMkLst>
            <pc:docMk/>
            <pc:sldMk cId="2254232499" sldId="293"/>
            <ac:picMk id="2" creationId="{00000000-0000-0000-0000-000000000000}"/>
          </ac:picMkLst>
        </pc:picChg>
      </pc:sldChg>
      <pc:sldChg chg="del">
        <pc:chgData name="Emily Avila" userId="939183f2-1b0e-483a-ae5d-627ac523c81d" providerId="ADAL" clId="{0CE7AA0B-4E89-FC4F-B4AA-136E4C2377B5}" dt="2020-07-19T06:02:00.954" v="3803" actId="2696"/>
        <pc:sldMkLst>
          <pc:docMk/>
          <pc:sldMk cId="1708751767" sldId="294"/>
        </pc:sldMkLst>
      </pc:sldChg>
      <pc:sldChg chg="modSp del">
        <pc:chgData name="Emily Avila" userId="939183f2-1b0e-483a-ae5d-627ac523c81d" providerId="ADAL" clId="{0CE7AA0B-4E89-FC4F-B4AA-136E4C2377B5}" dt="2020-07-19T06:23:27.718" v="4457" actId="2696"/>
        <pc:sldMkLst>
          <pc:docMk/>
          <pc:sldMk cId="875226288" sldId="297"/>
        </pc:sldMkLst>
        <pc:spChg chg="mod">
          <ac:chgData name="Emily Avila" userId="939183f2-1b0e-483a-ae5d-627ac523c81d" providerId="ADAL" clId="{0CE7AA0B-4E89-FC4F-B4AA-136E4C2377B5}" dt="2020-07-19T06:23:03.425" v="4453" actId="21"/>
          <ac:spMkLst>
            <pc:docMk/>
            <pc:sldMk cId="875226288" sldId="297"/>
            <ac:spMk id="7" creationId="{00000000-0000-0000-0000-000000000000}"/>
          </ac:spMkLst>
        </pc:spChg>
        <pc:picChg chg="mod modCrop">
          <ac:chgData name="Emily Avila" userId="939183f2-1b0e-483a-ae5d-627ac523c81d" providerId="ADAL" clId="{0CE7AA0B-4E89-FC4F-B4AA-136E4C2377B5}" dt="2020-07-19T06:22:07.831" v="4433" actId="732"/>
          <ac:picMkLst>
            <pc:docMk/>
            <pc:sldMk cId="875226288" sldId="297"/>
            <ac:picMk id="2" creationId="{00000000-0000-0000-0000-000000000000}"/>
          </ac:picMkLst>
        </pc:picChg>
      </pc:sldChg>
      <pc:sldChg chg="modSp del">
        <pc:chgData name="Emily Avila" userId="939183f2-1b0e-483a-ae5d-627ac523c81d" providerId="ADAL" clId="{0CE7AA0B-4E89-FC4F-B4AA-136E4C2377B5}" dt="2020-07-19T06:25:59.338" v="4516" actId="2696"/>
        <pc:sldMkLst>
          <pc:docMk/>
          <pc:sldMk cId="689313579" sldId="298"/>
        </pc:sldMkLst>
        <pc:spChg chg="mod">
          <ac:chgData name="Emily Avila" userId="939183f2-1b0e-483a-ae5d-627ac523c81d" providerId="ADAL" clId="{0CE7AA0B-4E89-FC4F-B4AA-136E4C2377B5}" dt="2020-07-19T06:25:35.495" v="4512" actId="27636"/>
          <ac:spMkLst>
            <pc:docMk/>
            <pc:sldMk cId="689313579" sldId="298"/>
            <ac:spMk id="7" creationId="{00000000-0000-0000-0000-000000000000}"/>
          </ac:spMkLst>
        </pc:spChg>
        <pc:picChg chg="mod modCrop">
          <ac:chgData name="Emily Avila" userId="939183f2-1b0e-483a-ae5d-627ac523c81d" providerId="ADAL" clId="{0CE7AA0B-4E89-FC4F-B4AA-136E4C2377B5}" dt="2020-07-19T06:24:00.289" v="4460" actId="732"/>
          <ac:picMkLst>
            <pc:docMk/>
            <pc:sldMk cId="689313579" sldId="298"/>
            <ac:picMk id="2" creationId="{00000000-0000-0000-0000-000000000000}"/>
          </ac:picMkLst>
        </pc:picChg>
      </pc:sldChg>
      <pc:sldChg chg="modSp del">
        <pc:chgData name="Emily Avila" userId="939183f2-1b0e-483a-ae5d-627ac523c81d" providerId="ADAL" clId="{0CE7AA0B-4E89-FC4F-B4AA-136E4C2377B5}" dt="2020-07-19T06:28:21.394" v="4531" actId="2696"/>
        <pc:sldMkLst>
          <pc:docMk/>
          <pc:sldMk cId="1691926794" sldId="299"/>
        </pc:sldMkLst>
        <pc:picChg chg="mod modCrop">
          <ac:chgData name="Emily Avila" userId="939183f2-1b0e-483a-ae5d-627ac523c81d" providerId="ADAL" clId="{0CE7AA0B-4E89-FC4F-B4AA-136E4C2377B5}" dt="2020-07-19T06:26:34.696" v="4518" actId="732"/>
          <ac:picMkLst>
            <pc:docMk/>
            <pc:sldMk cId="1691926794" sldId="299"/>
            <ac:picMk id="2" creationId="{00000000-0000-0000-0000-000000000000}"/>
          </ac:picMkLst>
        </pc:picChg>
      </pc:sldChg>
      <pc:sldChg chg="del">
        <pc:chgData name="Emily Avila" userId="939183f2-1b0e-483a-ae5d-627ac523c81d" providerId="ADAL" clId="{0CE7AA0B-4E89-FC4F-B4AA-136E4C2377B5}" dt="2020-07-19T06:37:05.992" v="4720" actId="2696"/>
        <pc:sldMkLst>
          <pc:docMk/>
          <pc:sldMk cId="3623615276" sldId="300"/>
        </pc:sldMkLst>
      </pc:sldChg>
      <pc:sldChg chg="del">
        <pc:chgData name="Emily Avila" userId="939183f2-1b0e-483a-ae5d-627ac523c81d" providerId="ADAL" clId="{0CE7AA0B-4E89-FC4F-B4AA-136E4C2377B5}" dt="2020-07-19T06:37:10.291" v="4721" actId="2696"/>
        <pc:sldMkLst>
          <pc:docMk/>
          <pc:sldMk cId="930280673" sldId="301"/>
        </pc:sldMkLst>
      </pc:sldChg>
      <pc:sldChg chg="del">
        <pc:chgData name="Emily Avila" userId="939183f2-1b0e-483a-ae5d-627ac523c81d" providerId="ADAL" clId="{0CE7AA0B-4E89-FC4F-B4AA-136E4C2377B5}" dt="2020-07-19T06:37:14.027" v="4722" actId="2696"/>
        <pc:sldMkLst>
          <pc:docMk/>
          <pc:sldMk cId="2292746169" sldId="302"/>
        </pc:sldMkLst>
      </pc:sldChg>
      <pc:sldChg chg="del">
        <pc:chgData name="Emily Avila" userId="939183f2-1b0e-483a-ae5d-627ac523c81d" providerId="ADAL" clId="{0CE7AA0B-4E89-FC4F-B4AA-136E4C2377B5}" dt="2020-07-19T06:37:19.588" v="4723" actId="2696"/>
        <pc:sldMkLst>
          <pc:docMk/>
          <pc:sldMk cId="4044239119" sldId="303"/>
        </pc:sldMkLst>
      </pc:sldChg>
      <pc:sldChg chg="del">
        <pc:chgData name="Emily Avila" userId="939183f2-1b0e-483a-ae5d-627ac523c81d" providerId="ADAL" clId="{0CE7AA0B-4E89-FC4F-B4AA-136E4C2377B5}" dt="2020-07-19T06:37:22.424" v="4724" actId="2696"/>
        <pc:sldMkLst>
          <pc:docMk/>
          <pc:sldMk cId="2940345952" sldId="304"/>
        </pc:sldMkLst>
      </pc:sldChg>
      <pc:sldChg chg="addSp delSp modSp new mod modClrScheme chgLayout">
        <pc:chgData name="Emily Avila" userId="939183f2-1b0e-483a-ae5d-627ac523c81d" providerId="ADAL" clId="{0CE7AA0B-4E89-FC4F-B4AA-136E4C2377B5}" dt="2020-07-19T06:13:39.943" v="4106" actId="20577"/>
        <pc:sldMkLst>
          <pc:docMk/>
          <pc:sldMk cId="665493375" sldId="305"/>
        </pc:sldMkLst>
        <pc:spChg chg="add mod">
          <ac:chgData name="Emily Avila" userId="939183f2-1b0e-483a-ae5d-627ac523c81d" providerId="ADAL" clId="{0CE7AA0B-4E89-FC4F-B4AA-136E4C2377B5}" dt="2020-07-18T21:02:22.988" v="55" actId="1036"/>
          <ac:spMkLst>
            <pc:docMk/>
            <pc:sldMk cId="665493375" sldId="305"/>
            <ac:spMk id="2" creationId="{497E6F4C-05A0-C646-8F1F-4B811B1960F3}"/>
          </ac:spMkLst>
        </pc:spChg>
        <pc:spChg chg="add del mod">
          <ac:chgData name="Emily Avila" userId="939183f2-1b0e-483a-ae5d-627ac523c81d" providerId="ADAL" clId="{0CE7AA0B-4E89-FC4F-B4AA-136E4C2377B5}" dt="2020-07-18T21:02:18.337" v="37" actId="478"/>
          <ac:spMkLst>
            <pc:docMk/>
            <pc:sldMk cId="665493375" sldId="305"/>
            <ac:spMk id="3" creationId="{F10568CF-36C4-C440-80E9-34A3B35C4DA9}"/>
          </ac:spMkLst>
        </pc:spChg>
        <pc:spChg chg="add mod">
          <ac:chgData name="Emily Avila" userId="939183f2-1b0e-483a-ae5d-627ac523c81d" providerId="ADAL" clId="{0CE7AA0B-4E89-FC4F-B4AA-136E4C2377B5}" dt="2020-07-19T06:13:39.943" v="4106" actId="20577"/>
          <ac:spMkLst>
            <pc:docMk/>
            <pc:sldMk cId="665493375" sldId="305"/>
            <ac:spMk id="4" creationId="{7B5810F4-F2B7-E54B-A051-A812D8F4AD86}"/>
          </ac:spMkLst>
        </pc:spChg>
      </pc:sldChg>
      <pc:sldChg chg="addSp delSp modSp new">
        <pc:chgData name="Emily Avila" userId="939183f2-1b0e-483a-ae5d-627ac523c81d" providerId="ADAL" clId="{0CE7AA0B-4E89-FC4F-B4AA-136E4C2377B5}" dt="2020-07-19T06:36:21.480" v="4718" actId="1037"/>
        <pc:sldMkLst>
          <pc:docMk/>
          <pc:sldMk cId="2911188027" sldId="306"/>
        </pc:sldMkLst>
        <pc:spChg chg="mod">
          <ac:chgData name="Emily Avila" userId="939183f2-1b0e-483a-ae5d-627ac523c81d" providerId="ADAL" clId="{0CE7AA0B-4E89-FC4F-B4AA-136E4C2377B5}" dt="2020-07-18T21:21:05.134" v="333" actId="1036"/>
          <ac:spMkLst>
            <pc:docMk/>
            <pc:sldMk cId="2911188027" sldId="306"/>
            <ac:spMk id="2" creationId="{7086214C-6376-384D-84BF-B1FE942C346E}"/>
          </ac:spMkLst>
        </pc:spChg>
        <pc:spChg chg="del">
          <ac:chgData name="Emily Avila" userId="939183f2-1b0e-483a-ae5d-627ac523c81d" providerId="ADAL" clId="{0CE7AA0B-4E89-FC4F-B4AA-136E4C2377B5}" dt="2020-07-18T21:20:22.484" v="230" actId="478"/>
          <ac:spMkLst>
            <pc:docMk/>
            <pc:sldMk cId="2911188027" sldId="306"/>
            <ac:spMk id="3" creationId="{70DA54D1-696B-4648-B574-4D3C551ACA62}"/>
          </ac:spMkLst>
        </pc:spChg>
        <pc:spChg chg="mod">
          <ac:chgData name="Emily Avila" userId="939183f2-1b0e-483a-ae5d-627ac523c81d" providerId="ADAL" clId="{0CE7AA0B-4E89-FC4F-B4AA-136E4C2377B5}" dt="2020-07-18T21:48:45.809" v="719" actId="113"/>
          <ac:spMkLst>
            <pc:docMk/>
            <pc:sldMk cId="2911188027" sldId="306"/>
            <ac:spMk id="4" creationId="{3EF2A567-3120-6045-B18E-1CB7B7F50555}"/>
          </ac:spMkLst>
        </pc:spChg>
        <pc:spChg chg="add mod">
          <ac:chgData name="Emily Avila" userId="939183f2-1b0e-483a-ae5d-627ac523c81d" providerId="ADAL" clId="{0CE7AA0B-4E89-FC4F-B4AA-136E4C2377B5}" dt="2020-07-18T21:46:46.925" v="695" actId="1576"/>
          <ac:spMkLst>
            <pc:docMk/>
            <pc:sldMk cId="2911188027" sldId="306"/>
            <ac:spMk id="8" creationId="{70A09531-89F8-6945-9B18-E5D43BC56916}"/>
          </ac:spMkLst>
        </pc:spChg>
        <pc:spChg chg="add mod">
          <ac:chgData name="Emily Avila" userId="939183f2-1b0e-483a-ae5d-627ac523c81d" providerId="ADAL" clId="{0CE7AA0B-4E89-FC4F-B4AA-136E4C2377B5}" dt="2020-07-19T06:36:21.480" v="4718" actId="1037"/>
          <ac:spMkLst>
            <pc:docMk/>
            <pc:sldMk cId="2911188027" sldId="306"/>
            <ac:spMk id="12" creationId="{0EDF7775-EE06-654C-8F77-5A1C9073D763}"/>
          </ac:spMkLst>
        </pc:spChg>
        <pc:picChg chg="add mod">
          <ac:chgData name="Emily Avila" userId="939183f2-1b0e-483a-ae5d-627ac523c81d" providerId="ADAL" clId="{0CE7AA0B-4E89-FC4F-B4AA-136E4C2377B5}" dt="2020-07-18T21:24:49.786" v="480" actId="14100"/>
          <ac:picMkLst>
            <pc:docMk/>
            <pc:sldMk cId="2911188027" sldId="306"/>
            <ac:picMk id="7" creationId="{0470FE2F-7E97-D441-A26C-F8D8CDBD53E8}"/>
          </ac:picMkLst>
        </pc:picChg>
        <pc:picChg chg="add mod">
          <ac:chgData name="Emily Avila" userId="939183f2-1b0e-483a-ae5d-627ac523c81d" providerId="ADAL" clId="{0CE7AA0B-4E89-FC4F-B4AA-136E4C2377B5}" dt="2020-07-18T21:45:23.618" v="646" actId="14100"/>
          <ac:picMkLst>
            <pc:docMk/>
            <pc:sldMk cId="2911188027" sldId="306"/>
            <ac:picMk id="11" creationId="{2F8F7002-F472-7D46-99EC-CB9BBE6EFDAC}"/>
          </ac:picMkLst>
        </pc:picChg>
      </pc:sldChg>
      <pc:sldChg chg="modSp add del">
        <pc:chgData name="Emily Avila" userId="939183f2-1b0e-483a-ae5d-627ac523c81d" providerId="ADAL" clId="{0CE7AA0B-4E89-FC4F-B4AA-136E4C2377B5}" dt="2020-07-19T06:09:46.088" v="4090" actId="2696"/>
        <pc:sldMkLst>
          <pc:docMk/>
          <pc:sldMk cId="3380293084" sldId="307"/>
        </pc:sldMkLst>
        <pc:spChg chg="mod">
          <ac:chgData name="Emily Avila" userId="939183f2-1b0e-483a-ae5d-627ac523c81d" providerId="ADAL" clId="{0CE7AA0B-4E89-FC4F-B4AA-136E4C2377B5}" dt="2020-07-19T06:02:35.484" v="3812" actId="27636"/>
          <ac:spMkLst>
            <pc:docMk/>
            <pc:sldMk cId="3380293084" sldId="307"/>
            <ac:spMk id="4" creationId="{7B5810F4-F2B7-E54B-A051-A812D8F4AD86}"/>
          </ac:spMkLst>
        </pc:spChg>
      </pc:sldChg>
      <pc:sldChg chg="modSp new del">
        <pc:chgData name="Emily Avila" userId="939183f2-1b0e-483a-ae5d-627ac523c81d" providerId="ADAL" clId="{0CE7AA0B-4E89-FC4F-B4AA-136E4C2377B5}" dt="2020-07-18T23:50:26.057" v="1648" actId="2696"/>
        <pc:sldMkLst>
          <pc:docMk/>
          <pc:sldMk cId="3585705989" sldId="307"/>
        </pc:sldMkLst>
        <pc:spChg chg="mod">
          <ac:chgData name="Emily Avila" userId="939183f2-1b0e-483a-ae5d-627ac523c81d" providerId="ADAL" clId="{0CE7AA0B-4E89-FC4F-B4AA-136E4C2377B5}" dt="2020-07-18T23:45:46.001" v="1469" actId="20577"/>
          <ac:spMkLst>
            <pc:docMk/>
            <pc:sldMk cId="3585705989" sldId="307"/>
            <ac:spMk id="2" creationId="{291594C2-431A-E541-ABAC-D60D441346D4}"/>
          </ac:spMkLst>
        </pc:spChg>
        <pc:spChg chg="mod">
          <ac:chgData name="Emily Avila" userId="939183f2-1b0e-483a-ae5d-627ac523c81d" providerId="ADAL" clId="{0CE7AA0B-4E89-FC4F-B4AA-136E4C2377B5}" dt="2020-07-18T23:49:02.470" v="1579" actId="21"/>
          <ac:spMkLst>
            <pc:docMk/>
            <pc:sldMk cId="3585705989" sldId="307"/>
            <ac:spMk id="4" creationId="{B0AF1B17-2EB8-1B49-AF7F-28CB8C734AB1}"/>
          </ac:spMkLst>
        </pc:spChg>
      </pc:sldChg>
      <pc:sldChg chg="addSp delSp modSp new">
        <pc:chgData name="Emily Avila" userId="939183f2-1b0e-483a-ae5d-627ac523c81d" providerId="ADAL" clId="{0CE7AA0B-4E89-FC4F-B4AA-136E4C2377B5}" dt="2020-07-19T00:02:44.545" v="2359" actId="14100"/>
        <pc:sldMkLst>
          <pc:docMk/>
          <pc:sldMk cId="891772747" sldId="308"/>
        </pc:sldMkLst>
        <pc:spChg chg="mod">
          <ac:chgData name="Emily Avila" userId="939183f2-1b0e-483a-ae5d-627ac523c81d" providerId="ADAL" clId="{0CE7AA0B-4E89-FC4F-B4AA-136E4C2377B5}" dt="2020-07-18T23:55:38.779" v="1830" actId="1036"/>
          <ac:spMkLst>
            <pc:docMk/>
            <pc:sldMk cId="891772747" sldId="308"/>
            <ac:spMk id="2" creationId="{4BED07FE-C4BA-BF45-9C76-8B12F28087FE}"/>
          </ac:spMkLst>
        </pc:spChg>
        <pc:spChg chg="del">
          <ac:chgData name="Emily Avila" userId="939183f2-1b0e-483a-ae5d-627ac523c81d" providerId="ADAL" clId="{0CE7AA0B-4E89-FC4F-B4AA-136E4C2377B5}" dt="2020-07-18T23:55:07.689" v="1766" actId="478"/>
          <ac:spMkLst>
            <pc:docMk/>
            <pc:sldMk cId="891772747" sldId="308"/>
            <ac:spMk id="3" creationId="{16B64FDC-75F7-5D42-B73A-C31ECE90F69B}"/>
          </ac:spMkLst>
        </pc:spChg>
        <pc:spChg chg="mod">
          <ac:chgData name="Emily Avila" userId="939183f2-1b0e-483a-ae5d-627ac523c81d" providerId="ADAL" clId="{0CE7AA0B-4E89-FC4F-B4AA-136E4C2377B5}" dt="2020-07-19T00:02:44.545" v="2359" actId="14100"/>
          <ac:spMkLst>
            <pc:docMk/>
            <pc:sldMk cId="891772747" sldId="308"/>
            <ac:spMk id="4" creationId="{EC04355D-6521-C642-95AF-72F47D44DF37}"/>
          </ac:spMkLst>
        </pc:spChg>
        <pc:spChg chg="add mod">
          <ac:chgData name="Emily Avila" userId="939183f2-1b0e-483a-ae5d-627ac523c81d" providerId="ADAL" clId="{0CE7AA0B-4E89-FC4F-B4AA-136E4C2377B5}" dt="2020-07-19T00:02:36.402" v="2357" actId="1076"/>
          <ac:spMkLst>
            <pc:docMk/>
            <pc:sldMk cId="891772747" sldId="308"/>
            <ac:spMk id="7" creationId="{3D1E29D4-7CB0-E949-95A6-C3725E9455AC}"/>
          </ac:spMkLst>
        </pc:spChg>
        <pc:picChg chg="add mod">
          <ac:chgData name="Emily Avila" userId="939183f2-1b0e-483a-ae5d-627ac523c81d" providerId="ADAL" clId="{0CE7AA0B-4E89-FC4F-B4AA-136E4C2377B5}" dt="2020-07-19T00:01:05.500" v="2185" actId="1076"/>
          <ac:picMkLst>
            <pc:docMk/>
            <pc:sldMk cId="891772747" sldId="308"/>
            <ac:picMk id="6" creationId="{450AEE30-0FFE-F247-BEA1-831B38F8D127}"/>
          </ac:picMkLst>
        </pc:picChg>
      </pc:sldChg>
      <pc:sldChg chg="modSp add del">
        <pc:chgData name="Emily Avila" userId="939183f2-1b0e-483a-ae5d-627ac523c81d" providerId="ADAL" clId="{0CE7AA0B-4E89-FC4F-B4AA-136E4C2377B5}" dt="2020-07-19T06:09:53.780" v="4092" actId="2696"/>
        <pc:sldMkLst>
          <pc:docMk/>
          <pc:sldMk cId="529320645" sldId="309"/>
        </pc:sldMkLst>
        <pc:spChg chg="mod">
          <ac:chgData name="Emily Avila" userId="939183f2-1b0e-483a-ae5d-627ac523c81d" providerId="ADAL" clId="{0CE7AA0B-4E89-FC4F-B4AA-136E4C2377B5}" dt="2020-07-19T06:02:22.825" v="3809" actId="27636"/>
          <ac:spMkLst>
            <pc:docMk/>
            <pc:sldMk cId="529320645" sldId="309"/>
            <ac:spMk id="4" creationId="{7B5810F4-F2B7-E54B-A051-A812D8F4AD86}"/>
          </ac:spMkLst>
        </pc:spChg>
      </pc:sldChg>
      <pc:sldChg chg="modSp add del">
        <pc:chgData name="Emily Avila" userId="939183f2-1b0e-483a-ae5d-627ac523c81d" providerId="ADAL" clId="{0CE7AA0B-4E89-FC4F-B4AA-136E4C2377B5}" dt="2020-07-19T06:10:04.662" v="4094" actId="2696"/>
        <pc:sldMkLst>
          <pc:docMk/>
          <pc:sldMk cId="1647040579" sldId="310"/>
        </pc:sldMkLst>
        <pc:spChg chg="mod">
          <ac:chgData name="Emily Avila" userId="939183f2-1b0e-483a-ae5d-627ac523c81d" providerId="ADAL" clId="{0CE7AA0B-4E89-FC4F-B4AA-136E4C2377B5}" dt="2020-07-19T06:02:12.699" v="3806" actId="27636"/>
          <ac:spMkLst>
            <pc:docMk/>
            <pc:sldMk cId="1647040579" sldId="310"/>
            <ac:spMk id="4" creationId="{7B5810F4-F2B7-E54B-A051-A812D8F4AD86}"/>
          </ac:spMkLst>
        </pc:spChg>
      </pc:sldChg>
      <pc:sldChg chg="delSp modSp new del">
        <pc:chgData name="Emily Avila" userId="939183f2-1b0e-483a-ae5d-627ac523c81d" providerId="ADAL" clId="{0CE7AA0B-4E89-FC4F-B4AA-136E4C2377B5}" dt="2020-07-19T06:14:21.619" v="4107" actId="2696"/>
        <pc:sldMkLst>
          <pc:docMk/>
          <pc:sldMk cId="1375290640" sldId="311"/>
        </pc:sldMkLst>
        <pc:spChg chg="mod">
          <ac:chgData name="Emily Avila" userId="939183f2-1b0e-483a-ae5d-627ac523c81d" providerId="ADAL" clId="{0CE7AA0B-4E89-FC4F-B4AA-136E4C2377B5}" dt="2020-07-19T04:46:15.355" v="2645" actId="1036"/>
          <ac:spMkLst>
            <pc:docMk/>
            <pc:sldMk cId="1375290640" sldId="311"/>
            <ac:spMk id="2" creationId="{4A8464A4-33C6-9744-AB47-55332BADA135}"/>
          </ac:spMkLst>
        </pc:spChg>
        <pc:spChg chg="del">
          <ac:chgData name="Emily Avila" userId="939183f2-1b0e-483a-ae5d-627ac523c81d" providerId="ADAL" clId="{0CE7AA0B-4E89-FC4F-B4AA-136E4C2377B5}" dt="2020-07-19T04:44:11.248" v="2492" actId="478"/>
          <ac:spMkLst>
            <pc:docMk/>
            <pc:sldMk cId="1375290640" sldId="311"/>
            <ac:spMk id="3" creationId="{F514C14F-8860-5647-A56F-9437990F9B69}"/>
          </ac:spMkLst>
        </pc:spChg>
        <pc:spChg chg="mod">
          <ac:chgData name="Emily Avila" userId="939183f2-1b0e-483a-ae5d-627ac523c81d" providerId="ADAL" clId="{0CE7AA0B-4E89-FC4F-B4AA-136E4C2377B5}" dt="2020-07-19T04:44:49.196" v="2555" actId="20577"/>
          <ac:spMkLst>
            <pc:docMk/>
            <pc:sldMk cId="1375290640" sldId="311"/>
            <ac:spMk id="4" creationId="{28BC7799-40C0-C549-B05F-35CAAB19CE5E}"/>
          </ac:spMkLst>
        </pc:spChg>
      </pc:sldChg>
      <pc:sldChg chg="addSp delSp modSp add del">
        <pc:chgData name="Emily Avila" userId="939183f2-1b0e-483a-ae5d-627ac523c81d" providerId="ADAL" clId="{0CE7AA0B-4E89-FC4F-B4AA-136E4C2377B5}" dt="2020-07-19T06:16:06.225" v="4116" actId="2696"/>
        <pc:sldMkLst>
          <pc:docMk/>
          <pc:sldMk cId="1270461257" sldId="312"/>
        </pc:sldMkLst>
        <pc:spChg chg="mod">
          <ac:chgData name="Emily Avila" userId="939183f2-1b0e-483a-ae5d-627ac523c81d" providerId="ADAL" clId="{0CE7AA0B-4E89-FC4F-B4AA-136E4C2377B5}" dt="2020-07-19T04:46:06.931" v="2627" actId="1036"/>
          <ac:spMkLst>
            <pc:docMk/>
            <pc:sldMk cId="1270461257" sldId="312"/>
            <ac:spMk id="2" creationId="{4A8464A4-33C6-9744-AB47-55332BADA135}"/>
          </ac:spMkLst>
        </pc:spChg>
        <pc:spChg chg="add del">
          <ac:chgData name="Emily Avila" userId="939183f2-1b0e-483a-ae5d-627ac523c81d" providerId="ADAL" clId="{0CE7AA0B-4E89-FC4F-B4AA-136E4C2377B5}" dt="2020-07-19T04:46:02.389" v="2610" actId="21"/>
          <ac:spMkLst>
            <pc:docMk/>
            <pc:sldMk cId="1270461257" sldId="312"/>
            <ac:spMk id="4" creationId="{28BC7799-40C0-C549-B05F-35CAAB19CE5E}"/>
          </ac:spMkLst>
        </pc:spChg>
        <pc:spChg chg="add del mod">
          <ac:chgData name="Emily Avila" userId="939183f2-1b0e-483a-ae5d-627ac523c81d" providerId="ADAL" clId="{0CE7AA0B-4E89-FC4F-B4AA-136E4C2377B5}" dt="2020-07-19T04:46:02.389" v="2610" actId="21"/>
          <ac:spMkLst>
            <pc:docMk/>
            <pc:sldMk cId="1270461257" sldId="312"/>
            <ac:spMk id="5" creationId="{50FB8762-8422-4E4D-9A37-4D0B5720671A}"/>
          </ac:spMkLst>
        </pc:spChg>
      </pc:sldChg>
      <pc:sldChg chg="delSp modSp new del">
        <pc:chgData name="Emily Avila" userId="939183f2-1b0e-483a-ae5d-627ac523c81d" providerId="ADAL" clId="{0CE7AA0B-4E89-FC4F-B4AA-136E4C2377B5}" dt="2020-07-19T06:16:09.312" v="4117" actId="2696"/>
        <pc:sldMkLst>
          <pc:docMk/>
          <pc:sldMk cId="1594186876" sldId="313"/>
        </pc:sldMkLst>
        <pc:spChg chg="mod">
          <ac:chgData name="Emily Avila" userId="939183f2-1b0e-483a-ae5d-627ac523c81d" providerId="ADAL" clId="{0CE7AA0B-4E89-FC4F-B4AA-136E4C2377B5}" dt="2020-07-19T04:46:35.797" v="2682" actId="1036"/>
          <ac:spMkLst>
            <pc:docMk/>
            <pc:sldMk cId="1594186876" sldId="313"/>
            <ac:spMk id="2" creationId="{C0D7540A-3C44-7E45-87E7-2BEDEF149A72}"/>
          </ac:spMkLst>
        </pc:spChg>
        <pc:spChg chg="del">
          <ac:chgData name="Emily Avila" userId="939183f2-1b0e-483a-ae5d-627ac523c81d" providerId="ADAL" clId="{0CE7AA0B-4E89-FC4F-B4AA-136E4C2377B5}" dt="2020-07-19T04:46:31.067" v="2664" actId="478"/>
          <ac:spMkLst>
            <pc:docMk/>
            <pc:sldMk cId="1594186876" sldId="313"/>
            <ac:spMk id="3" creationId="{983C490A-A864-4247-8E35-7DBAC4149301}"/>
          </ac:spMkLst>
        </pc:spChg>
        <pc:spChg chg="mod">
          <ac:chgData name="Emily Avila" userId="939183f2-1b0e-483a-ae5d-627ac523c81d" providerId="ADAL" clId="{0CE7AA0B-4E89-FC4F-B4AA-136E4C2377B5}" dt="2020-07-19T04:46:53.402" v="2742" actId="20577"/>
          <ac:spMkLst>
            <pc:docMk/>
            <pc:sldMk cId="1594186876" sldId="313"/>
            <ac:spMk id="4" creationId="{DC8DABCD-2FE9-DB47-97F7-345B2B4163E4}"/>
          </ac:spMkLst>
        </pc:spChg>
      </pc:sldChg>
      <pc:sldChg chg="modSp add del">
        <pc:chgData name="Emily Avila" userId="939183f2-1b0e-483a-ae5d-627ac523c81d" providerId="ADAL" clId="{0CE7AA0B-4E89-FC4F-B4AA-136E4C2377B5}" dt="2020-07-19T06:37:00.699" v="4719" actId="2696"/>
        <pc:sldMkLst>
          <pc:docMk/>
          <pc:sldMk cId="2175984434" sldId="314"/>
        </pc:sldMkLst>
        <pc:spChg chg="mod">
          <ac:chgData name="Emily Avila" userId="939183f2-1b0e-483a-ae5d-627ac523c81d" providerId="ADAL" clId="{0CE7AA0B-4E89-FC4F-B4AA-136E4C2377B5}" dt="2020-07-19T06:04:04.241" v="3817" actId="207"/>
          <ac:spMkLst>
            <pc:docMk/>
            <pc:sldMk cId="2175984434" sldId="314"/>
            <ac:spMk id="4" creationId="{7B5810F4-F2B7-E54B-A051-A812D8F4AD86}"/>
          </ac:spMkLst>
        </pc:spChg>
      </pc:sldChg>
      <pc:sldChg chg="modSp add del">
        <pc:chgData name="Emily Avila" userId="939183f2-1b0e-483a-ae5d-627ac523c81d" providerId="ADAL" clId="{0CE7AA0B-4E89-FC4F-B4AA-136E4C2377B5}" dt="2020-07-19T06:14:30.919" v="4108" actId="2696"/>
        <pc:sldMkLst>
          <pc:docMk/>
          <pc:sldMk cId="1543743996" sldId="315"/>
        </pc:sldMkLst>
        <pc:spChg chg="mod">
          <ac:chgData name="Emily Avila" userId="939183f2-1b0e-483a-ae5d-627ac523c81d" providerId="ADAL" clId="{0CE7AA0B-4E89-FC4F-B4AA-136E4C2377B5}" dt="2020-07-19T06:11:28.834" v="4099" actId="207"/>
          <ac:spMkLst>
            <pc:docMk/>
            <pc:sldMk cId="1543743996" sldId="315"/>
            <ac:spMk id="4" creationId="{7B5810F4-F2B7-E54B-A051-A812D8F4AD86}"/>
          </ac:spMkLst>
        </pc:spChg>
      </pc:sldChg>
      <pc:sldChg chg="add del">
        <pc:chgData name="Emily Avila" userId="939183f2-1b0e-483a-ae5d-627ac523c81d" providerId="ADAL" clId="{0CE7AA0B-4E89-FC4F-B4AA-136E4C2377B5}" dt="2020-07-19T06:15:34.716" v="4112" actId="2696"/>
        <pc:sldMkLst>
          <pc:docMk/>
          <pc:sldMk cId="405186134" sldId="316"/>
        </pc:sldMkLst>
      </pc:sldChg>
      <pc:sldChg chg="add del">
        <pc:chgData name="Emily Avila" userId="939183f2-1b0e-483a-ae5d-627ac523c81d" providerId="ADAL" clId="{0CE7AA0B-4E89-FC4F-B4AA-136E4C2377B5}" dt="2020-07-19T06:16:13.871" v="4118" actId="2696"/>
        <pc:sldMkLst>
          <pc:docMk/>
          <pc:sldMk cId="229168552" sldId="317"/>
        </pc:sldMkLst>
      </pc:sldChg>
      <pc:sldChg chg="modSp add">
        <pc:chgData name="Emily Avila" userId="939183f2-1b0e-483a-ae5d-627ac523c81d" providerId="ADAL" clId="{0CE7AA0B-4E89-FC4F-B4AA-136E4C2377B5}" dt="2020-07-19T06:14:50.352" v="4111" actId="207"/>
        <pc:sldMkLst>
          <pc:docMk/>
          <pc:sldMk cId="1085272578" sldId="318"/>
        </pc:sldMkLst>
        <pc:spChg chg="mod">
          <ac:chgData name="Emily Avila" userId="939183f2-1b0e-483a-ae5d-627ac523c81d" providerId="ADAL" clId="{0CE7AA0B-4E89-FC4F-B4AA-136E4C2377B5}" dt="2020-07-19T06:14:50.352" v="4111" actId="207"/>
          <ac:spMkLst>
            <pc:docMk/>
            <pc:sldMk cId="1085272578" sldId="318"/>
            <ac:spMk id="4" creationId="{7B5810F4-F2B7-E54B-A051-A812D8F4AD86}"/>
          </ac:spMkLst>
        </pc:spChg>
      </pc:sldChg>
      <pc:sldChg chg="add del">
        <pc:chgData name="Emily Avila" userId="939183f2-1b0e-483a-ae5d-627ac523c81d" providerId="ADAL" clId="{0CE7AA0B-4E89-FC4F-B4AA-136E4C2377B5}" dt="2020-07-19T06:11:30.019" v="4100" actId="22"/>
        <pc:sldMkLst>
          <pc:docMk/>
          <pc:sldMk cId="2816484955" sldId="318"/>
        </pc:sldMkLst>
      </pc:sldChg>
      <pc:sldChg chg="modSp add">
        <pc:chgData name="Emily Avila" userId="939183f2-1b0e-483a-ae5d-627ac523c81d" providerId="ADAL" clId="{0CE7AA0B-4E89-FC4F-B4AA-136E4C2377B5}" dt="2020-07-19T06:15:58.396" v="4115" actId="207"/>
        <pc:sldMkLst>
          <pc:docMk/>
          <pc:sldMk cId="3453002829" sldId="319"/>
        </pc:sldMkLst>
        <pc:spChg chg="mod">
          <ac:chgData name="Emily Avila" userId="939183f2-1b0e-483a-ae5d-627ac523c81d" providerId="ADAL" clId="{0CE7AA0B-4E89-FC4F-B4AA-136E4C2377B5}" dt="2020-07-19T06:15:58.396" v="4115" actId="207"/>
          <ac:spMkLst>
            <pc:docMk/>
            <pc:sldMk cId="3453002829" sldId="319"/>
            <ac:spMk id="4" creationId="{7B5810F4-F2B7-E54B-A051-A812D8F4AD86}"/>
          </ac:spMkLst>
        </pc:spChg>
      </pc:sldChg>
      <pc:sldChg chg="modSp add">
        <pc:chgData name="Emily Avila" userId="939183f2-1b0e-483a-ae5d-627ac523c81d" providerId="ADAL" clId="{0CE7AA0B-4E89-FC4F-B4AA-136E4C2377B5}" dt="2020-07-19T06:16:37.400" v="4121" actId="207"/>
        <pc:sldMkLst>
          <pc:docMk/>
          <pc:sldMk cId="3510219854" sldId="320"/>
        </pc:sldMkLst>
        <pc:spChg chg="mod">
          <ac:chgData name="Emily Avila" userId="939183f2-1b0e-483a-ae5d-627ac523c81d" providerId="ADAL" clId="{0CE7AA0B-4E89-FC4F-B4AA-136E4C2377B5}" dt="2020-07-19T06:16:37.400" v="4121" actId="207"/>
          <ac:spMkLst>
            <pc:docMk/>
            <pc:sldMk cId="3510219854" sldId="320"/>
            <ac:spMk id="4" creationId="{7B5810F4-F2B7-E54B-A051-A812D8F4AD86}"/>
          </ac:spMkLst>
        </pc:spChg>
      </pc:sldChg>
      <pc:sldChg chg="addSp delSp modSp new">
        <pc:chgData name="Emily Avila" userId="939183f2-1b0e-483a-ae5d-627ac523c81d" providerId="ADAL" clId="{0CE7AA0B-4E89-FC4F-B4AA-136E4C2377B5}" dt="2020-07-19T06:32:10.482" v="4552" actId="14100"/>
        <pc:sldMkLst>
          <pc:docMk/>
          <pc:sldMk cId="1964477560" sldId="321"/>
        </pc:sldMkLst>
        <pc:spChg chg="mod">
          <ac:chgData name="Emily Avila" userId="939183f2-1b0e-483a-ae5d-627ac523c81d" providerId="ADAL" clId="{0CE7AA0B-4E89-FC4F-B4AA-136E4C2377B5}" dt="2020-07-19T06:17:25.677" v="4183" actId="1036"/>
          <ac:spMkLst>
            <pc:docMk/>
            <pc:sldMk cId="1964477560" sldId="321"/>
            <ac:spMk id="2" creationId="{385C1502-6B52-D049-9F0C-04B5C69D6CA8}"/>
          </ac:spMkLst>
        </pc:spChg>
        <pc:spChg chg="del">
          <ac:chgData name="Emily Avila" userId="939183f2-1b0e-483a-ae5d-627ac523c81d" providerId="ADAL" clId="{0CE7AA0B-4E89-FC4F-B4AA-136E4C2377B5}" dt="2020-07-19T06:17:21.695" v="4166" actId="478"/>
          <ac:spMkLst>
            <pc:docMk/>
            <pc:sldMk cId="1964477560" sldId="321"/>
            <ac:spMk id="3" creationId="{1CA43756-7A19-F144-887A-156D95EA50C7}"/>
          </ac:spMkLst>
        </pc:spChg>
        <pc:spChg chg="mod">
          <ac:chgData name="Emily Avila" userId="939183f2-1b0e-483a-ae5d-627ac523c81d" providerId="ADAL" clId="{0CE7AA0B-4E89-FC4F-B4AA-136E4C2377B5}" dt="2020-07-19T06:25:15.328" v="4510" actId="20577"/>
          <ac:spMkLst>
            <pc:docMk/>
            <pc:sldMk cId="1964477560" sldId="321"/>
            <ac:spMk id="4" creationId="{10ED7AD3-7C38-224F-AA9F-FB8DCAA4B157}"/>
          </ac:spMkLst>
        </pc:spChg>
        <pc:spChg chg="add mod">
          <ac:chgData name="Emily Avila" userId="939183f2-1b0e-483a-ae5d-627ac523c81d" providerId="ADAL" clId="{0CE7AA0B-4E89-FC4F-B4AA-136E4C2377B5}" dt="2020-07-19T06:32:10.482" v="4552" actId="14100"/>
          <ac:spMkLst>
            <pc:docMk/>
            <pc:sldMk cId="1964477560" sldId="321"/>
            <ac:spMk id="7" creationId="{59334443-D733-A340-87C2-1B2F6BFBA811}"/>
          </ac:spMkLst>
        </pc:spChg>
        <pc:picChg chg="add mod">
          <ac:chgData name="Emily Avila" userId="939183f2-1b0e-483a-ae5d-627ac523c81d" providerId="ADAL" clId="{0CE7AA0B-4E89-FC4F-B4AA-136E4C2377B5}" dt="2020-07-19T06:22:26.943" v="4437" actId="1076"/>
          <ac:picMkLst>
            <pc:docMk/>
            <pc:sldMk cId="1964477560" sldId="321"/>
            <ac:picMk id="6" creationId="{BE964711-EB5F-7644-AE32-B6708C9AE799}"/>
          </ac:picMkLst>
        </pc:picChg>
        <pc:picChg chg="add mod">
          <ac:chgData name="Emily Avila" userId="939183f2-1b0e-483a-ae5d-627ac523c81d" providerId="ADAL" clId="{0CE7AA0B-4E89-FC4F-B4AA-136E4C2377B5}" dt="2020-07-19T06:24:20.344" v="4463" actId="14100"/>
          <ac:picMkLst>
            <pc:docMk/>
            <pc:sldMk cId="1964477560" sldId="321"/>
            <ac:picMk id="9" creationId="{55724245-D5C7-154B-92DA-71C576564243}"/>
          </ac:picMkLst>
        </pc:picChg>
        <pc:picChg chg="add mod">
          <ac:chgData name="Emily Avila" userId="939183f2-1b0e-483a-ae5d-627ac523c81d" providerId="ADAL" clId="{0CE7AA0B-4E89-FC4F-B4AA-136E4C2377B5}" dt="2020-07-19T06:27:48.413" v="4525" actId="1076"/>
          <ac:picMkLst>
            <pc:docMk/>
            <pc:sldMk cId="1964477560" sldId="321"/>
            <ac:picMk id="11" creationId="{69C45252-EAE4-C340-805A-AAD0C8C5A174}"/>
          </ac:picMkLst>
        </pc:picChg>
        <pc:picChg chg="add mod">
          <ac:chgData name="Emily Avila" userId="939183f2-1b0e-483a-ae5d-627ac523c81d" providerId="ADAL" clId="{0CE7AA0B-4E89-FC4F-B4AA-136E4C2377B5}" dt="2020-07-19T06:31:59.008" v="4537" actId="14100"/>
          <ac:picMkLst>
            <pc:docMk/>
            <pc:sldMk cId="1964477560" sldId="321"/>
            <ac:picMk id="14" creationId="{14F751FA-92BD-7E49-9DB9-A8EF88EBAA33}"/>
          </ac:picMkLst>
        </pc:picChg>
      </pc:sldChg>
      <pc:sldChg chg="modSp add">
        <pc:chgData name="Emily Avila" userId="939183f2-1b0e-483a-ae5d-627ac523c81d" providerId="ADAL" clId="{0CE7AA0B-4E89-FC4F-B4AA-136E4C2377B5}" dt="2020-07-19T06:33:30.449" v="4555" actId="207"/>
        <pc:sldMkLst>
          <pc:docMk/>
          <pc:sldMk cId="3342615553" sldId="322"/>
        </pc:sldMkLst>
        <pc:spChg chg="mod">
          <ac:chgData name="Emily Avila" userId="939183f2-1b0e-483a-ae5d-627ac523c81d" providerId="ADAL" clId="{0CE7AA0B-4E89-FC4F-B4AA-136E4C2377B5}" dt="2020-07-19T06:33:30.449" v="4555" actId="207"/>
          <ac:spMkLst>
            <pc:docMk/>
            <pc:sldMk cId="3342615553" sldId="322"/>
            <ac:spMk id="4" creationId="{7B5810F4-F2B7-E54B-A051-A812D8F4AD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7/18/20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18,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18,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www.boredpanda.com/animal-camouflage-39/?utm_source=google&amp;utm_medium=organic&amp;utm_campaign=organic" TargetMode="External"/><Relationship Id="rId7" Type="http://schemas.openxmlformats.org/officeDocument/2006/relationships/image" Target="../media/image7.png"/><Relationship Id="rId2" Type="http://schemas.openxmlformats.org/officeDocument/2006/relationships/hyperlink" Target="http://biology.fullerton.edu/hol/ch/ch07.html" TargetMode="Externa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7.jpeg"/><Relationship Id="rId5" Type="http://schemas.openxmlformats.org/officeDocument/2006/relationships/hyperlink" Target="https://www.businessinsider.com/animals-that-use-camouflage-2013-12" TargetMode="External"/><Relationship Id="rId10" Type="http://schemas.openxmlformats.org/officeDocument/2006/relationships/image" Target="../media/image26.jpeg"/><Relationship Id="rId4" Type="http://schemas.openxmlformats.org/officeDocument/2006/relationships/hyperlink" Target="https://mrsbursksclass.wordpress.com/disruptive-coloration/" TargetMode="External"/><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3.jpeg"/><Relationship Id="rId3" Type="http://schemas.openxmlformats.org/officeDocument/2006/relationships/hyperlink" Target="https://senecaparkzoo.org/animal-pages/poison-dart-frog/" TargetMode="External"/><Relationship Id="rId7" Type="http://schemas.openxmlformats.org/officeDocument/2006/relationships/image" Target="../media/image28.jpeg"/><Relationship Id="rId12" Type="http://schemas.openxmlformats.org/officeDocument/2006/relationships/image" Target="../media/image32.jpeg"/><Relationship Id="rId2" Type="http://schemas.openxmlformats.org/officeDocument/2006/relationships/hyperlink" Target="https://kids.nationalgeographic.com/animals/invertebrates/insects/monarch-butterfly/" TargetMode="External"/><Relationship Id="rId1" Type="http://schemas.openxmlformats.org/officeDocument/2006/relationships/slideLayout" Target="../slideLayouts/slideLayout2.xml"/><Relationship Id="rId6" Type="http://schemas.openxmlformats.org/officeDocument/2006/relationships/hyperlink" Target="https://blog.nwf.org/2018/05/the-mystery-of-the-spotted-skunk/" TargetMode="External"/><Relationship Id="rId11" Type="http://schemas.openxmlformats.org/officeDocument/2006/relationships/image" Target="../media/image31.png"/><Relationship Id="rId5" Type="http://schemas.openxmlformats.org/officeDocument/2006/relationships/hyperlink" Target="https://www.australiangeographic.com.au/blogs/creatura-blog/2015/05/beware-of-the-beautiful-but-poisonous-mandarinfish/" TargetMode="External"/><Relationship Id="rId10" Type="http://schemas.openxmlformats.org/officeDocument/2006/relationships/image" Target="../media/image30.jpeg"/><Relationship Id="rId4" Type="http://schemas.openxmlformats.org/officeDocument/2006/relationships/hyperlink" Target="https://www.tumblr.com/tagged/aposematism" TargetMode="External"/><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scientist.com/news-opinion/largest-king-penguin-colony-population-has-declined-drastically-64590"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dailymail.co.uk/news/article-1319684/The-moment-giant-elephant-seal-meets-match-tiny-pengui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ib.bioninja.com.au/options/option-c-ecology-and-conser/c5-population-ecology/population-sampling.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DD2A2F6B-14DC-4D83-A880-7709873941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24939"/>
            <a:ext cx="1507110" cy="1077181"/>
          </a:xfrm>
          <a:prstGeom prst="rect">
            <a:avLst/>
          </a:prstGeom>
        </p:spPr>
      </p:pic>
      <p:pic>
        <p:nvPicPr>
          <p:cNvPr id="6" name="Figure" descr="Concepts of Biology">
            <a:extLst>
              <a:ext uri="{FF2B5EF4-FFF2-40B4-BE49-F238E27FC236}">
                <a16:creationId xmlns:a16="http://schemas.microsoft.com/office/drawing/2014/main" id="{572F0AC6-5AB3-4F0E-BDB0-1169D09EA1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19 POPULATION AND COMMUNITY ECOLOGY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1C800F0C-0B38-45C0-ACD0-BD1CD20C7C63}"/>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4CBA431-A88E-4900-BF3C-2A3CEB010FC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When resources are unlimited, populations exhibit </a:t>
            </a:r>
            <a:r>
              <a:rPr lang="en-US" sz="1450" dirty="0">
                <a:solidFill>
                  <a:srgbClr val="6CB255"/>
                </a:solidFill>
              </a:rPr>
              <a:t>(a) </a:t>
            </a:r>
            <a:r>
              <a:rPr lang="en-US" sz="1450" dirty="0"/>
              <a:t>exponential growth, shown in a J-shaped curve. When resources are limited, populations exhibit </a:t>
            </a:r>
            <a:r>
              <a:rPr lang="en-US" sz="1450" dirty="0">
                <a:solidFill>
                  <a:srgbClr val="6CB255"/>
                </a:solidFill>
              </a:rPr>
              <a:t>(b) </a:t>
            </a:r>
            <a:r>
              <a:rPr lang="en-US" sz="1450" dirty="0"/>
              <a:t>logistic growth. In logistic growth, population expansion decreases as resources become scarce, and it levels off when the carrying capacity of the environment is reached. The logistic growth curve is S-shaped.</a:t>
            </a:r>
          </a:p>
        </p:txBody>
      </p:sp>
      <p:pic>
        <p:nvPicPr>
          <p:cNvPr id="2" name="Figure" descr="Both (a) and (b) graphs plot population size versus time. In graph (a), exponential growth results in a curve that gets increasingly steep, resulting in a J-shape. In graph (b), logistic growth results in a curve that gets increasingly steep, then levels off when the carrying capacity is reached, resulting in an S-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pic>
        <p:nvPicPr>
          <p:cNvPr id="9" name="OpenStaxLogo" descr="openstax college logo">
            <a:extLst>
              <a:ext uri="{FF2B5EF4-FFF2-40B4-BE49-F238E27FC236}">
                <a16:creationId xmlns:a16="http://schemas.microsoft.com/office/drawing/2014/main" id="{28C5F019-E6C8-49A2-9D4E-EBD4B4C877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19.5</a:t>
            </a:r>
          </a:p>
        </p:txBody>
      </p:sp>
    </p:spTree>
    <p:extLst>
      <p:ext uri="{BB962C8B-B14F-4D97-AF65-F5344CB8AC3E}">
        <p14:creationId xmlns:p14="http://schemas.microsoft.com/office/powerpoint/2010/main" val="258387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8104AF9-DFD3-496E-9928-52B24218888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267571"/>
            <a:ext cx="4388234" cy="5097019"/>
          </a:xfrm>
        </p:spPr>
        <p:txBody>
          <a:bodyPr>
            <a:noAutofit/>
          </a:bodyPr>
          <a:lstStyle/>
          <a:p>
            <a:r>
              <a:rPr lang="en-US" sz="1600" dirty="0">
                <a:solidFill>
                  <a:srgbClr val="6CB255"/>
                </a:solidFill>
              </a:rPr>
              <a:t>(a) </a:t>
            </a:r>
            <a:r>
              <a:rPr lang="en-US" sz="1600" dirty="0">
                <a:solidFill>
                  <a:schemeClr val="tx1"/>
                </a:solidFill>
              </a:rPr>
              <a:t>Yeast grown in ideal conditions in a test tube shows a classical S-shaped logistic growth curve, whereas </a:t>
            </a:r>
            <a:r>
              <a:rPr lang="en-US" sz="1600" dirty="0">
                <a:solidFill>
                  <a:srgbClr val="6CB255"/>
                </a:solidFill>
              </a:rPr>
              <a:t>(b) </a:t>
            </a:r>
            <a:r>
              <a:rPr lang="en-US" sz="1600" dirty="0">
                <a:solidFill>
                  <a:schemeClr val="tx1"/>
                </a:solidFill>
              </a:rPr>
              <a:t>a natural population of seals shows real-world fluctuation. The yeast is visualized using differential interference contrast light </a:t>
            </a:r>
            <a:r>
              <a:rPr lang="en-US" sz="1600" dirty="0" err="1">
                <a:solidFill>
                  <a:schemeClr val="tx1"/>
                </a:solidFill>
              </a:rPr>
              <a:t>micrography</a:t>
            </a:r>
            <a:r>
              <a:rPr lang="en-US" sz="1600" dirty="0">
                <a:solidFill>
                  <a:schemeClr val="tx1"/>
                </a:solidFill>
              </a:rPr>
              <a:t>. </a:t>
            </a:r>
            <a:r>
              <a:rPr lang="en-US" sz="1200" dirty="0">
                <a:solidFill>
                  <a:schemeClr val="tx1"/>
                </a:solidFill>
              </a:rPr>
              <a:t>(credit a: scale-bar data from Matt Russell)</a:t>
            </a:r>
          </a:p>
        </p:txBody>
      </p:sp>
      <p:pic>
        <p:nvPicPr>
          <p:cNvPr id="2" name="Figure" descr="Graph (a) plots amount of yeast versus time of growth in hours. The curve rises steeply, and then plateaus at the carrying capacity. Data points tightly follow the curve. Graph (b) plots the number of harbor seals versus time in years. Again, the curve rises steeply then plateaus at the carrying capacity, but this time there is much more scatter in the data. A micrograph of yeast cells, which are oval in shape, and a photo of a harbor seal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65" b="-10965"/>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D9A9AB75-7598-40A7-83D7-BDF9F0596E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11035" y="74663"/>
            <a:ext cx="1051734" cy="659535"/>
          </a:xfrm>
          <a:prstGeom prst="rect">
            <a:avLst/>
          </a:prstGeom>
        </p:spPr>
      </p:pic>
      <p:sp>
        <p:nvSpPr>
          <p:cNvPr id="5" name="Figure Number"/>
          <p:cNvSpPr>
            <a:spLocks noGrp="1"/>
          </p:cNvSpPr>
          <p:nvPr>
            <p:ph type="title"/>
          </p:nvPr>
        </p:nvSpPr>
        <p:spPr>
          <a:xfrm>
            <a:off x="81231" y="608036"/>
            <a:ext cx="8062912" cy="659535"/>
          </a:xfrm>
        </p:spPr>
        <p:txBody>
          <a:bodyPr>
            <a:normAutofit fontScale="90000"/>
          </a:bodyPr>
          <a:lstStyle/>
          <a:p>
            <a:r>
              <a:rPr lang="en-US" dirty="0"/>
              <a:t>Examples of Exponential &amp; Logistic growth</a:t>
            </a:r>
            <a:endParaRPr lang="en-US" sz="2400" dirty="0">
              <a:solidFill>
                <a:srgbClr val="6CB255"/>
              </a:solidFill>
            </a:endParaRPr>
          </a:p>
        </p:txBody>
      </p:sp>
      <p:pic>
        <p:nvPicPr>
          <p:cNvPr id="4" name="Picture 3">
            <a:extLst>
              <a:ext uri="{FF2B5EF4-FFF2-40B4-BE49-F238E27FC236}">
                <a16:creationId xmlns:a16="http://schemas.microsoft.com/office/drawing/2014/main" id="{E928947C-69BB-B74B-B20B-B428D5AAB03F}"/>
              </a:ext>
            </a:extLst>
          </p:cNvPr>
          <p:cNvPicPr>
            <a:picLocks noChangeAspect="1"/>
          </p:cNvPicPr>
          <p:nvPr/>
        </p:nvPicPr>
        <p:blipFill>
          <a:blip r:embed="rId4"/>
          <a:stretch>
            <a:fillRect/>
          </a:stretch>
        </p:blipFill>
        <p:spPr>
          <a:xfrm>
            <a:off x="4655460" y="3146686"/>
            <a:ext cx="4233686" cy="3217602"/>
          </a:xfrm>
          <a:prstGeom prst="rect">
            <a:avLst/>
          </a:prstGeom>
        </p:spPr>
      </p:pic>
      <p:sp>
        <p:nvSpPr>
          <p:cNvPr id="9" name="TextBox 8">
            <a:extLst>
              <a:ext uri="{FF2B5EF4-FFF2-40B4-BE49-F238E27FC236}">
                <a16:creationId xmlns:a16="http://schemas.microsoft.com/office/drawing/2014/main" id="{71CBD97C-EA55-0D42-994C-F864FB455DB9}"/>
              </a:ext>
            </a:extLst>
          </p:cNvPr>
          <p:cNvSpPr txBox="1"/>
          <p:nvPr/>
        </p:nvSpPr>
        <p:spPr>
          <a:xfrm>
            <a:off x="6226122" y="4755487"/>
            <a:ext cx="1092362" cy="369332"/>
          </a:xfrm>
          <a:prstGeom prst="rect">
            <a:avLst/>
          </a:prstGeom>
          <a:noFill/>
        </p:spPr>
        <p:txBody>
          <a:bodyPr wrap="square" rtlCol="0">
            <a:spAutoFit/>
          </a:bodyPr>
          <a:lstStyle/>
          <a:p>
            <a:pPr algn="l"/>
            <a:r>
              <a:rPr lang="en-US" dirty="0"/>
              <a:t>Humans</a:t>
            </a:r>
          </a:p>
        </p:txBody>
      </p:sp>
    </p:spTree>
    <p:extLst>
      <p:ext uri="{BB962C8B-B14F-4D97-AF65-F5344CB8AC3E}">
        <p14:creationId xmlns:p14="http://schemas.microsoft.com/office/powerpoint/2010/main" val="328509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F4C-05A0-C646-8F1F-4B811B1960F3}"/>
              </a:ext>
            </a:extLst>
          </p:cNvPr>
          <p:cNvSpPr>
            <a:spLocks noGrp="1"/>
          </p:cNvSpPr>
          <p:nvPr>
            <p:ph type="title"/>
          </p:nvPr>
        </p:nvSpPr>
        <p:spPr>
          <a:xfrm>
            <a:off x="457200" y="670053"/>
            <a:ext cx="8062912" cy="659535"/>
          </a:xfrm>
        </p:spPr>
        <p:txBody>
          <a:bodyPr/>
          <a:lstStyle/>
          <a:p>
            <a:r>
              <a:rPr lang="en-US" dirty="0"/>
              <a:t>Study Guide (Learning objectives)</a:t>
            </a:r>
          </a:p>
        </p:txBody>
      </p:sp>
      <p:sp>
        <p:nvSpPr>
          <p:cNvPr id="4" name="Text Placeholder 3">
            <a:extLst>
              <a:ext uri="{FF2B5EF4-FFF2-40B4-BE49-F238E27FC236}">
                <a16:creationId xmlns:a16="http://schemas.microsoft.com/office/drawing/2014/main" id="{7B5810F4-F2B7-E54B-A051-A812D8F4AD86}"/>
              </a:ext>
            </a:extLst>
          </p:cNvPr>
          <p:cNvSpPr>
            <a:spLocks noGrp="1"/>
          </p:cNvSpPr>
          <p:nvPr>
            <p:ph type="body" sz="quarter" idx="14"/>
          </p:nvPr>
        </p:nvSpPr>
        <p:spPr>
          <a:xfrm>
            <a:off x="457200" y="1553121"/>
            <a:ext cx="8062912" cy="4457243"/>
          </a:xfrm>
        </p:spPr>
        <p:txBody>
          <a:bodyPr>
            <a:normAutofit/>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chemeClr val="tx1"/>
                </a:solidFill>
                <a:effectLst/>
              </a:rPr>
              <a:t>Describe population size, density, and distribution.</a:t>
            </a:r>
          </a:p>
          <a:p>
            <a:pPr marL="342900" indent="-342900">
              <a:buFont typeface="Arial" panose="020B0604020202020204" pitchFamily="34" charset="0"/>
              <a:buChar char="•"/>
            </a:pPr>
            <a:r>
              <a:rPr lang="en-US" b="0" i="0" u="none" strike="noStrike" dirty="0">
                <a:solidFill>
                  <a:srgbClr val="000000"/>
                </a:solidFill>
                <a:effectLst/>
              </a:rPr>
              <a:t>Describe the use of demography in population ecology.</a:t>
            </a:r>
          </a:p>
          <a:p>
            <a:pPr marL="342900" indent="-342900">
              <a:buFont typeface="Arial" panose="020B0604020202020204" pitchFamily="34" charset="0"/>
              <a:buChar char="•"/>
            </a:pPr>
            <a:r>
              <a:rPr lang="en-US" b="0" i="0" u="none" strike="noStrike" dirty="0">
                <a:solidFill>
                  <a:srgbClr val="000000"/>
                </a:solidFill>
                <a:effectLst/>
              </a:rPr>
              <a:t>Explain the differences between exponential and logistic growth patterns.</a:t>
            </a:r>
          </a:p>
          <a:p>
            <a:pPr marL="342900" indent="-342900">
              <a:buFont typeface="Arial" panose="020B0604020202020204" pitchFamily="34" charset="0"/>
              <a:buChar char="•"/>
            </a:pPr>
            <a:r>
              <a:rPr lang="en-US" b="0" i="0" u="none" strike="noStrike" dirty="0">
                <a:solidFill>
                  <a:srgbClr val="6CB255"/>
                </a:solidFill>
                <a:effectLst/>
              </a:rPr>
              <a:t>Distinguish between types of symbiotic relationships observed in nature: Commensalism; mutualism; parasitism; competition; predation</a:t>
            </a:r>
          </a:p>
          <a:p>
            <a:pPr marL="342900" indent="-342900">
              <a:buFont typeface="Arial" panose="020B0604020202020204" pitchFamily="34" charset="0"/>
              <a:buChar char="•"/>
            </a:pPr>
            <a:r>
              <a:rPr lang="en-US" b="0" i="0" u="none" strike="noStrike" dirty="0">
                <a:solidFill>
                  <a:srgbClr val="000000"/>
                </a:solidFill>
                <a:effectLst/>
              </a:rPr>
              <a:t>Discuss the predator-prey cycle and describe how it can lead to evolution of defense mechanisms.</a:t>
            </a:r>
          </a:p>
        </p:txBody>
      </p:sp>
    </p:spTree>
    <p:extLst>
      <p:ext uri="{BB962C8B-B14F-4D97-AF65-F5344CB8AC3E}">
        <p14:creationId xmlns:p14="http://schemas.microsoft.com/office/powerpoint/2010/main" val="351021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1502-6B52-D049-9F0C-04B5C69D6CA8}"/>
              </a:ext>
            </a:extLst>
          </p:cNvPr>
          <p:cNvSpPr>
            <a:spLocks noGrp="1"/>
          </p:cNvSpPr>
          <p:nvPr>
            <p:ph type="title"/>
          </p:nvPr>
        </p:nvSpPr>
        <p:spPr>
          <a:xfrm>
            <a:off x="457200" y="661964"/>
            <a:ext cx="8062912" cy="659535"/>
          </a:xfrm>
        </p:spPr>
        <p:txBody>
          <a:bodyPr>
            <a:normAutofit fontScale="90000"/>
          </a:bodyPr>
          <a:lstStyle/>
          <a:p>
            <a:r>
              <a:rPr lang="en-US" dirty="0"/>
              <a:t>Symbiotic Relationships observed in nature</a:t>
            </a:r>
          </a:p>
        </p:txBody>
      </p:sp>
      <p:sp>
        <p:nvSpPr>
          <p:cNvPr id="4" name="Text Placeholder 3">
            <a:extLst>
              <a:ext uri="{FF2B5EF4-FFF2-40B4-BE49-F238E27FC236}">
                <a16:creationId xmlns:a16="http://schemas.microsoft.com/office/drawing/2014/main" id="{10ED7AD3-7C38-224F-AA9F-FB8DCAA4B157}"/>
              </a:ext>
            </a:extLst>
          </p:cNvPr>
          <p:cNvSpPr>
            <a:spLocks noGrp="1"/>
          </p:cNvSpPr>
          <p:nvPr>
            <p:ph type="body" sz="quarter" idx="14"/>
          </p:nvPr>
        </p:nvSpPr>
        <p:spPr>
          <a:xfrm>
            <a:off x="457201" y="1439873"/>
            <a:ext cx="3546940" cy="5241783"/>
          </a:xfrm>
        </p:spPr>
        <p:txBody>
          <a:bodyPr>
            <a:normAutofit fontScale="92500" lnSpcReduction="10000"/>
          </a:bodyPr>
          <a:lstStyle/>
          <a:p>
            <a:pPr marL="342900" indent="-342900">
              <a:buFont typeface="Arial" panose="020B0604020202020204" pitchFamily="34" charset="0"/>
              <a:buChar char="•"/>
            </a:pPr>
            <a:r>
              <a:rPr lang="en-US" dirty="0"/>
              <a:t>Commensalism</a:t>
            </a:r>
          </a:p>
          <a:p>
            <a:pPr marL="1074420" lvl="1" indent="-342900">
              <a:buFont typeface="Arial" panose="020B0604020202020204" pitchFamily="34" charset="0"/>
              <a:buChar char="•"/>
            </a:pPr>
            <a:r>
              <a:rPr lang="en-US" dirty="0"/>
              <a:t>One species benefits while the other is unaffected.</a:t>
            </a:r>
          </a:p>
          <a:p>
            <a:pPr marL="1074420" lvl="1" indent="-342900">
              <a:buFont typeface="Arial" panose="020B0604020202020204" pitchFamily="34" charset="0"/>
              <a:buChar char="•"/>
            </a:pPr>
            <a:r>
              <a:rPr lang="en-US" dirty="0"/>
              <a:t>Birds in trees</a:t>
            </a:r>
          </a:p>
          <a:p>
            <a:pPr marL="342900" indent="-342900">
              <a:buFont typeface="Arial" panose="020B0604020202020204" pitchFamily="34" charset="0"/>
              <a:buChar char="•"/>
            </a:pPr>
            <a:r>
              <a:rPr lang="en-US" dirty="0"/>
              <a:t>Mutualism</a:t>
            </a:r>
          </a:p>
          <a:p>
            <a:pPr marL="1074420" lvl="1" indent="-342900">
              <a:buFont typeface="Arial" panose="020B0604020202020204" pitchFamily="34" charset="0"/>
              <a:buChar char="•"/>
            </a:pPr>
            <a:r>
              <a:rPr lang="en-US" dirty="0"/>
              <a:t>Both species benefit.</a:t>
            </a:r>
          </a:p>
          <a:p>
            <a:pPr marL="1074420" lvl="1" indent="-342900">
              <a:buFont typeface="Arial" panose="020B0604020202020204" pitchFamily="34" charset="0"/>
              <a:buChar char="•"/>
            </a:pPr>
            <a:r>
              <a:rPr lang="en-US" dirty="0"/>
              <a:t>Termites &amp; gut protozoa </a:t>
            </a:r>
          </a:p>
          <a:p>
            <a:pPr marL="342900" indent="-342900">
              <a:buFont typeface="Arial" panose="020B0604020202020204" pitchFamily="34" charset="0"/>
              <a:buChar char="•"/>
            </a:pPr>
            <a:r>
              <a:rPr lang="en-US" dirty="0"/>
              <a:t>Parasitism</a:t>
            </a:r>
          </a:p>
          <a:p>
            <a:pPr marL="1074420" lvl="1" indent="-342900">
              <a:buFont typeface="Arial" panose="020B0604020202020204" pitchFamily="34" charset="0"/>
              <a:buChar char="•"/>
            </a:pPr>
            <a:r>
              <a:rPr lang="en-US" dirty="0"/>
              <a:t>One benefits while the other is harmed.</a:t>
            </a:r>
          </a:p>
          <a:p>
            <a:pPr marL="342900" indent="-342900">
              <a:buFont typeface="Arial" panose="020B0604020202020204" pitchFamily="34" charset="0"/>
              <a:buChar char="•"/>
            </a:pPr>
            <a:r>
              <a:rPr lang="en-US" dirty="0"/>
              <a:t>Predation</a:t>
            </a:r>
          </a:p>
          <a:p>
            <a:pPr marL="1074420" lvl="1" indent="-342900">
              <a:buFont typeface="Arial" panose="020B0604020202020204" pitchFamily="34" charset="0"/>
              <a:buChar char="•"/>
            </a:pPr>
            <a:r>
              <a:rPr lang="en-US" dirty="0"/>
              <a:t>One benefits while the other is killed.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6" name="Figure" descr="Photo shows a yellow bird building a nest in a tree.">
            <a:extLst>
              <a:ext uri="{FF2B5EF4-FFF2-40B4-BE49-F238E27FC236}">
                <a16:creationId xmlns:a16="http://schemas.microsoft.com/office/drawing/2014/main" id="{BE964711-EB5F-7644-AE32-B6708C9AE799}"/>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907" r="-724"/>
          <a:stretch/>
        </p:blipFill>
        <p:spPr>
          <a:xfrm>
            <a:off x="3881968" y="1321499"/>
            <a:ext cx="1832378" cy="1789716"/>
          </a:xfrm>
        </p:spPr>
      </p:pic>
      <p:sp>
        <p:nvSpPr>
          <p:cNvPr id="7" name="TextBox 6">
            <a:extLst>
              <a:ext uri="{FF2B5EF4-FFF2-40B4-BE49-F238E27FC236}">
                <a16:creationId xmlns:a16="http://schemas.microsoft.com/office/drawing/2014/main" id="{59334443-D733-A340-87C2-1B2F6BFBA811}"/>
              </a:ext>
            </a:extLst>
          </p:cNvPr>
          <p:cNvSpPr txBox="1"/>
          <p:nvPr/>
        </p:nvSpPr>
        <p:spPr>
          <a:xfrm>
            <a:off x="151106" y="6312325"/>
            <a:ext cx="6111860" cy="461665"/>
          </a:xfrm>
          <a:prstGeom prst="rect">
            <a:avLst/>
          </a:prstGeom>
          <a:noFill/>
        </p:spPr>
        <p:txBody>
          <a:bodyPr wrap="square" rtlCol="0">
            <a:spAutoFit/>
          </a:bodyPr>
          <a:lstStyle/>
          <a:p>
            <a:pPr algn="l"/>
            <a:r>
              <a:rPr lang="en-US" sz="1200" dirty="0"/>
              <a:t>Images from </a:t>
            </a:r>
            <a:r>
              <a:rPr lang="en-US" sz="1200" dirty="0" err="1"/>
              <a:t>Hanay</a:t>
            </a:r>
            <a:r>
              <a:rPr lang="en-US" sz="1200" dirty="0"/>
              <a:t>”/Wikimedia Commons; modification of work by Scott Bauer, USDA ; CDC</a:t>
            </a:r>
          </a:p>
        </p:txBody>
      </p:sp>
      <p:pic>
        <p:nvPicPr>
          <p:cNvPr id="9" name="Figure" descr="Photo (a) shows yellow termites, and photo (b) shows a tree covered with lichen.">
            <a:extLst>
              <a:ext uri="{FF2B5EF4-FFF2-40B4-BE49-F238E27FC236}">
                <a16:creationId xmlns:a16="http://schemas.microsoft.com/office/drawing/2014/main" id="{55724245-D5C7-154B-92DA-71C57656424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55" t="-916" r="53803" b="8440"/>
          <a:stretch/>
        </p:blipFill>
        <p:spPr>
          <a:xfrm>
            <a:off x="5363121" y="2856297"/>
            <a:ext cx="2482084" cy="1757253"/>
          </a:xfrm>
          <a:prstGeom prst="rect">
            <a:avLst/>
          </a:prstGeom>
        </p:spPr>
      </p:pic>
      <p:pic>
        <p:nvPicPr>
          <p:cNvPr id="11" name="Figure" descr="The life cycle of a tapeworm begins when eggs or tapeworm segments in the feces are ingested by pigs or humans. The embryos hatch, penetrate the intestinal wall, and circulate to the musculature in both pigs and humans. This figure shows how humans may acquire a tapeworm infection by ingesting raw or undercooked meat. Infection may results in cysts in the musculature, or in tapeworms in the intestine. Tapeworms attach themselves to the intestine via a hook-like structure called the scolex. Tapeworm segments and eggs are excreted in the feces, completing the cycle.">
            <a:extLst>
              <a:ext uri="{FF2B5EF4-FFF2-40B4-BE49-F238E27FC236}">
                <a16:creationId xmlns:a16="http://schemas.microsoft.com/office/drawing/2014/main" id="{69C45252-EAE4-C340-805A-AAD0C8C5A17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584" r="-766"/>
          <a:stretch/>
        </p:blipFill>
        <p:spPr>
          <a:xfrm>
            <a:off x="3780880" y="4327009"/>
            <a:ext cx="2482085" cy="1600542"/>
          </a:xfrm>
          <a:prstGeom prst="rect">
            <a:avLst/>
          </a:prstGeom>
        </p:spPr>
      </p:pic>
      <p:pic>
        <p:nvPicPr>
          <p:cNvPr id="14" name="Picture 13">
            <a:extLst>
              <a:ext uri="{FF2B5EF4-FFF2-40B4-BE49-F238E27FC236}">
                <a16:creationId xmlns:a16="http://schemas.microsoft.com/office/drawing/2014/main" id="{14F751FA-92BD-7E49-9DB9-A8EF88EBAA33}"/>
              </a:ext>
            </a:extLst>
          </p:cNvPr>
          <p:cNvPicPr>
            <a:picLocks noChangeAspect="1"/>
          </p:cNvPicPr>
          <p:nvPr/>
        </p:nvPicPr>
        <p:blipFill>
          <a:blip r:embed="rId5"/>
          <a:stretch>
            <a:fillRect/>
          </a:stretch>
        </p:blipFill>
        <p:spPr>
          <a:xfrm>
            <a:off x="6341911" y="5201925"/>
            <a:ext cx="2582803" cy="1479731"/>
          </a:xfrm>
          <a:prstGeom prst="rect">
            <a:avLst/>
          </a:prstGeom>
        </p:spPr>
      </p:pic>
    </p:spTree>
    <p:extLst>
      <p:ext uri="{BB962C8B-B14F-4D97-AF65-F5344CB8AC3E}">
        <p14:creationId xmlns:p14="http://schemas.microsoft.com/office/powerpoint/2010/main" val="196447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F4C-05A0-C646-8F1F-4B811B1960F3}"/>
              </a:ext>
            </a:extLst>
          </p:cNvPr>
          <p:cNvSpPr>
            <a:spLocks noGrp="1"/>
          </p:cNvSpPr>
          <p:nvPr>
            <p:ph type="title"/>
          </p:nvPr>
        </p:nvSpPr>
        <p:spPr>
          <a:xfrm>
            <a:off x="457200" y="670053"/>
            <a:ext cx="8062912" cy="659535"/>
          </a:xfrm>
        </p:spPr>
        <p:txBody>
          <a:bodyPr/>
          <a:lstStyle/>
          <a:p>
            <a:r>
              <a:rPr lang="en-US" dirty="0"/>
              <a:t>Study Guide (Learning objectives)</a:t>
            </a:r>
          </a:p>
        </p:txBody>
      </p:sp>
      <p:sp>
        <p:nvSpPr>
          <p:cNvPr id="4" name="Text Placeholder 3">
            <a:extLst>
              <a:ext uri="{FF2B5EF4-FFF2-40B4-BE49-F238E27FC236}">
                <a16:creationId xmlns:a16="http://schemas.microsoft.com/office/drawing/2014/main" id="{7B5810F4-F2B7-E54B-A051-A812D8F4AD86}"/>
              </a:ext>
            </a:extLst>
          </p:cNvPr>
          <p:cNvSpPr>
            <a:spLocks noGrp="1"/>
          </p:cNvSpPr>
          <p:nvPr>
            <p:ph type="body" sz="quarter" idx="14"/>
          </p:nvPr>
        </p:nvSpPr>
        <p:spPr>
          <a:xfrm>
            <a:off x="457200" y="1553121"/>
            <a:ext cx="8062912" cy="4457243"/>
          </a:xfrm>
        </p:spPr>
        <p:txBody>
          <a:bodyPr>
            <a:normAutofit/>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chemeClr val="tx1"/>
                </a:solidFill>
                <a:effectLst/>
              </a:rPr>
              <a:t>Describe population size, density, and distribution.</a:t>
            </a:r>
          </a:p>
          <a:p>
            <a:pPr marL="342900" indent="-342900">
              <a:buFont typeface="Arial" panose="020B0604020202020204" pitchFamily="34" charset="0"/>
              <a:buChar char="•"/>
            </a:pPr>
            <a:r>
              <a:rPr lang="en-US" b="0" i="0" u="none" strike="noStrike" dirty="0">
                <a:solidFill>
                  <a:srgbClr val="000000"/>
                </a:solidFill>
                <a:effectLst/>
              </a:rPr>
              <a:t>Describe the use of demography in population ecology.</a:t>
            </a:r>
          </a:p>
          <a:p>
            <a:pPr marL="342900" indent="-342900">
              <a:buFont typeface="Arial" panose="020B0604020202020204" pitchFamily="34" charset="0"/>
              <a:buChar char="•"/>
            </a:pPr>
            <a:r>
              <a:rPr lang="en-US" b="0" i="0" u="none" strike="noStrike" dirty="0">
                <a:solidFill>
                  <a:srgbClr val="000000"/>
                </a:solidFill>
                <a:effectLst/>
              </a:rPr>
              <a:t>Explain the differences between exponential and logistic growth patterns.</a:t>
            </a:r>
          </a:p>
          <a:p>
            <a:pPr marL="342900" indent="-342900">
              <a:buFont typeface="Arial" panose="020B0604020202020204" pitchFamily="34" charset="0"/>
              <a:buChar char="•"/>
            </a:pPr>
            <a:r>
              <a:rPr lang="en-US" b="0" i="0" u="none" strike="noStrike" dirty="0">
                <a:solidFill>
                  <a:schemeClr val="tx1"/>
                </a:solidFill>
                <a:effectLst/>
              </a:rPr>
              <a:t>Distinguish between types of symbiotic relationships observed in nature: Commensalism; mutualism; parasitism; competition; predation</a:t>
            </a:r>
          </a:p>
          <a:p>
            <a:pPr marL="342900" indent="-342900">
              <a:buFont typeface="Arial" panose="020B0604020202020204" pitchFamily="34" charset="0"/>
              <a:buChar char="•"/>
            </a:pPr>
            <a:r>
              <a:rPr lang="en-US" b="0" i="0" u="none" strike="noStrike" dirty="0">
                <a:solidFill>
                  <a:srgbClr val="6CB255"/>
                </a:solidFill>
                <a:effectLst/>
              </a:rPr>
              <a:t>Discuss the predator-prey cycle and describe how it can lead to evolution of defense mechanisms.</a:t>
            </a:r>
          </a:p>
        </p:txBody>
      </p:sp>
    </p:spTree>
    <p:extLst>
      <p:ext uri="{BB962C8B-B14F-4D97-AF65-F5344CB8AC3E}">
        <p14:creationId xmlns:p14="http://schemas.microsoft.com/office/powerpoint/2010/main" val="334261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24CEC7C-6E4E-4A4C-9116-00E6860EDBE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64620"/>
            <a:ext cx="8062912" cy="1166382"/>
          </a:xfrm>
        </p:spPr>
        <p:txBody>
          <a:bodyPr>
            <a:normAutofit/>
          </a:bodyPr>
          <a:lstStyle/>
          <a:p>
            <a:r>
              <a:rPr lang="en-US" sz="1600" dirty="0"/>
              <a:t>The cycling of snowshoe hare and lynx populations in Northern Ontario is an example of predator-prey dynamics.</a:t>
            </a:r>
          </a:p>
        </p:txBody>
      </p:sp>
      <p:pic>
        <p:nvPicPr>
          <p:cNvPr id="2" name="Figure" descr="Graph plots number of animals in thousands versus time in years. The number of hares fluctuates between 10,000 at the low points and 75,000 to 150,000 at the high points. There are typically fewer lynxes than hares, but the trend in number of lynxes follows that of number of ha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175" r="-9175"/>
          <a:stretch>
            <a:fillRect/>
          </a:stretch>
        </p:blipFill>
        <p:spPr>
          <a:xfrm>
            <a:off x="457199" y="1809966"/>
            <a:ext cx="8062913" cy="3500071"/>
          </a:xfrm>
        </p:spPr>
      </p:pic>
      <p:pic>
        <p:nvPicPr>
          <p:cNvPr id="9" name="OpenStaxLogo" descr="openstax college logo">
            <a:extLst>
              <a:ext uri="{FF2B5EF4-FFF2-40B4-BE49-F238E27FC236}">
                <a16:creationId xmlns:a16="http://schemas.microsoft.com/office/drawing/2014/main" id="{FBC5BB69-0199-4D0A-BB0F-55E3EB4417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710499"/>
            <a:ext cx="8062912" cy="659535"/>
          </a:xfrm>
        </p:spPr>
        <p:txBody>
          <a:bodyPr/>
          <a:lstStyle/>
          <a:p>
            <a:r>
              <a:rPr lang="en-US" dirty="0"/>
              <a:t>The predator-prey cycle</a:t>
            </a:r>
          </a:p>
        </p:txBody>
      </p:sp>
    </p:spTree>
    <p:extLst>
      <p:ext uri="{BB962C8B-B14F-4D97-AF65-F5344CB8AC3E}">
        <p14:creationId xmlns:p14="http://schemas.microsoft.com/office/powerpoint/2010/main" val="374411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5B8F722-1BED-4180-A5F1-340A49A8679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The </a:t>
            </a:r>
            <a:r>
              <a:rPr lang="en-US" sz="1550" dirty="0">
                <a:solidFill>
                  <a:srgbClr val="6CB255"/>
                </a:solidFill>
              </a:rPr>
              <a:t>(a) </a:t>
            </a:r>
            <a:r>
              <a:rPr lang="en-US" sz="1550" dirty="0"/>
              <a:t>honey locust tree uses thorns, a mechanical defense, against herbivores, while the </a:t>
            </a:r>
            <a:r>
              <a:rPr lang="en-US" sz="1550" dirty="0">
                <a:solidFill>
                  <a:srgbClr val="6CB255"/>
                </a:solidFill>
              </a:rPr>
              <a:t>(b) </a:t>
            </a:r>
            <a:r>
              <a:rPr lang="en-US" sz="1550" dirty="0"/>
              <a:t>foxglove uses a chemical defense: toxins produces by the plant can cause nausea, vomiting, hallucinations, convulsions, or death when consumed. (credit a: modification of work by </a:t>
            </a:r>
            <a:r>
              <a:rPr lang="en-US" sz="1550" dirty="0" err="1"/>
              <a:t>Huw</a:t>
            </a:r>
            <a:r>
              <a:rPr lang="en-US" sz="1550" dirty="0"/>
              <a:t> Williams; credit b: modification of work by Philip </a:t>
            </a:r>
            <a:r>
              <a:rPr lang="en-US" sz="1550" dirty="0" err="1"/>
              <a:t>Jägenstedt</a:t>
            </a:r>
            <a:r>
              <a:rPr lang="en-US" sz="1550" dirty="0"/>
              <a:t>)</a:t>
            </a:r>
          </a:p>
        </p:txBody>
      </p:sp>
      <p:pic>
        <p:nvPicPr>
          <p:cNvPr id="2" name="Figure" descr="Photo (a) shows the long, sharp thorns of a honey locust tree. Photo (b) shows the pink, bell-shaped flowers of a foxglo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29" r="-3529"/>
          <a:stretch>
            <a:fillRect/>
          </a:stretch>
        </p:blipFill>
        <p:spPr>
          <a:xfrm>
            <a:off x="457199" y="1308437"/>
            <a:ext cx="8062913" cy="3500071"/>
          </a:xfrm>
        </p:spPr>
      </p:pic>
      <p:pic>
        <p:nvPicPr>
          <p:cNvPr id="9" name="OpenStaxLogo" descr="openstax college logo">
            <a:extLst>
              <a:ext uri="{FF2B5EF4-FFF2-40B4-BE49-F238E27FC236}">
                <a16:creationId xmlns:a16="http://schemas.microsoft.com/office/drawing/2014/main" id="{62013A0E-8ECC-4964-8BDB-B96CDE5633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13428"/>
            <a:ext cx="8062912" cy="659535"/>
          </a:xfrm>
        </p:spPr>
        <p:txBody>
          <a:bodyPr/>
          <a:lstStyle/>
          <a:p>
            <a:r>
              <a:rPr lang="en-US" dirty="0"/>
              <a:t>Evolution of plant defenses</a:t>
            </a:r>
          </a:p>
        </p:txBody>
      </p:sp>
    </p:spTree>
    <p:extLst>
      <p:ext uri="{BB962C8B-B14F-4D97-AF65-F5344CB8AC3E}">
        <p14:creationId xmlns:p14="http://schemas.microsoft.com/office/powerpoint/2010/main" val="269780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E7D204E-44EE-47E9-8E2F-2BDC168B95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5329333"/>
            <a:ext cx="8367221" cy="1166382"/>
          </a:xfrm>
        </p:spPr>
        <p:txBody>
          <a:bodyPr>
            <a:normAutofit/>
          </a:bodyPr>
          <a:lstStyle/>
          <a:p>
            <a:r>
              <a:rPr lang="en-US" sz="1600" dirty="0">
                <a:solidFill>
                  <a:schemeClr val="tx1"/>
                </a:solidFill>
              </a:rPr>
              <a:t>Many prey evolved to </a:t>
            </a:r>
            <a:r>
              <a:rPr lang="en-US" sz="1600" dirty="0"/>
              <a:t>use their body shape and/or coloration to prevent detection by predators…. And vice versa!!!!</a:t>
            </a:r>
          </a:p>
          <a:p>
            <a:r>
              <a:rPr lang="en-US" sz="1300" dirty="0"/>
              <a:t>(credit a: modification of work by Linda Tanner; credit b: modification of work by Frank </a:t>
            </a:r>
            <a:r>
              <a:rPr lang="en-US" sz="1300" dirty="0" err="1"/>
              <a:t>Vassen</a:t>
            </a:r>
            <a:r>
              <a:rPr lang="en-US" sz="1300" dirty="0"/>
              <a:t>; other images from </a:t>
            </a:r>
            <a:r>
              <a:rPr lang="en-US" sz="1300" dirty="0">
                <a:hlinkClick r:id="rId2"/>
              </a:rPr>
              <a:t>Cal State Fullerton</a:t>
            </a:r>
            <a:r>
              <a:rPr lang="en-US" sz="1300" dirty="0"/>
              <a:t>; </a:t>
            </a:r>
            <a:r>
              <a:rPr lang="en-US" sz="1300" dirty="0">
                <a:hlinkClick r:id="rId3"/>
              </a:rPr>
              <a:t>Bored Panda</a:t>
            </a:r>
            <a:r>
              <a:rPr lang="en-US" sz="1300" dirty="0"/>
              <a:t>; </a:t>
            </a:r>
            <a:r>
              <a:rPr lang="en-US" sz="1300" dirty="0">
                <a:hlinkClick r:id="rId4"/>
              </a:rPr>
              <a:t>Mrs. </a:t>
            </a:r>
            <a:r>
              <a:rPr lang="en-US" sz="1300" dirty="0" err="1">
                <a:hlinkClick r:id="rId4"/>
              </a:rPr>
              <a:t>Bursk’s</a:t>
            </a:r>
            <a:r>
              <a:rPr lang="en-US" sz="1300" dirty="0">
                <a:hlinkClick r:id="rId4"/>
              </a:rPr>
              <a:t> Class</a:t>
            </a:r>
            <a:r>
              <a:rPr lang="en-US" sz="1300" dirty="0"/>
              <a:t> </a:t>
            </a:r>
            <a:r>
              <a:rPr lang="en-US" sz="1300" dirty="0">
                <a:hlinkClick r:id="rId5"/>
              </a:rPr>
              <a:t>Business Insider</a:t>
            </a:r>
            <a:r>
              <a:rPr lang="en-US" sz="1300" dirty="0"/>
              <a:t>)</a:t>
            </a:r>
          </a:p>
        </p:txBody>
      </p:sp>
      <p:pic>
        <p:nvPicPr>
          <p:cNvPr id="2" name="Figure" descr="Photo (a) shows a green walking stick insect that resembles the stem on which it sits. Photo (b) shows a green chameleon that resembles a leaf."/>
          <p:cNvPicPr>
            <a:picLocks noGrp="1" noChangeAspect="1"/>
          </p:cNvPicPr>
          <p:nvPr>
            <p:ph type="pic" sz="quarter" idx="13"/>
          </p:nvPr>
        </p:nvPicPr>
        <p:blipFill rotWithShape="1">
          <a:blip r:embed="rId6" cstate="email">
            <a:extLst>
              <a:ext uri="{28A0092B-C50C-407E-A947-70E740481C1C}">
                <a14:useLocalDpi xmlns:a14="http://schemas.microsoft.com/office/drawing/2010/main" val="0"/>
              </a:ext>
            </a:extLst>
          </a:blip>
          <a:srcRect t="-11486" b="7963"/>
          <a:stretch/>
        </p:blipFill>
        <p:spPr>
          <a:xfrm>
            <a:off x="457200" y="1122387"/>
            <a:ext cx="5650112" cy="2064747"/>
          </a:xfrm>
        </p:spPr>
      </p:pic>
      <p:pic>
        <p:nvPicPr>
          <p:cNvPr id="9" name="OpenStaxLogo" descr="openstax college logo">
            <a:extLst>
              <a:ext uri="{FF2B5EF4-FFF2-40B4-BE49-F238E27FC236}">
                <a16:creationId xmlns:a16="http://schemas.microsoft.com/office/drawing/2014/main" id="{530A6D0D-D68E-4D66-8EFC-E8CB80E9A9A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249415"/>
            <a:ext cx="8062912" cy="1101477"/>
          </a:xfrm>
        </p:spPr>
        <p:txBody>
          <a:bodyPr>
            <a:normAutofit/>
          </a:bodyPr>
          <a:lstStyle/>
          <a:p>
            <a:r>
              <a:rPr lang="en-US" dirty="0"/>
              <a:t>Evolution of camouflage as a defense mechanism</a:t>
            </a:r>
          </a:p>
        </p:txBody>
      </p:sp>
      <p:pic>
        <p:nvPicPr>
          <p:cNvPr id="4" name="Picture 3">
            <a:extLst>
              <a:ext uri="{FF2B5EF4-FFF2-40B4-BE49-F238E27FC236}">
                <a16:creationId xmlns:a16="http://schemas.microsoft.com/office/drawing/2014/main" id="{B52E6E37-9F03-1D4D-92D4-E924B342880A}"/>
              </a:ext>
            </a:extLst>
          </p:cNvPr>
          <p:cNvPicPr>
            <a:picLocks noChangeAspect="1"/>
          </p:cNvPicPr>
          <p:nvPr/>
        </p:nvPicPr>
        <p:blipFill>
          <a:blip r:embed="rId8"/>
          <a:stretch>
            <a:fillRect/>
          </a:stretch>
        </p:blipFill>
        <p:spPr>
          <a:xfrm>
            <a:off x="6206942" y="1401986"/>
            <a:ext cx="2738447" cy="1728523"/>
          </a:xfrm>
          <a:prstGeom prst="rect">
            <a:avLst/>
          </a:prstGeom>
        </p:spPr>
      </p:pic>
      <p:pic>
        <p:nvPicPr>
          <p:cNvPr id="12" name="Picture 11">
            <a:extLst>
              <a:ext uri="{FF2B5EF4-FFF2-40B4-BE49-F238E27FC236}">
                <a16:creationId xmlns:a16="http://schemas.microsoft.com/office/drawing/2014/main" id="{E6F55704-3588-3445-9F05-3CDBABF93C4B}"/>
              </a:ext>
            </a:extLst>
          </p:cNvPr>
          <p:cNvPicPr>
            <a:picLocks noChangeAspect="1"/>
          </p:cNvPicPr>
          <p:nvPr/>
        </p:nvPicPr>
        <p:blipFill>
          <a:blip r:embed="rId9"/>
          <a:stretch>
            <a:fillRect/>
          </a:stretch>
        </p:blipFill>
        <p:spPr>
          <a:xfrm>
            <a:off x="457187" y="3329650"/>
            <a:ext cx="2492523" cy="1999683"/>
          </a:xfrm>
          <a:prstGeom prst="rect">
            <a:avLst/>
          </a:prstGeom>
        </p:spPr>
      </p:pic>
      <p:pic>
        <p:nvPicPr>
          <p:cNvPr id="15" name="Picture 14">
            <a:extLst>
              <a:ext uri="{FF2B5EF4-FFF2-40B4-BE49-F238E27FC236}">
                <a16:creationId xmlns:a16="http://schemas.microsoft.com/office/drawing/2014/main" id="{88034DE5-69C6-E74B-A486-D14D13E5E5A0}"/>
              </a:ext>
            </a:extLst>
          </p:cNvPr>
          <p:cNvPicPr>
            <a:picLocks noChangeAspect="1"/>
          </p:cNvPicPr>
          <p:nvPr/>
        </p:nvPicPr>
        <p:blipFill>
          <a:blip r:embed="rId10"/>
          <a:stretch>
            <a:fillRect/>
          </a:stretch>
        </p:blipFill>
        <p:spPr>
          <a:xfrm>
            <a:off x="3235377" y="3329650"/>
            <a:ext cx="2652208" cy="1989156"/>
          </a:xfrm>
          <a:prstGeom prst="rect">
            <a:avLst/>
          </a:prstGeom>
        </p:spPr>
      </p:pic>
      <p:pic>
        <p:nvPicPr>
          <p:cNvPr id="18" name="Picture 17">
            <a:extLst>
              <a:ext uri="{FF2B5EF4-FFF2-40B4-BE49-F238E27FC236}">
                <a16:creationId xmlns:a16="http://schemas.microsoft.com/office/drawing/2014/main" id="{D283827D-C1A1-6146-BF1D-D518D86729DD}"/>
              </a:ext>
            </a:extLst>
          </p:cNvPr>
          <p:cNvPicPr>
            <a:picLocks noChangeAspect="1"/>
          </p:cNvPicPr>
          <p:nvPr/>
        </p:nvPicPr>
        <p:blipFill>
          <a:blip r:embed="rId11"/>
          <a:stretch>
            <a:fillRect/>
          </a:stretch>
        </p:blipFill>
        <p:spPr>
          <a:xfrm>
            <a:off x="6194292" y="3332965"/>
            <a:ext cx="2655667" cy="1989980"/>
          </a:xfrm>
          <a:prstGeom prst="rect">
            <a:avLst/>
          </a:prstGeom>
        </p:spPr>
      </p:pic>
    </p:spTree>
    <p:extLst>
      <p:ext uri="{BB962C8B-B14F-4D97-AF65-F5344CB8AC3E}">
        <p14:creationId xmlns:p14="http://schemas.microsoft.com/office/powerpoint/2010/main" val="269338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C250D48-3A08-42C9-9A90-C76E2DE9E7E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445434"/>
            <a:ext cx="6151654" cy="1034103"/>
          </a:xfrm>
        </p:spPr>
        <p:txBody>
          <a:bodyPr>
            <a:normAutofit lnSpcReduction="10000"/>
          </a:bodyPr>
          <a:lstStyle/>
          <a:p>
            <a:r>
              <a:rPr lang="en-US" sz="1600" dirty="0"/>
              <a:t>Some prey have evolved bright coloration that serves to warn potential predators that it is toxic. </a:t>
            </a:r>
          </a:p>
          <a:p>
            <a:r>
              <a:rPr lang="en-US" sz="1200" dirty="0"/>
              <a:t>(credit: modification of work by Roberto </a:t>
            </a:r>
            <a:r>
              <a:rPr lang="en-US" sz="1200" dirty="0" err="1"/>
              <a:t>Verzo</a:t>
            </a:r>
            <a:r>
              <a:rPr lang="en-US" sz="1200" dirty="0"/>
              <a:t>; </a:t>
            </a:r>
            <a:r>
              <a:rPr lang="en-US" sz="1200" dirty="0">
                <a:hlinkClick r:id="rId2"/>
              </a:rPr>
              <a:t>Kid’s National Geographic</a:t>
            </a:r>
            <a:r>
              <a:rPr lang="en-US" sz="1200" dirty="0"/>
              <a:t>; </a:t>
            </a:r>
            <a:r>
              <a:rPr lang="en-US" sz="1200" dirty="0">
                <a:hlinkClick r:id="rId3"/>
              </a:rPr>
              <a:t>Seneca Park Zoo</a:t>
            </a:r>
            <a:r>
              <a:rPr lang="en-US" sz="1200" dirty="0"/>
              <a:t>; </a:t>
            </a:r>
            <a:r>
              <a:rPr lang="en-US" sz="1200" dirty="0">
                <a:hlinkClick r:id="rId4"/>
              </a:rPr>
              <a:t>Tumblr</a:t>
            </a:r>
            <a:r>
              <a:rPr lang="en-US" sz="1200" dirty="0"/>
              <a:t>;  </a:t>
            </a:r>
            <a:r>
              <a:rPr lang="en-US" sz="1200" dirty="0">
                <a:hlinkClick r:id="rId5"/>
              </a:rPr>
              <a:t>Australian Geographic</a:t>
            </a:r>
            <a:r>
              <a:rPr lang="en-US" sz="1200" dirty="0"/>
              <a:t>; </a:t>
            </a:r>
            <a:r>
              <a:rPr lang="en-US" sz="1200" dirty="0">
                <a:hlinkClick r:id="rId6"/>
              </a:rPr>
              <a:t>National Wildlife Federation</a:t>
            </a:r>
            <a:r>
              <a:rPr lang="en-US" sz="1200" dirty="0"/>
              <a:t>)</a:t>
            </a:r>
          </a:p>
        </p:txBody>
      </p:sp>
      <p:pic>
        <p:nvPicPr>
          <p:cNvPr id="2" name="Figure" descr="Photo shows a side view of a toad in an aquarium floating in the water: the belly is bright orange and black and its back and head are green and black."/>
          <p:cNvPicPr>
            <a:picLocks noGrp="1" noChangeAspect="1"/>
          </p:cNvPicPr>
          <p:nvPr>
            <p:ph type="pic" sz="quarter" idx="13"/>
          </p:nvPr>
        </p:nvPicPr>
        <p:blipFill rotWithShape="1">
          <a:blip r:embed="rId7" cstate="email">
            <a:extLst>
              <a:ext uri="{28A0092B-C50C-407E-A947-70E740481C1C}">
                <a14:useLocalDpi xmlns:a14="http://schemas.microsoft.com/office/drawing/2010/main" val="0"/>
              </a:ext>
            </a:extLst>
          </a:blip>
          <a:srcRect l="-1116" r="408"/>
          <a:stretch/>
        </p:blipFill>
        <p:spPr>
          <a:xfrm>
            <a:off x="186051" y="1493581"/>
            <a:ext cx="2468815" cy="1838591"/>
          </a:xfrm>
        </p:spPr>
      </p:pic>
      <p:pic>
        <p:nvPicPr>
          <p:cNvPr id="9" name="OpenStaxLogo" descr="openstax college logo">
            <a:extLst>
              <a:ext uri="{FF2B5EF4-FFF2-40B4-BE49-F238E27FC236}">
                <a16:creationId xmlns:a16="http://schemas.microsoft.com/office/drawing/2014/main" id="{2574BDCC-CFFF-49A0-896B-80E8C71C4D7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61964"/>
            <a:ext cx="8062912" cy="659535"/>
          </a:xfrm>
        </p:spPr>
        <p:txBody>
          <a:bodyPr/>
          <a:lstStyle/>
          <a:p>
            <a:r>
              <a:rPr lang="en-US" dirty="0"/>
              <a:t>Evolution of toxic warning signs</a:t>
            </a:r>
          </a:p>
        </p:txBody>
      </p:sp>
      <p:pic>
        <p:nvPicPr>
          <p:cNvPr id="4" name="Picture 3">
            <a:extLst>
              <a:ext uri="{FF2B5EF4-FFF2-40B4-BE49-F238E27FC236}">
                <a16:creationId xmlns:a16="http://schemas.microsoft.com/office/drawing/2014/main" id="{FD97B8E2-BA23-E943-BCBA-E5AADA0E6F3B}"/>
              </a:ext>
            </a:extLst>
          </p:cNvPr>
          <p:cNvPicPr>
            <a:picLocks noChangeAspect="1"/>
          </p:cNvPicPr>
          <p:nvPr/>
        </p:nvPicPr>
        <p:blipFill>
          <a:blip r:embed="rId9"/>
          <a:stretch>
            <a:fillRect/>
          </a:stretch>
        </p:blipFill>
        <p:spPr>
          <a:xfrm>
            <a:off x="2806942" y="1493581"/>
            <a:ext cx="3259936" cy="1832427"/>
          </a:xfrm>
          <a:prstGeom prst="rect">
            <a:avLst/>
          </a:prstGeom>
        </p:spPr>
      </p:pic>
      <p:pic>
        <p:nvPicPr>
          <p:cNvPr id="12" name="Picture 11">
            <a:extLst>
              <a:ext uri="{FF2B5EF4-FFF2-40B4-BE49-F238E27FC236}">
                <a16:creationId xmlns:a16="http://schemas.microsoft.com/office/drawing/2014/main" id="{D48212D5-7349-434F-9A69-55397AA5FB41}"/>
              </a:ext>
            </a:extLst>
          </p:cNvPr>
          <p:cNvPicPr>
            <a:picLocks noChangeAspect="1"/>
          </p:cNvPicPr>
          <p:nvPr/>
        </p:nvPicPr>
        <p:blipFill>
          <a:blip r:embed="rId10"/>
          <a:stretch>
            <a:fillRect/>
          </a:stretch>
        </p:blipFill>
        <p:spPr>
          <a:xfrm>
            <a:off x="6301466" y="1493581"/>
            <a:ext cx="2468815" cy="1855907"/>
          </a:xfrm>
          <a:prstGeom prst="rect">
            <a:avLst/>
          </a:prstGeom>
        </p:spPr>
      </p:pic>
      <p:pic>
        <p:nvPicPr>
          <p:cNvPr id="15" name="Picture 14">
            <a:extLst>
              <a:ext uri="{FF2B5EF4-FFF2-40B4-BE49-F238E27FC236}">
                <a16:creationId xmlns:a16="http://schemas.microsoft.com/office/drawing/2014/main" id="{4309C7A5-BAC0-6243-B44A-D9F4DC329A1A}"/>
              </a:ext>
            </a:extLst>
          </p:cNvPr>
          <p:cNvPicPr>
            <a:picLocks noChangeAspect="1"/>
          </p:cNvPicPr>
          <p:nvPr/>
        </p:nvPicPr>
        <p:blipFill>
          <a:blip r:embed="rId11"/>
          <a:stretch>
            <a:fillRect/>
          </a:stretch>
        </p:blipFill>
        <p:spPr>
          <a:xfrm>
            <a:off x="186051" y="3525829"/>
            <a:ext cx="2774586" cy="1853423"/>
          </a:xfrm>
          <a:prstGeom prst="rect">
            <a:avLst/>
          </a:prstGeom>
        </p:spPr>
      </p:pic>
      <p:pic>
        <p:nvPicPr>
          <p:cNvPr id="18" name="Picture 17">
            <a:extLst>
              <a:ext uri="{FF2B5EF4-FFF2-40B4-BE49-F238E27FC236}">
                <a16:creationId xmlns:a16="http://schemas.microsoft.com/office/drawing/2014/main" id="{B8DE0672-1298-A549-825C-0C0F65723B9A}"/>
              </a:ext>
            </a:extLst>
          </p:cNvPr>
          <p:cNvPicPr>
            <a:picLocks noChangeAspect="1"/>
          </p:cNvPicPr>
          <p:nvPr/>
        </p:nvPicPr>
        <p:blipFill>
          <a:blip r:embed="rId12"/>
          <a:stretch>
            <a:fillRect/>
          </a:stretch>
        </p:blipFill>
        <p:spPr>
          <a:xfrm>
            <a:off x="3187133" y="3531993"/>
            <a:ext cx="3259936" cy="1913441"/>
          </a:xfrm>
          <a:prstGeom prst="rect">
            <a:avLst/>
          </a:prstGeom>
        </p:spPr>
      </p:pic>
      <p:pic>
        <p:nvPicPr>
          <p:cNvPr id="21" name="Picture 20">
            <a:extLst>
              <a:ext uri="{FF2B5EF4-FFF2-40B4-BE49-F238E27FC236}">
                <a16:creationId xmlns:a16="http://schemas.microsoft.com/office/drawing/2014/main" id="{BC0C943A-8B35-C84C-B4B1-414FBA18C233}"/>
              </a:ext>
            </a:extLst>
          </p:cNvPr>
          <p:cNvPicPr>
            <a:picLocks noChangeAspect="1"/>
          </p:cNvPicPr>
          <p:nvPr/>
        </p:nvPicPr>
        <p:blipFill>
          <a:blip r:embed="rId13"/>
          <a:stretch>
            <a:fillRect/>
          </a:stretch>
        </p:blipFill>
        <p:spPr>
          <a:xfrm>
            <a:off x="6701411" y="3531992"/>
            <a:ext cx="2097778" cy="2858453"/>
          </a:xfrm>
          <a:prstGeom prst="rect">
            <a:avLst/>
          </a:prstGeom>
        </p:spPr>
      </p:pic>
    </p:spTree>
    <p:extLst>
      <p:ext uri="{BB962C8B-B14F-4D97-AF65-F5344CB8AC3E}">
        <p14:creationId xmlns:p14="http://schemas.microsoft.com/office/powerpoint/2010/main" val="2019434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E42CA8-4089-4163-91C2-5CB7642B142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48440"/>
            <a:ext cx="8062912" cy="1166382"/>
          </a:xfrm>
        </p:spPr>
        <p:txBody>
          <a:bodyPr>
            <a:normAutofit/>
          </a:bodyPr>
          <a:lstStyle/>
          <a:p>
            <a:r>
              <a:rPr lang="en-US" sz="1600" dirty="0"/>
              <a:t>One form of mimicry is when a harmless species mimics the coloration of a harmful species, as is seen with the </a:t>
            </a:r>
            <a:r>
              <a:rPr lang="en-US" sz="1600" dirty="0">
                <a:solidFill>
                  <a:srgbClr val="6CB255"/>
                </a:solidFill>
              </a:rPr>
              <a:t>(a) </a:t>
            </a:r>
            <a:r>
              <a:rPr lang="en-US" sz="1600" dirty="0"/>
              <a:t>wasp (</a:t>
            </a:r>
            <a:r>
              <a:rPr lang="en-US" sz="1600" i="1" dirty="0" err="1"/>
              <a:t>Polistes</a:t>
            </a:r>
            <a:r>
              <a:rPr lang="en-US" sz="1600" i="1" dirty="0"/>
              <a:t> </a:t>
            </a:r>
            <a:r>
              <a:rPr lang="en-US" sz="1600" dirty="0"/>
              <a:t>sp.) and the </a:t>
            </a:r>
            <a:r>
              <a:rPr lang="en-US" sz="1600" dirty="0">
                <a:solidFill>
                  <a:srgbClr val="6CB255"/>
                </a:solidFill>
              </a:rPr>
              <a:t>(b) </a:t>
            </a:r>
            <a:r>
              <a:rPr lang="en-US" sz="1600" dirty="0"/>
              <a:t>hoverfly (</a:t>
            </a:r>
            <a:r>
              <a:rPr lang="en-US" sz="1600" i="1" dirty="0" err="1"/>
              <a:t>Syrphus</a:t>
            </a:r>
            <a:r>
              <a:rPr lang="en-US" sz="1600" i="1" dirty="0"/>
              <a:t> </a:t>
            </a:r>
            <a:r>
              <a:rPr lang="en-US" sz="1600" dirty="0"/>
              <a:t>sp.). (credit: modification of work by Tom </a:t>
            </a:r>
            <a:r>
              <a:rPr lang="en-US" sz="1600" dirty="0" err="1"/>
              <a:t>Ings</a:t>
            </a:r>
            <a:r>
              <a:rPr lang="en-US" sz="1600" dirty="0"/>
              <a:t>)</a:t>
            </a:r>
          </a:p>
        </p:txBody>
      </p:sp>
      <p:pic>
        <p:nvPicPr>
          <p:cNvPr id="2" name="Figure" descr="Photos A and B show what appears to be virtually identical looking wasps, but B is actually a harmless hoverfl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32" r="-1832"/>
          <a:stretch>
            <a:fillRect/>
          </a:stretch>
        </p:blipFill>
        <p:spPr>
          <a:xfrm>
            <a:off x="457200" y="1702659"/>
            <a:ext cx="8062913" cy="3500071"/>
          </a:xfrm>
        </p:spPr>
      </p:pic>
      <p:pic>
        <p:nvPicPr>
          <p:cNvPr id="9" name="OpenStaxLogo" descr="openstax college logo">
            <a:extLst>
              <a:ext uri="{FF2B5EF4-FFF2-40B4-BE49-F238E27FC236}">
                <a16:creationId xmlns:a16="http://schemas.microsoft.com/office/drawing/2014/main" id="{73A3807D-65F2-4692-91DC-29C48B20D3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540544" y="745543"/>
            <a:ext cx="8062912" cy="659535"/>
          </a:xfrm>
        </p:spPr>
        <p:txBody>
          <a:bodyPr/>
          <a:lstStyle/>
          <a:p>
            <a:r>
              <a:rPr lang="en-US" dirty="0"/>
              <a:t>Evolution of plagiarism in nature!</a:t>
            </a:r>
          </a:p>
        </p:txBody>
      </p:sp>
    </p:spTree>
    <p:extLst>
      <p:ext uri="{BB962C8B-B14F-4D97-AF65-F5344CB8AC3E}">
        <p14:creationId xmlns:p14="http://schemas.microsoft.com/office/powerpoint/2010/main" val="225423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F4C-05A0-C646-8F1F-4B811B1960F3}"/>
              </a:ext>
            </a:extLst>
          </p:cNvPr>
          <p:cNvSpPr>
            <a:spLocks noGrp="1"/>
          </p:cNvSpPr>
          <p:nvPr>
            <p:ph type="title"/>
          </p:nvPr>
        </p:nvSpPr>
        <p:spPr>
          <a:xfrm>
            <a:off x="457200" y="670053"/>
            <a:ext cx="8062912" cy="659535"/>
          </a:xfrm>
        </p:spPr>
        <p:txBody>
          <a:bodyPr/>
          <a:lstStyle/>
          <a:p>
            <a:r>
              <a:rPr lang="en-US" dirty="0"/>
              <a:t>Study Guide (Learning objectives)</a:t>
            </a:r>
          </a:p>
        </p:txBody>
      </p:sp>
      <p:sp>
        <p:nvSpPr>
          <p:cNvPr id="4" name="Text Placeholder 3">
            <a:extLst>
              <a:ext uri="{FF2B5EF4-FFF2-40B4-BE49-F238E27FC236}">
                <a16:creationId xmlns:a16="http://schemas.microsoft.com/office/drawing/2014/main" id="{7B5810F4-F2B7-E54B-A051-A812D8F4AD86}"/>
              </a:ext>
            </a:extLst>
          </p:cNvPr>
          <p:cNvSpPr>
            <a:spLocks noGrp="1"/>
          </p:cNvSpPr>
          <p:nvPr>
            <p:ph type="body" sz="quarter" idx="14"/>
          </p:nvPr>
        </p:nvSpPr>
        <p:spPr>
          <a:xfrm>
            <a:off x="457200" y="1553121"/>
            <a:ext cx="8062912" cy="4457243"/>
          </a:xfrm>
        </p:spPr>
        <p:txBody>
          <a:bodyPr>
            <a:normAutofit/>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rgbClr val="6CB255"/>
                </a:solidFill>
                <a:effectLst/>
              </a:rPr>
              <a:t>Describe population size, density, and distribution.</a:t>
            </a:r>
          </a:p>
          <a:p>
            <a:pPr marL="342900" indent="-342900">
              <a:buFont typeface="Arial" panose="020B0604020202020204" pitchFamily="34" charset="0"/>
              <a:buChar char="•"/>
            </a:pPr>
            <a:r>
              <a:rPr lang="en-US" b="0" i="0" u="none" strike="noStrike" dirty="0">
                <a:solidFill>
                  <a:srgbClr val="000000"/>
                </a:solidFill>
                <a:effectLst/>
              </a:rPr>
              <a:t>Describe the use of demography in population ecology.</a:t>
            </a:r>
          </a:p>
          <a:p>
            <a:pPr marL="342900" indent="-342900">
              <a:buFont typeface="Arial" panose="020B0604020202020204" pitchFamily="34" charset="0"/>
              <a:buChar char="•"/>
            </a:pPr>
            <a:r>
              <a:rPr lang="en-US" b="0" i="0" u="none" strike="noStrike" dirty="0">
                <a:solidFill>
                  <a:srgbClr val="000000"/>
                </a:solidFill>
                <a:effectLst/>
              </a:rPr>
              <a:t>Explain the differences between exponential and logistic growth patterns.</a:t>
            </a:r>
          </a:p>
          <a:p>
            <a:pPr marL="342900" indent="-342900">
              <a:buFont typeface="Arial" panose="020B0604020202020204" pitchFamily="34" charset="0"/>
              <a:buChar char="•"/>
            </a:pPr>
            <a:r>
              <a:rPr lang="en-US" b="0" i="0" u="none" strike="noStrike" dirty="0">
                <a:solidFill>
                  <a:srgbClr val="000000"/>
                </a:solidFill>
                <a:effectLst/>
              </a:rPr>
              <a:t>Distinguish between types of symbiotic relationships observed in nature: Commensalism; mutualism; parasitism; competition; predation</a:t>
            </a:r>
          </a:p>
          <a:p>
            <a:pPr marL="342900" indent="-342900">
              <a:buFont typeface="Arial" panose="020B0604020202020204" pitchFamily="34" charset="0"/>
              <a:buChar char="•"/>
            </a:pPr>
            <a:r>
              <a:rPr lang="en-US" b="0" i="0" u="none" strike="noStrike" dirty="0">
                <a:solidFill>
                  <a:srgbClr val="000000"/>
                </a:solidFill>
                <a:effectLst/>
              </a:rPr>
              <a:t>Discuss the predator-prey cycle and describe how it can lead to evolution of defense mechanisms.</a:t>
            </a:r>
          </a:p>
        </p:txBody>
      </p:sp>
    </p:spTree>
    <p:extLst>
      <p:ext uri="{BB962C8B-B14F-4D97-AF65-F5344CB8AC3E}">
        <p14:creationId xmlns:p14="http://schemas.microsoft.com/office/powerpoint/2010/main" val="665493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D66036-1F10-44AC-9AB3-78BF02F84F1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Photos show four pairs of butterflies that are virtually identical to one another in color and banding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64" b="-149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Several unpleasant-tasting </a:t>
            </a:r>
            <a:r>
              <a:rPr lang="en-US" sz="1600" i="1" dirty="0" err="1">
                <a:solidFill>
                  <a:schemeClr val="tx1"/>
                </a:solidFill>
              </a:rPr>
              <a:t>Heliconius</a:t>
            </a:r>
            <a:r>
              <a:rPr lang="en-US" sz="1600" i="1" dirty="0">
                <a:solidFill>
                  <a:schemeClr val="tx1"/>
                </a:solidFill>
              </a:rPr>
              <a:t> </a:t>
            </a:r>
            <a:r>
              <a:rPr lang="en-US" sz="1600" dirty="0">
                <a:solidFill>
                  <a:schemeClr val="tx1"/>
                </a:solidFill>
              </a:rPr>
              <a:t>butterfly species share a similar color pattern with better-tasting varieties, an example of mimicry. (credit: </a:t>
            </a:r>
            <a:r>
              <a:rPr lang="en-US" sz="1600" dirty="0" err="1">
                <a:solidFill>
                  <a:schemeClr val="tx1"/>
                </a:solidFill>
              </a:rPr>
              <a:t>Joron</a:t>
            </a:r>
            <a:r>
              <a:rPr lang="en-US" sz="1600" dirty="0">
                <a:solidFill>
                  <a:schemeClr val="tx1"/>
                </a:solidFill>
              </a:rPr>
              <a:t> M, Papa R, </a:t>
            </a:r>
            <a:r>
              <a:rPr lang="en-US" sz="1600" dirty="0" err="1">
                <a:solidFill>
                  <a:schemeClr val="tx1"/>
                </a:solidFill>
              </a:rPr>
              <a:t>Beltrán</a:t>
            </a:r>
            <a:r>
              <a:rPr lang="en-US" sz="1600" dirty="0">
                <a:solidFill>
                  <a:schemeClr val="tx1"/>
                </a:solidFill>
              </a:rPr>
              <a:t> M, </a:t>
            </a:r>
            <a:r>
              <a:rPr lang="fr-FR" sz="1600" dirty="0">
                <a:solidFill>
                  <a:schemeClr val="tx1"/>
                </a:solidFill>
              </a:rPr>
              <a:t>Chamberlain N, </a:t>
            </a:r>
            <a:r>
              <a:rPr lang="fr-FR" sz="1600" dirty="0" err="1">
                <a:solidFill>
                  <a:schemeClr val="tx1"/>
                </a:solidFill>
              </a:rPr>
              <a:t>MaváLrez</a:t>
            </a:r>
            <a:r>
              <a:rPr lang="fr-FR" sz="1600" dirty="0">
                <a:solidFill>
                  <a:schemeClr val="tx1"/>
                </a:solidFill>
              </a:rPr>
              <a:t> J, et al.)</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19.18</a:t>
            </a:r>
          </a:p>
        </p:txBody>
      </p:sp>
      <p:pic>
        <p:nvPicPr>
          <p:cNvPr id="7" name="OpenStaxLogo" descr="openstax college logo">
            <a:extLst>
              <a:ext uri="{FF2B5EF4-FFF2-40B4-BE49-F238E27FC236}">
                <a16:creationId xmlns:a16="http://schemas.microsoft.com/office/drawing/2014/main" id="{EA9EDD53-BC03-400E-9FE5-8D79E2E137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6621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08CF64-23CE-4826-8A1B-0E58F4C7CCD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361690"/>
            <a:ext cx="8062912" cy="1166382"/>
          </a:xfrm>
        </p:spPr>
        <p:txBody>
          <a:bodyPr>
            <a:normAutofit fontScale="92500" lnSpcReduction="10000"/>
          </a:bodyPr>
          <a:lstStyle/>
          <a:p>
            <a:r>
              <a:rPr lang="en-US" sz="1600" dirty="0"/>
              <a:t>Asian carp jump out of the water in response to electrofishing. The Asian carp in the inset photograph were harvested from the Little Calumet River in Illinois in May, 2010, using rotenone, a toxin often used as an insecticide, in an effort to learn more about the population of the species. (credit main image: modification of work by USGS; credit inset: modification of work by Lt. David French, USCG)</a:t>
            </a:r>
          </a:p>
        </p:txBody>
      </p:sp>
      <p:pic>
        <p:nvPicPr>
          <p:cNvPr id="2" name="Figure" descr="Large photo shows many big fish jumping out of the water, and inset photo shows a portion of a boat filled with dead 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65" r="-6265"/>
          <a:stretch>
            <a:fillRect/>
          </a:stretch>
        </p:blipFill>
        <p:spPr>
          <a:xfrm>
            <a:off x="457199" y="1785696"/>
            <a:ext cx="8062913" cy="3500071"/>
          </a:xfrm>
        </p:spPr>
      </p:pic>
      <p:pic>
        <p:nvPicPr>
          <p:cNvPr id="9" name="OpenStaxLogo" descr="openstax college logo">
            <a:extLst>
              <a:ext uri="{FF2B5EF4-FFF2-40B4-BE49-F238E27FC236}">
                <a16:creationId xmlns:a16="http://schemas.microsoft.com/office/drawing/2014/main" id="{81658C4F-9271-4A28-A7DD-28CF5ABF19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329929"/>
            <a:ext cx="8062912" cy="1040106"/>
          </a:xfrm>
        </p:spPr>
        <p:txBody>
          <a:bodyPr>
            <a:normAutofit/>
          </a:bodyPr>
          <a:lstStyle/>
          <a:p>
            <a:r>
              <a:rPr lang="en-US" dirty="0"/>
              <a:t>Invasive species disrupt populations and communities</a:t>
            </a:r>
          </a:p>
        </p:txBody>
      </p:sp>
    </p:spTree>
    <p:extLst>
      <p:ext uri="{BB962C8B-B14F-4D97-AF65-F5344CB8AC3E}">
        <p14:creationId xmlns:p14="http://schemas.microsoft.com/office/powerpoint/2010/main" val="387397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214C-6376-384D-84BF-B1FE942C346E}"/>
              </a:ext>
            </a:extLst>
          </p:cNvPr>
          <p:cNvSpPr>
            <a:spLocks noGrp="1"/>
          </p:cNvSpPr>
          <p:nvPr>
            <p:ph type="title"/>
          </p:nvPr>
        </p:nvSpPr>
        <p:spPr>
          <a:xfrm>
            <a:off x="457200" y="597250"/>
            <a:ext cx="8062912" cy="659535"/>
          </a:xfrm>
        </p:spPr>
        <p:txBody>
          <a:bodyPr>
            <a:normAutofit fontScale="90000"/>
          </a:bodyPr>
          <a:lstStyle/>
          <a:p>
            <a:r>
              <a:rPr lang="en-US" dirty="0"/>
              <a:t>What is a population? What is a community?</a:t>
            </a:r>
          </a:p>
        </p:txBody>
      </p:sp>
      <p:sp>
        <p:nvSpPr>
          <p:cNvPr id="4" name="Text Placeholder 3">
            <a:extLst>
              <a:ext uri="{FF2B5EF4-FFF2-40B4-BE49-F238E27FC236}">
                <a16:creationId xmlns:a16="http://schemas.microsoft.com/office/drawing/2014/main" id="{3EF2A567-3120-6045-B18E-1CB7B7F50555}"/>
              </a:ext>
            </a:extLst>
          </p:cNvPr>
          <p:cNvSpPr>
            <a:spLocks noGrp="1"/>
          </p:cNvSpPr>
          <p:nvPr>
            <p:ph type="body" sz="quarter" idx="14"/>
          </p:nvPr>
        </p:nvSpPr>
        <p:spPr>
          <a:xfrm>
            <a:off x="926372" y="1601656"/>
            <a:ext cx="3174839" cy="1059682"/>
          </a:xfrm>
        </p:spPr>
        <p:txBody>
          <a:bodyPr/>
          <a:lstStyle/>
          <a:p>
            <a:r>
              <a:rPr lang="en-US" b="1" dirty="0"/>
              <a:t>Population</a:t>
            </a:r>
            <a:r>
              <a:rPr lang="en-US" dirty="0"/>
              <a:t>: Individuals of a species that live in a given area.</a:t>
            </a:r>
          </a:p>
        </p:txBody>
      </p:sp>
      <p:pic>
        <p:nvPicPr>
          <p:cNvPr id="7" name="Picture 6">
            <a:extLst>
              <a:ext uri="{FF2B5EF4-FFF2-40B4-BE49-F238E27FC236}">
                <a16:creationId xmlns:a16="http://schemas.microsoft.com/office/drawing/2014/main" id="{0470FE2F-7E97-D441-A26C-F8D8CDBD53E8}"/>
              </a:ext>
            </a:extLst>
          </p:cNvPr>
          <p:cNvPicPr>
            <a:picLocks noChangeAspect="1"/>
          </p:cNvPicPr>
          <p:nvPr/>
        </p:nvPicPr>
        <p:blipFill>
          <a:blip r:embed="rId2"/>
          <a:stretch>
            <a:fillRect/>
          </a:stretch>
        </p:blipFill>
        <p:spPr>
          <a:xfrm>
            <a:off x="457199" y="2661337"/>
            <a:ext cx="4079253" cy="2855477"/>
          </a:xfrm>
          <a:prstGeom prst="rect">
            <a:avLst/>
          </a:prstGeom>
        </p:spPr>
      </p:pic>
      <p:sp>
        <p:nvSpPr>
          <p:cNvPr id="8" name="TextBox 7">
            <a:extLst>
              <a:ext uri="{FF2B5EF4-FFF2-40B4-BE49-F238E27FC236}">
                <a16:creationId xmlns:a16="http://schemas.microsoft.com/office/drawing/2014/main" id="{70A09531-89F8-6945-9B18-E5D43BC56916}"/>
              </a:ext>
            </a:extLst>
          </p:cNvPr>
          <p:cNvSpPr txBox="1"/>
          <p:nvPr/>
        </p:nvSpPr>
        <p:spPr>
          <a:xfrm>
            <a:off x="201905" y="5783435"/>
            <a:ext cx="8178477" cy="646331"/>
          </a:xfrm>
          <a:prstGeom prst="rect">
            <a:avLst/>
          </a:prstGeom>
          <a:noFill/>
        </p:spPr>
        <p:txBody>
          <a:bodyPr wrap="square" rtlCol="0">
            <a:spAutoFit/>
          </a:bodyPr>
          <a:lstStyle/>
          <a:p>
            <a:pPr algn="l"/>
            <a:r>
              <a:rPr lang="en-US" dirty="0"/>
              <a:t>Left image from </a:t>
            </a:r>
            <a:r>
              <a:rPr lang="en-US" dirty="0">
                <a:hlinkClick r:id="rId3"/>
              </a:rPr>
              <a:t>The Scientist</a:t>
            </a:r>
            <a:r>
              <a:rPr lang="en-US" dirty="0"/>
              <a:t> showing the largest King Penguin colony in the world which lost 88% of its population in 2018. Right image from </a:t>
            </a:r>
            <a:r>
              <a:rPr lang="en-US" dirty="0">
                <a:hlinkClick r:id="rId4"/>
              </a:rPr>
              <a:t>Daily Mail</a:t>
            </a:r>
            <a:endParaRPr lang="en-US" dirty="0"/>
          </a:p>
        </p:txBody>
      </p:sp>
      <p:pic>
        <p:nvPicPr>
          <p:cNvPr id="11" name="Picture 10">
            <a:extLst>
              <a:ext uri="{FF2B5EF4-FFF2-40B4-BE49-F238E27FC236}">
                <a16:creationId xmlns:a16="http://schemas.microsoft.com/office/drawing/2014/main" id="{2F8F7002-F472-7D46-99EC-CB9BBE6EFDAC}"/>
              </a:ext>
            </a:extLst>
          </p:cNvPr>
          <p:cNvPicPr>
            <a:picLocks noChangeAspect="1"/>
          </p:cNvPicPr>
          <p:nvPr/>
        </p:nvPicPr>
        <p:blipFill>
          <a:blip r:embed="rId5"/>
          <a:stretch>
            <a:fillRect/>
          </a:stretch>
        </p:blipFill>
        <p:spPr>
          <a:xfrm>
            <a:off x="4561959" y="2958858"/>
            <a:ext cx="4124842" cy="2396174"/>
          </a:xfrm>
          <a:prstGeom prst="rect">
            <a:avLst/>
          </a:prstGeom>
        </p:spPr>
      </p:pic>
      <p:sp>
        <p:nvSpPr>
          <p:cNvPr id="12" name="TextBox 11">
            <a:extLst>
              <a:ext uri="{FF2B5EF4-FFF2-40B4-BE49-F238E27FC236}">
                <a16:creationId xmlns:a16="http://schemas.microsoft.com/office/drawing/2014/main" id="{0EDF7775-EE06-654C-8F77-5A1C9073D763}"/>
              </a:ext>
            </a:extLst>
          </p:cNvPr>
          <p:cNvSpPr txBox="1"/>
          <p:nvPr/>
        </p:nvSpPr>
        <p:spPr>
          <a:xfrm>
            <a:off x="4869355" y="1674972"/>
            <a:ext cx="3591917" cy="1200329"/>
          </a:xfrm>
          <a:prstGeom prst="rect">
            <a:avLst/>
          </a:prstGeom>
          <a:noFill/>
        </p:spPr>
        <p:txBody>
          <a:bodyPr wrap="square" rtlCol="0">
            <a:spAutoFit/>
          </a:bodyPr>
          <a:lstStyle/>
          <a:p>
            <a:r>
              <a:rPr lang="en-US" b="1" dirty="0"/>
              <a:t>Community</a:t>
            </a:r>
            <a:r>
              <a:rPr lang="en-US" dirty="0"/>
              <a:t>: All the different species living in a given area. Healthy communities are have a wide diversity of species present.</a:t>
            </a:r>
          </a:p>
        </p:txBody>
      </p:sp>
    </p:spTree>
    <p:extLst>
      <p:ext uri="{BB962C8B-B14F-4D97-AF65-F5344CB8AC3E}">
        <p14:creationId xmlns:p14="http://schemas.microsoft.com/office/powerpoint/2010/main" val="291118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5D82EDE-ED18-4A50-8D49-7A8EA86C657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0A320E98-6DFB-4619-9D6A-14B10275032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13429"/>
            <a:ext cx="8062912" cy="659535"/>
          </a:xfrm>
        </p:spPr>
        <p:txBody>
          <a:bodyPr/>
          <a:lstStyle/>
          <a:p>
            <a:r>
              <a:rPr lang="en-US" dirty="0"/>
              <a:t>Population size </a:t>
            </a:r>
          </a:p>
        </p:txBody>
      </p:sp>
      <p:pic>
        <p:nvPicPr>
          <p:cNvPr id="11" name="Picture 10">
            <a:extLst>
              <a:ext uri="{FF2B5EF4-FFF2-40B4-BE49-F238E27FC236}">
                <a16:creationId xmlns:a16="http://schemas.microsoft.com/office/drawing/2014/main" id="{4C9608D2-8361-0844-8702-8D773C366214}"/>
              </a:ext>
            </a:extLst>
          </p:cNvPr>
          <p:cNvPicPr>
            <a:picLocks noChangeAspect="1"/>
          </p:cNvPicPr>
          <p:nvPr/>
        </p:nvPicPr>
        <p:blipFill rotWithShape="1">
          <a:blip r:embed="rId3"/>
          <a:srcRect l="8166" t="11499" r="9032" b="3121"/>
          <a:stretch/>
        </p:blipFill>
        <p:spPr>
          <a:xfrm>
            <a:off x="623888" y="4102691"/>
            <a:ext cx="2628981" cy="1995174"/>
          </a:xfrm>
          <a:prstGeom prst="rect">
            <a:avLst/>
          </a:prstGeom>
        </p:spPr>
      </p:pic>
      <p:sp>
        <p:nvSpPr>
          <p:cNvPr id="7" name="Figure Legend"/>
          <p:cNvSpPr>
            <a:spLocks noGrp="1"/>
          </p:cNvSpPr>
          <p:nvPr>
            <p:ph type="body" sz="quarter" idx="14"/>
          </p:nvPr>
        </p:nvSpPr>
        <p:spPr>
          <a:xfrm>
            <a:off x="457199" y="1617430"/>
            <a:ext cx="8062912" cy="2536319"/>
          </a:xfrm>
        </p:spPr>
        <p:txBody>
          <a:bodyPr>
            <a:normAutofit/>
          </a:bodyPr>
          <a:lstStyle/>
          <a:p>
            <a:r>
              <a:rPr lang="en-US" sz="1600" dirty="0"/>
              <a:t>Population Size: Total number of individuals in the population.</a:t>
            </a:r>
          </a:p>
          <a:p>
            <a:r>
              <a:rPr lang="en-US" sz="1600" dirty="0"/>
              <a:t>How is population size measured?</a:t>
            </a:r>
          </a:p>
          <a:p>
            <a:pPr marL="285750" indent="-285750">
              <a:buFont typeface="Arial" panose="020B0604020202020204" pitchFamily="34" charset="0"/>
              <a:buChar char="•"/>
            </a:pPr>
            <a:r>
              <a:rPr lang="en-US" sz="1600" dirty="0" err="1"/>
              <a:t>Quadrat</a:t>
            </a:r>
            <a:r>
              <a:rPr lang="en-US" sz="1600" dirty="0"/>
              <a:t> Method: Count individuals in an area.  Great for slow or non-moving populations</a:t>
            </a:r>
          </a:p>
          <a:p>
            <a:pPr marL="285750" indent="-285750">
              <a:buFont typeface="Arial" panose="020B0604020202020204" pitchFamily="34" charset="0"/>
              <a:buChar char="•"/>
            </a:pPr>
            <a:r>
              <a:rPr lang="en-US" sz="1600" dirty="0"/>
              <a:t>Mark and Recapture Method: Capture and mark individuals, release, capture again, and compare marked/unmarked in second capture – for very mobile populations</a:t>
            </a:r>
          </a:p>
          <a:p>
            <a:endParaRPr lang="en-US" sz="1600" dirty="0"/>
          </a:p>
          <a:p>
            <a:endParaRPr lang="en-US" sz="1600" dirty="0"/>
          </a:p>
        </p:txBody>
      </p:sp>
      <p:sp>
        <p:nvSpPr>
          <p:cNvPr id="12" name="TextBox 11">
            <a:extLst>
              <a:ext uri="{FF2B5EF4-FFF2-40B4-BE49-F238E27FC236}">
                <a16:creationId xmlns:a16="http://schemas.microsoft.com/office/drawing/2014/main" id="{6619CA1E-D645-2644-AE93-0647DDDA4633}"/>
              </a:ext>
            </a:extLst>
          </p:cNvPr>
          <p:cNvSpPr txBox="1"/>
          <p:nvPr/>
        </p:nvSpPr>
        <p:spPr>
          <a:xfrm>
            <a:off x="457199" y="6244571"/>
            <a:ext cx="5828087" cy="369332"/>
          </a:xfrm>
          <a:prstGeom prst="rect">
            <a:avLst/>
          </a:prstGeom>
          <a:noFill/>
        </p:spPr>
        <p:txBody>
          <a:bodyPr wrap="square" rtlCol="0">
            <a:spAutoFit/>
          </a:bodyPr>
          <a:lstStyle/>
          <a:p>
            <a:pPr algn="l"/>
            <a:r>
              <a:rPr lang="en-US" dirty="0"/>
              <a:t>Image from Amazon &amp; </a:t>
            </a:r>
            <a:r>
              <a:rPr lang="en-US" dirty="0" err="1">
                <a:hlinkClick r:id="rId4"/>
              </a:rPr>
              <a:t>Bioninja</a:t>
            </a:r>
            <a:endParaRPr lang="en-US" dirty="0"/>
          </a:p>
        </p:txBody>
      </p:sp>
      <p:pic>
        <p:nvPicPr>
          <p:cNvPr id="15" name="Picture 14">
            <a:extLst>
              <a:ext uri="{FF2B5EF4-FFF2-40B4-BE49-F238E27FC236}">
                <a16:creationId xmlns:a16="http://schemas.microsoft.com/office/drawing/2014/main" id="{51A262FB-1F43-CE46-915D-67E3B7DB44C1}"/>
              </a:ext>
            </a:extLst>
          </p:cNvPr>
          <p:cNvPicPr>
            <a:picLocks noChangeAspect="1"/>
          </p:cNvPicPr>
          <p:nvPr/>
        </p:nvPicPr>
        <p:blipFill>
          <a:blip r:embed="rId5"/>
          <a:stretch>
            <a:fillRect/>
          </a:stretch>
        </p:blipFill>
        <p:spPr>
          <a:xfrm>
            <a:off x="4157834" y="3726123"/>
            <a:ext cx="4084478" cy="2459241"/>
          </a:xfrm>
          <a:prstGeom prst="rect">
            <a:avLst/>
          </a:prstGeom>
        </p:spPr>
      </p:pic>
    </p:spTree>
    <p:extLst>
      <p:ext uri="{BB962C8B-B14F-4D97-AF65-F5344CB8AC3E}">
        <p14:creationId xmlns:p14="http://schemas.microsoft.com/office/powerpoint/2010/main" val="13284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1EDCAD-8C60-4689-8C28-B13F7E2D7E7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474296"/>
            <a:ext cx="8062912" cy="1924240"/>
          </a:xfrm>
        </p:spPr>
        <p:txBody>
          <a:bodyPr>
            <a:normAutofit fontScale="92500" lnSpcReduction="10000"/>
          </a:bodyPr>
          <a:lstStyle/>
          <a:p>
            <a:r>
              <a:rPr lang="en-US" sz="1600" dirty="0"/>
              <a:t>Population Density: Number of individuals per unit area</a:t>
            </a:r>
          </a:p>
          <a:p>
            <a:r>
              <a:rPr lang="en-US" sz="1600" dirty="0"/>
              <a:t>Species may have a random, clumped, or uniform distribution. </a:t>
            </a:r>
          </a:p>
          <a:p>
            <a:r>
              <a:rPr lang="en-US" sz="1600" dirty="0"/>
              <a:t>Plants such as </a:t>
            </a:r>
            <a:r>
              <a:rPr lang="en-US" sz="1600" dirty="0">
                <a:solidFill>
                  <a:srgbClr val="6CB255"/>
                </a:solidFill>
              </a:rPr>
              <a:t>(a)</a:t>
            </a:r>
            <a:r>
              <a:rPr lang="en-US" sz="1600" dirty="0"/>
              <a:t> dandelions with wind-dispersed seeds tend to be randomly distributed. Animals such as </a:t>
            </a:r>
            <a:r>
              <a:rPr lang="en-US" sz="1600" dirty="0">
                <a:solidFill>
                  <a:srgbClr val="6CB255"/>
                </a:solidFill>
              </a:rPr>
              <a:t>(b)</a:t>
            </a:r>
            <a:r>
              <a:rPr lang="en-US" sz="1600" dirty="0"/>
              <a:t> elephants that travel in groups exhibit a clumped distribution. Territorial birds such as </a:t>
            </a:r>
            <a:r>
              <a:rPr lang="en-US" sz="1600" dirty="0">
                <a:solidFill>
                  <a:srgbClr val="6CB255"/>
                </a:solidFill>
              </a:rPr>
              <a:t>(c)</a:t>
            </a:r>
            <a:r>
              <a:rPr lang="en-US" sz="1600" dirty="0"/>
              <a:t> penguins tend to have a uniform distribution. </a:t>
            </a:r>
          </a:p>
          <a:p>
            <a:r>
              <a:rPr lang="en-US" sz="1600" dirty="0"/>
              <a:t>(credit a: modification of work by </a:t>
            </a:r>
            <a:r>
              <a:rPr lang="en-US" sz="1600" dirty="0" err="1"/>
              <a:t>Rosendahl</a:t>
            </a:r>
            <a:r>
              <a:rPr lang="en-US" sz="1600" dirty="0"/>
              <a:t>; credit b: modification of work by Rebecca Wood; credit c: modification of work by Ben Tubby)</a:t>
            </a:r>
          </a:p>
        </p:txBody>
      </p:sp>
      <p:pic>
        <p:nvPicPr>
          <p:cNvPr id="2" name="Figure" descr="Photo (a) shows penguins, which maintain a defined territory and, therefore, have a uniform distribution. Photo (b) shows a field of dandelions whose seeds are dispersed by wind, resulting in a random distribution patter. Photo (c) shows elephants, which travel in herds resulting in a clumped distribution pattern."/>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6381" b="7545"/>
          <a:stretch/>
        </p:blipFill>
        <p:spPr>
          <a:xfrm>
            <a:off x="457199" y="1195191"/>
            <a:ext cx="8062913" cy="3067804"/>
          </a:xfrm>
        </p:spPr>
      </p:pic>
      <p:pic>
        <p:nvPicPr>
          <p:cNvPr id="9" name="OpenStaxLogo" descr="openstax college logo">
            <a:extLst>
              <a:ext uri="{FF2B5EF4-FFF2-40B4-BE49-F238E27FC236}">
                <a16:creationId xmlns:a16="http://schemas.microsoft.com/office/drawing/2014/main" id="{0330489D-EB4B-4DF1-940F-B88A3D85E8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37695"/>
            <a:ext cx="8062912" cy="659535"/>
          </a:xfrm>
        </p:spPr>
        <p:txBody>
          <a:bodyPr/>
          <a:lstStyle/>
          <a:p>
            <a:r>
              <a:rPr lang="en-US" dirty="0"/>
              <a:t>Population Density &amp; distribution</a:t>
            </a:r>
          </a:p>
        </p:txBody>
      </p:sp>
    </p:spTree>
    <p:extLst>
      <p:ext uri="{BB962C8B-B14F-4D97-AF65-F5344CB8AC3E}">
        <p14:creationId xmlns:p14="http://schemas.microsoft.com/office/powerpoint/2010/main" val="405363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F4C-05A0-C646-8F1F-4B811B1960F3}"/>
              </a:ext>
            </a:extLst>
          </p:cNvPr>
          <p:cNvSpPr>
            <a:spLocks noGrp="1"/>
          </p:cNvSpPr>
          <p:nvPr>
            <p:ph type="title"/>
          </p:nvPr>
        </p:nvSpPr>
        <p:spPr>
          <a:xfrm>
            <a:off x="457200" y="670053"/>
            <a:ext cx="8062912" cy="659535"/>
          </a:xfrm>
        </p:spPr>
        <p:txBody>
          <a:bodyPr/>
          <a:lstStyle/>
          <a:p>
            <a:r>
              <a:rPr lang="en-US" dirty="0"/>
              <a:t>Study Guide (Learning objectives)</a:t>
            </a:r>
          </a:p>
        </p:txBody>
      </p:sp>
      <p:sp>
        <p:nvSpPr>
          <p:cNvPr id="4" name="Text Placeholder 3">
            <a:extLst>
              <a:ext uri="{FF2B5EF4-FFF2-40B4-BE49-F238E27FC236}">
                <a16:creationId xmlns:a16="http://schemas.microsoft.com/office/drawing/2014/main" id="{7B5810F4-F2B7-E54B-A051-A812D8F4AD86}"/>
              </a:ext>
            </a:extLst>
          </p:cNvPr>
          <p:cNvSpPr>
            <a:spLocks noGrp="1"/>
          </p:cNvSpPr>
          <p:nvPr>
            <p:ph type="body" sz="quarter" idx="14"/>
          </p:nvPr>
        </p:nvSpPr>
        <p:spPr>
          <a:xfrm>
            <a:off x="457200" y="1553121"/>
            <a:ext cx="8062912" cy="4457243"/>
          </a:xfrm>
        </p:spPr>
        <p:txBody>
          <a:bodyPr>
            <a:normAutofit/>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chemeClr val="tx1"/>
                </a:solidFill>
                <a:effectLst/>
              </a:rPr>
              <a:t>Describe population size, density, and distribution.</a:t>
            </a:r>
          </a:p>
          <a:p>
            <a:pPr marL="342900" indent="-342900">
              <a:buFont typeface="Arial" panose="020B0604020202020204" pitchFamily="34" charset="0"/>
              <a:buChar char="•"/>
            </a:pPr>
            <a:r>
              <a:rPr lang="en-US" b="0" i="0" u="none" strike="noStrike" dirty="0">
                <a:solidFill>
                  <a:srgbClr val="6CB255"/>
                </a:solidFill>
                <a:effectLst/>
              </a:rPr>
              <a:t>Describe the use of demography in population ecology.</a:t>
            </a:r>
          </a:p>
          <a:p>
            <a:pPr marL="342900" indent="-342900">
              <a:buFont typeface="Arial" panose="020B0604020202020204" pitchFamily="34" charset="0"/>
              <a:buChar char="•"/>
            </a:pPr>
            <a:r>
              <a:rPr lang="en-US" b="0" i="0" u="none" strike="noStrike" dirty="0">
                <a:solidFill>
                  <a:srgbClr val="000000"/>
                </a:solidFill>
                <a:effectLst/>
              </a:rPr>
              <a:t>Explain the differences between exponential and logistic growth patterns.</a:t>
            </a:r>
          </a:p>
          <a:p>
            <a:pPr marL="342900" indent="-342900">
              <a:buFont typeface="Arial" panose="020B0604020202020204" pitchFamily="34" charset="0"/>
              <a:buChar char="•"/>
            </a:pPr>
            <a:r>
              <a:rPr lang="en-US" b="0" i="0" u="none" strike="noStrike" dirty="0">
                <a:solidFill>
                  <a:srgbClr val="000000"/>
                </a:solidFill>
                <a:effectLst/>
              </a:rPr>
              <a:t>Distinguish between types of symbiotic relationships observed in nature: Commensalism; mutualism; parasitism; competition; predation</a:t>
            </a:r>
          </a:p>
          <a:p>
            <a:pPr marL="342900" indent="-342900">
              <a:buFont typeface="Arial" panose="020B0604020202020204" pitchFamily="34" charset="0"/>
              <a:buChar char="•"/>
            </a:pPr>
            <a:r>
              <a:rPr lang="en-US" b="0" i="0" u="none" strike="noStrike" dirty="0">
                <a:solidFill>
                  <a:srgbClr val="000000"/>
                </a:solidFill>
                <a:effectLst/>
              </a:rPr>
              <a:t>Discuss the predator-prey cycle and describe how it can lead to evolution of defense mechanisms.</a:t>
            </a:r>
          </a:p>
        </p:txBody>
      </p:sp>
    </p:spTree>
    <p:extLst>
      <p:ext uri="{BB962C8B-B14F-4D97-AF65-F5344CB8AC3E}">
        <p14:creationId xmlns:p14="http://schemas.microsoft.com/office/powerpoint/2010/main" val="108527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07FE-C4BA-BF45-9C76-8B12F28087FE}"/>
              </a:ext>
            </a:extLst>
          </p:cNvPr>
          <p:cNvSpPr>
            <a:spLocks noGrp="1"/>
          </p:cNvSpPr>
          <p:nvPr>
            <p:ph type="title"/>
          </p:nvPr>
        </p:nvSpPr>
        <p:spPr>
          <a:xfrm>
            <a:off x="457200" y="517707"/>
            <a:ext cx="8062912" cy="787614"/>
          </a:xfrm>
        </p:spPr>
        <p:txBody>
          <a:bodyPr>
            <a:normAutofit fontScale="90000"/>
          </a:bodyPr>
          <a:lstStyle/>
          <a:p>
            <a:r>
              <a:rPr lang="en-US" dirty="0"/>
              <a:t>Demography: How does a population change over time?</a:t>
            </a:r>
          </a:p>
        </p:txBody>
      </p:sp>
      <p:sp>
        <p:nvSpPr>
          <p:cNvPr id="4" name="Text Placeholder 3">
            <a:extLst>
              <a:ext uri="{FF2B5EF4-FFF2-40B4-BE49-F238E27FC236}">
                <a16:creationId xmlns:a16="http://schemas.microsoft.com/office/drawing/2014/main" id="{EC04355D-6521-C642-95AF-72F47D44DF37}"/>
              </a:ext>
            </a:extLst>
          </p:cNvPr>
          <p:cNvSpPr>
            <a:spLocks noGrp="1"/>
          </p:cNvSpPr>
          <p:nvPr>
            <p:ph type="body" sz="quarter" idx="14"/>
          </p:nvPr>
        </p:nvSpPr>
        <p:spPr>
          <a:xfrm>
            <a:off x="242675" y="1261911"/>
            <a:ext cx="8655413" cy="2127452"/>
          </a:xfrm>
        </p:spPr>
        <p:txBody>
          <a:bodyPr/>
          <a:lstStyle/>
          <a:p>
            <a:r>
              <a:rPr lang="en-US" dirty="0"/>
              <a:t>Demography: The statistical study of population changes over time</a:t>
            </a:r>
          </a:p>
          <a:p>
            <a:r>
              <a:rPr lang="en-US" dirty="0"/>
              <a:t>Life Tables: Describe the life expectancy of individuals at each age</a:t>
            </a:r>
          </a:p>
          <a:p>
            <a:r>
              <a:rPr lang="en-US" dirty="0"/>
              <a:t>Mortality Rates: Percent of death in a population</a:t>
            </a:r>
          </a:p>
          <a:p>
            <a:r>
              <a:rPr lang="en-US" dirty="0"/>
              <a:t>Survivorship Curves: Likelihood of survival at each age of an individual’s life</a:t>
            </a:r>
          </a:p>
        </p:txBody>
      </p:sp>
      <p:pic>
        <p:nvPicPr>
          <p:cNvPr id="6" name="Figure" descr="Graph plots the log of number of individuals surviving versus time. Three curves are shown, representing type I, type II, and type III survivorship patterns. Birds exhibit a type II survivorship curve, which decreases linearly with time. Humans show a type I survivorship curve, which starts with a gentle slope that becomes increasingly steep with time. Trees show a type III survivorship pattern, which starts with a steep slope that becomes less steep with time.">
            <a:extLst>
              <a:ext uri="{FF2B5EF4-FFF2-40B4-BE49-F238E27FC236}">
                <a16:creationId xmlns:a16="http://schemas.microsoft.com/office/drawing/2014/main" id="{450AEE30-0FFE-F247-BEA1-831B38F8D12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31" r="-1184"/>
          <a:stretch/>
        </p:blipFill>
        <p:spPr>
          <a:xfrm>
            <a:off x="2774587" y="3128501"/>
            <a:ext cx="4052676" cy="3500071"/>
          </a:xfrm>
        </p:spPr>
      </p:pic>
      <p:sp>
        <p:nvSpPr>
          <p:cNvPr id="7" name="TextBox 6">
            <a:extLst>
              <a:ext uri="{FF2B5EF4-FFF2-40B4-BE49-F238E27FC236}">
                <a16:creationId xmlns:a16="http://schemas.microsoft.com/office/drawing/2014/main" id="{3D1E29D4-7CB0-E949-95A6-C3725E9455AC}"/>
              </a:ext>
            </a:extLst>
          </p:cNvPr>
          <p:cNvSpPr txBox="1"/>
          <p:nvPr/>
        </p:nvSpPr>
        <p:spPr>
          <a:xfrm>
            <a:off x="457200" y="3300808"/>
            <a:ext cx="1828800" cy="3416320"/>
          </a:xfrm>
          <a:prstGeom prst="rect">
            <a:avLst/>
          </a:prstGeom>
          <a:noFill/>
        </p:spPr>
        <p:txBody>
          <a:bodyPr wrap="square" rtlCol="0">
            <a:spAutoFit/>
          </a:bodyPr>
          <a:lstStyle/>
          <a:p>
            <a:pPr algn="l"/>
            <a:r>
              <a:rPr lang="en-US" dirty="0"/>
              <a:t>Type I: Death is more likely in older ages</a:t>
            </a:r>
          </a:p>
          <a:p>
            <a:pPr algn="l"/>
            <a:endParaRPr lang="en-US" dirty="0"/>
          </a:p>
          <a:p>
            <a:pPr algn="l"/>
            <a:r>
              <a:rPr lang="en-US" dirty="0"/>
              <a:t>Type II: Death is equally likely throughout lifespan</a:t>
            </a:r>
          </a:p>
          <a:p>
            <a:pPr algn="l"/>
            <a:endParaRPr lang="en-US" dirty="0"/>
          </a:p>
          <a:p>
            <a:pPr algn="l"/>
            <a:r>
              <a:rPr lang="en-US" dirty="0"/>
              <a:t>Type III: Death is more likely in younger ages</a:t>
            </a:r>
          </a:p>
        </p:txBody>
      </p:sp>
    </p:spTree>
    <p:extLst>
      <p:ext uri="{BB962C8B-B14F-4D97-AF65-F5344CB8AC3E}">
        <p14:creationId xmlns:p14="http://schemas.microsoft.com/office/powerpoint/2010/main" val="89177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F4C-05A0-C646-8F1F-4B811B1960F3}"/>
              </a:ext>
            </a:extLst>
          </p:cNvPr>
          <p:cNvSpPr>
            <a:spLocks noGrp="1"/>
          </p:cNvSpPr>
          <p:nvPr>
            <p:ph type="title"/>
          </p:nvPr>
        </p:nvSpPr>
        <p:spPr>
          <a:xfrm>
            <a:off x="457200" y="670053"/>
            <a:ext cx="8062912" cy="659535"/>
          </a:xfrm>
        </p:spPr>
        <p:txBody>
          <a:bodyPr/>
          <a:lstStyle/>
          <a:p>
            <a:r>
              <a:rPr lang="en-US" dirty="0"/>
              <a:t>Study Guide (Learning objectives)</a:t>
            </a:r>
          </a:p>
        </p:txBody>
      </p:sp>
      <p:sp>
        <p:nvSpPr>
          <p:cNvPr id="4" name="Text Placeholder 3">
            <a:extLst>
              <a:ext uri="{FF2B5EF4-FFF2-40B4-BE49-F238E27FC236}">
                <a16:creationId xmlns:a16="http://schemas.microsoft.com/office/drawing/2014/main" id="{7B5810F4-F2B7-E54B-A051-A812D8F4AD86}"/>
              </a:ext>
            </a:extLst>
          </p:cNvPr>
          <p:cNvSpPr>
            <a:spLocks noGrp="1"/>
          </p:cNvSpPr>
          <p:nvPr>
            <p:ph type="body" sz="quarter" idx="14"/>
          </p:nvPr>
        </p:nvSpPr>
        <p:spPr>
          <a:xfrm>
            <a:off x="457200" y="1553121"/>
            <a:ext cx="8062912" cy="4457243"/>
          </a:xfrm>
        </p:spPr>
        <p:txBody>
          <a:bodyPr>
            <a:normAutofit/>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chemeClr val="tx1"/>
                </a:solidFill>
                <a:effectLst/>
              </a:rPr>
              <a:t>Describe population size, density, and distribution.</a:t>
            </a:r>
          </a:p>
          <a:p>
            <a:pPr marL="342900" indent="-342900">
              <a:buFont typeface="Arial" panose="020B0604020202020204" pitchFamily="34" charset="0"/>
              <a:buChar char="•"/>
            </a:pPr>
            <a:r>
              <a:rPr lang="en-US" b="0" i="0" u="none" strike="noStrike" dirty="0">
                <a:solidFill>
                  <a:srgbClr val="000000"/>
                </a:solidFill>
                <a:effectLst/>
              </a:rPr>
              <a:t>Describe the use of demography in population ecology.</a:t>
            </a:r>
          </a:p>
          <a:p>
            <a:pPr marL="342900" indent="-342900">
              <a:buFont typeface="Arial" panose="020B0604020202020204" pitchFamily="34" charset="0"/>
              <a:buChar char="•"/>
            </a:pPr>
            <a:r>
              <a:rPr lang="en-US" b="0" i="0" u="none" strike="noStrike" dirty="0">
                <a:solidFill>
                  <a:srgbClr val="6CB255"/>
                </a:solidFill>
                <a:effectLst/>
              </a:rPr>
              <a:t>Explain the differences between exponential and logistic growth patterns.</a:t>
            </a:r>
          </a:p>
          <a:p>
            <a:pPr marL="342900" indent="-342900">
              <a:buFont typeface="Arial" panose="020B0604020202020204" pitchFamily="34" charset="0"/>
              <a:buChar char="•"/>
            </a:pPr>
            <a:r>
              <a:rPr lang="en-US" b="0" i="0" u="none" strike="noStrike" dirty="0">
                <a:solidFill>
                  <a:srgbClr val="000000"/>
                </a:solidFill>
                <a:effectLst/>
              </a:rPr>
              <a:t>Distinguish between types of symbiotic relationships observed in nature: Commensalism; mutualism; parasitism; competition; predation</a:t>
            </a:r>
          </a:p>
          <a:p>
            <a:pPr marL="342900" indent="-342900">
              <a:buFont typeface="Arial" panose="020B0604020202020204" pitchFamily="34" charset="0"/>
              <a:buChar char="•"/>
            </a:pPr>
            <a:r>
              <a:rPr lang="en-US" b="0" i="0" u="none" strike="noStrike" dirty="0">
                <a:solidFill>
                  <a:srgbClr val="000000"/>
                </a:solidFill>
                <a:effectLst/>
              </a:rPr>
              <a:t>Discuss the predator-prey cycle and describe how it can lead to evolution of defense mechanisms.</a:t>
            </a:r>
          </a:p>
        </p:txBody>
      </p:sp>
    </p:spTree>
    <p:extLst>
      <p:ext uri="{BB962C8B-B14F-4D97-AF65-F5344CB8AC3E}">
        <p14:creationId xmlns:p14="http://schemas.microsoft.com/office/powerpoint/2010/main" val="3453002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2818</Words>
  <Application>Microsoft Office PowerPoint</Application>
  <PresentationFormat>On-screen Show (4:3)</PresentationFormat>
  <Paragraphs>85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Essential</vt:lpstr>
      <vt:lpstr>Concepts of Biology</vt:lpstr>
      <vt:lpstr>Study Guide (Learning objectives)</vt:lpstr>
      <vt:lpstr>Invasive species disrupt populations and communities</vt:lpstr>
      <vt:lpstr>What is a population? What is a community?</vt:lpstr>
      <vt:lpstr>Population size </vt:lpstr>
      <vt:lpstr>Population Density &amp; distribution</vt:lpstr>
      <vt:lpstr>Study Guide (Learning objectives)</vt:lpstr>
      <vt:lpstr>Demography: How does a population change over time?</vt:lpstr>
      <vt:lpstr>Study Guide (Learning objectives)</vt:lpstr>
      <vt:lpstr>Figure 19.5</vt:lpstr>
      <vt:lpstr>Examples of Exponential &amp; Logistic growth</vt:lpstr>
      <vt:lpstr>Study Guide (Learning objectives)</vt:lpstr>
      <vt:lpstr>Symbiotic Relationships observed in nature</vt:lpstr>
      <vt:lpstr>Study Guide (Learning objectives)</vt:lpstr>
      <vt:lpstr>The predator-prey cycle</vt:lpstr>
      <vt:lpstr>Evolution of plant defenses</vt:lpstr>
      <vt:lpstr>Evolution of camouflage as a defense mechanism</vt:lpstr>
      <vt:lpstr>Evolution of toxic warning signs</vt:lpstr>
      <vt:lpstr>Evolution of plagiarism in nature!</vt:lpstr>
      <vt:lpstr>Figure 19.18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19 - POPULATION AND COMMUNITY ECOLOGY</dc:title>
  <dc:creator>Spuddy McSpare</dc:creator>
  <cp:lastModifiedBy>Emily Avila</cp:lastModifiedBy>
  <cp:revision>166</cp:revision>
  <dcterms:created xsi:type="dcterms:W3CDTF">2012-06-04T02:13:36Z</dcterms:created>
  <dcterms:modified xsi:type="dcterms:W3CDTF">2020-07-19T06:37:24Z</dcterms:modified>
</cp:coreProperties>
</file>