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3"/>
  </p:handoutMasterIdLst>
  <p:sldIdLst>
    <p:sldId id="256" r:id="rId2"/>
    <p:sldId id="290" r:id="rId3"/>
    <p:sldId id="296" r:id="rId4"/>
    <p:sldId id="297" r:id="rId5"/>
    <p:sldId id="298" r:id="rId6"/>
    <p:sldId id="284" r:id="rId7"/>
    <p:sldId id="299" r:id="rId8"/>
    <p:sldId id="300" r:id="rId9"/>
    <p:sldId id="279" r:id="rId10"/>
    <p:sldId id="280" r:id="rId11"/>
    <p:sldId id="286" r:id="rId12"/>
    <p:sldId id="282" r:id="rId13"/>
    <p:sldId id="287" r:id="rId14"/>
    <p:sldId id="273" r:id="rId15"/>
    <p:sldId id="288" r:id="rId16"/>
    <p:sldId id="301" r:id="rId17"/>
    <p:sldId id="277" r:id="rId18"/>
    <p:sldId id="302" r:id="rId19"/>
    <p:sldId id="292" r:id="rId20"/>
    <p:sldId id="295" r:id="rId21"/>
    <p:sldId id="30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591"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vila" userId="939183f2-1b0e-483a-ae5d-627ac523c81d" providerId="ADAL" clId="{7019D3B5-3CE6-D546-A949-1775FA7B30E4}"/>
    <pc:docChg chg="custSel addSld delSld modSld">
      <pc:chgData name="Emily Avila" userId="939183f2-1b0e-483a-ae5d-627ac523c81d" providerId="ADAL" clId="{7019D3B5-3CE6-D546-A949-1775FA7B30E4}" dt="2020-07-26T22:42:36.200" v="2958" actId="1576"/>
      <pc:docMkLst>
        <pc:docMk/>
      </pc:docMkLst>
      <pc:sldChg chg="modSp">
        <pc:chgData name="Emily Avila" userId="939183f2-1b0e-483a-ae5d-627ac523c81d" providerId="ADAL" clId="{7019D3B5-3CE6-D546-A949-1775FA7B30E4}" dt="2020-07-26T20:49:16.402" v="1252" actId="27636"/>
        <pc:sldMkLst>
          <pc:docMk/>
          <pc:sldMk cId="3341458115" sldId="279"/>
        </pc:sldMkLst>
        <pc:spChg chg="mod">
          <ac:chgData name="Emily Avila" userId="939183f2-1b0e-483a-ae5d-627ac523c81d" providerId="ADAL" clId="{7019D3B5-3CE6-D546-A949-1775FA7B30E4}" dt="2020-07-26T20:49:16.402" v="1252" actId="27636"/>
          <ac:spMkLst>
            <pc:docMk/>
            <pc:sldMk cId="3341458115" sldId="279"/>
            <ac:spMk id="5" creationId="{00000000-0000-0000-0000-000000000000}"/>
          </ac:spMkLst>
        </pc:spChg>
        <pc:spChg chg="mod">
          <ac:chgData name="Emily Avila" userId="939183f2-1b0e-483a-ae5d-627ac523c81d" providerId="ADAL" clId="{7019D3B5-3CE6-D546-A949-1775FA7B30E4}" dt="2020-07-26T20:46:37.826" v="1207" actId="1036"/>
          <ac:spMkLst>
            <pc:docMk/>
            <pc:sldMk cId="3341458115" sldId="279"/>
            <ac:spMk id="7" creationId="{00000000-0000-0000-0000-000000000000}"/>
          </ac:spMkLst>
        </pc:spChg>
        <pc:picChg chg="mod">
          <ac:chgData name="Emily Avila" userId="939183f2-1b0e-483a-ae5d-627ac523c81d" providerId="ADAL" clId="{7019D3B5-3CE6-D546-A949-1775FA7B30E4}" dt="2020-07-26T20:46:41.843" v="1224" actId="1036"/>
          <ac:picMkLst>
            <pc:docMk/>
            <pc:sldMk cId="3341458115" sldId="279"/>
            <ac:picMk id="2" creationId="{00000000-0000-0000-0000-000000000000}"/>
          </ac:picMkLst>
        </pc:picChg>
        <pc:picChg chg="mod">
          <ac:chgData name="Emily Avila" userId="939183f2-1b0e-483a-ae5d-627ac523c81d" providerId="ADAL" clId="{7019D3B5-3CE6-D546-A949-1775FA7B30E4}" dt="2020-07-26T20:46:22.481" v="1155" actId="1076"/>
          <ac:picMkLst>
            <pc:docMk/>
            <pc:sldMk cId="3341458115" sldId="279"/>
            <ac:picMk id="9" creationId="{638941D8-84A4-494A-A9FA-3874257CF7D3}"/>
          </ac:picMkLst>
        </pc:picChg>
      </pc:sldChg>
      <pc:sldChg chg="del">
        <pc:chgData name="Emily Avila" userId="939183f2-1b0e-483a-ae5d-627ac523c81d" providerId="ADAL" clId="{7019D3B5-3CE6-D546-A949-1775FA7B30E4}" dt="2020-07-26T20:48:01.046" v="1226" actId="2696"/>
        <pc:sldMkLst>
          <pc:docMk/>
          <pc:sldMk cId="3841383356" sldId="281"/>
        </pc:sldMkLst>
      </pc:sldChg>
      <pc:sldChg chg="addSp delSp modSp del">
        <pc:chgData name="Emily Avila" userId="939183f2-1b0e-483a-ae5d-627ac523c81d" providerId="ADAL" clId="{7019D3B5-3CE6-D546-A949-1775FA7B30E4}" dt="2020-07-26T20:48:06.950" v="1227" actId="2696"/>
        <pc:sldMkLst>
          <pc:docMk/>
          <pc:sldMk cId="1552312264" sldId="283"/>
        </pc:sldMkLst>
        <pc:spChg chg="add mod">
          <ac:chgData name="Emily Avila" userId="939183f2-1b0e-483a-ae5d-627ac523c81d" providerId="ADAL" clId="{7019D3B5-3CE6-D546-A949-1775FA7B30E4}" dt="2020-07-26T18:36:15.932" v="241" actId="21"/>
          <ac:spMkLst>
            <pc:docMk/>
            <pc:sldMk cId="1552312264" sldId="283"/>
            <ac:spMk id="4" creationId="{95E6CEC3-B0F6-A945-A9F4-E0B89BFF8DF5}"/>
          </ac:spMkLst>
        </pc:spChg>
        <pc:spChg chg="del">
          <ac:chgData name="Emily Avila" userId="939183f2-1b0e-483a-ae5d-627ac523c81d" providerId="ADAL" clId="{7019D3B5-3CE6-D546-A949-1775FA7B30E4}" dt="2020-07-26T18:36:48.972" v="246" actId="21"/>
          <ac:spMkLst>
            <pc:docMk/>
            <pc:sldMk cId="1552312264" sldId="283"/>
            <ac:spMk id="7" creationId="{00000000-0000-0000-0000-000000000000}"/>
          </ac:spMkLst>
        </pc:spChg>
        <pc:spChg chg="add mod">
          <ac:chgData name="Emily Avila" userId="939183f2-1b0e-483a-ae5d-627ac523c81d" providerId="ADAL" clId="{7019D3B5-3CE6-D546-A949-1775FA7B30E4}" dt="2020-07-26T18:36:48.972" v="246" actId="21"/>
          <ac:spMkLst>
            <pc:docMk/>
            <pc:sldMk cId="1552312264" sldId="283"/>
            <ac:spMk id="10" creationId="{F7C413C6-C84D-2746-894E-D3422BA3AF91}"/>
          </ac:spMkLst>
        </pc:spChg>
        <pc:picChg chg="del mod modCrop">
          <ac:chgData name="Emily Avila" userId="939183f2-1b0e-483a-ae5d-627ac523c81d" providerId="ADAL" clId="{7019D3B5-3CE6-D546-A949-1775FA7B30E4}" dt="2020-07-26T18:36:15.932" v="241" actId="21"/>
          <ac:picMkLst>
            <pc:docMk/>
            <pc:sldMk cId="1552312264" sldId="283"/>
            <ac:picMk id="2" creationId="{00000000-0000-0000-0000-000000000000}"/>
          </ac:picMkLst>
        </pc:picChg>
      </pc:sldChg>
      <pc:sldChg chg="modSp add del">
        <pc:chgData name="Emily Avila" userId="939183f2-1b0e-483a-ae5d-627ac523c81d" providerId="ADAL" clId="{7019D3B5-3CE6-D546-A949-1775FA7B30E4}" dt="2020-07-26T21:03:49.658" v="1576" actId="20577"/>
        <pc:sldMkLst>
          <pc:docMk/>
          <pc:sldMk cId="2198805391" sldId="284"/>
        </pc:sldMkLst>
        <pc:spChg chg="mod">
          <ac:chgData name="Emily Avila" userId="939183f2-1b0e-483a-ae5d-627ac523c81d" providerId="ADAL" clId="{7019D3B5-3CE6-D546-A949-1775FA7B30E4}" dt="2020-07-26T21:03:49.658" v="1576" actId="20577"/>
          <ac:spMkLst>
            <pc:docMk/>
            <pc:sldMk cId="2198805391" sldId="284"/>
            <ac:spMk id="5" creationId="{00000000-0000-0000-0000-000000000000}"/>
          </ac:spMkLst>
        </pc:spChg>
      </pc:sldChg>
      <pc:sldChg chg="addSp delSp modSp del">
        <pc:chgData name="Emily Avila" userId="939183f2-1b0e-483a-ae5d-627ac523c81d" providerId="ADAL" clId="{7019D3B5-3CE6-D546-A949-1775FA7B30E4}" dt="2020-07-26T20:55:13.215" v="1386" actId="2696"/>
        <pc:sldMkLst>
          <pc:docMk/>
          <pc:sldMk cId="3697982320" sldId="285"/>
        </pc:sldMkLst>
        <pc:spChg chg="add mod">
          <ac:chgData name="Emily Avila" userId="939183f2-1b0e-483a-ae5d-627ac523c81d" providerId="ADAL" clId="{7019D3B5-3CE6-D546-A949-1775FA7B30E4}" dt="2020-07-26T20:50:15.608" v="1314" actId="21"/>
          <ac:spMkLst>
            <pc:docMk/>
            <pc:sldMk cId="3697982320" sldId="285"/>
            <ac:spMk id="4" creationId="{16748787-9D1D-084F-84E9-7AE8F95B8535}"/>
          </ac:spMkLst>
        </pc:spChg>
        <pc:spChg chg="del">
          <ac:chgData name="Emily Avila" userId="939183f2-1b0e-483a-ae5d-627ac523c81d" providerId="ADAL" clId="{7019D3B5-3CE6-D546-A949-1775FA7B30E4}" dt="2020-07-26T20:50:25.493" v="1316" actId="21"/>
          <ac:spMkLst>
            <pc:docMk/>
            <pc:sldMk cId="3697982320" sldId="285"/>
            <ac:spMk id="7" creationId="{00000000-0000-0000-0000-000000000000}"/>
          </ac:spMkLst>
        </pc:spChg>
        <pc:spChg chg="add mod">
          <ac:chgData name="Emily Avila" userId="939183f2-1b0e-483a-ae5d-627ac523c81d" providerId="ADAL" clId="{7019D3B5-3CE6-D546-A949-1775FA7B30E4}" dt="2020-07-26T20:50:25.493" v="1316" actId="21"/>
          <ac:spMkLst>
            <pc:docMk/>
            <pc:sldMk cId="3697982320" sldId="285"/>
            <ac:spMk id="10" creationId="{5E4AB28E-D1D3-CC44-B431-D05D1DBDD574}"/>
          </ac:spMkLst>
        </pc:spChg>
        <pc:picChg chg="del">
          <ac:chgData name="Emily Avila" userId="939183f2-1b0e-483a-ae5d-627ac523c81d" providerId="ADAL" clId="{7019D3B5-3CE6-D546-A949-1775FA7B30E4}" dt="2020-07-26T20:50:15.608" v="1314" actId="21"/>
          <ac:picMkLst>
            <pc:docMk/>
            <pc:sldMk cId="3697982320" sldId="285"/>
            <ac:picMk id="2" creationId="{00000000-0000-0000-0000-000000000000}"/>
          </ac:picMkLst>
        </pc:picChg>
      </pc:sldChg>
      <pc:sldChg chg="add del">
        <pc:chgData name="Emily Avila" userId="939183f2-1b0e-483a-ae5d-627ac523c81d" providerId="ADAL" clId="{7019D3B5-3CE6-D546-A949-1775FA7B30E4}" dt="2020-07-26T20:55:30.410" v="1388" actId="22"/>
        <pc:sldMkLst>
          <pc:docMk/>
          <pc:sldMk cId="1897997768" sldId="286"/>
        </pc:sldMkLst>
      </pc:sldChg>
      <pc:sldChg chg="modSp">
        <pc:chgData name="Emily Avila" userId="939183f2-1b0e-483a-ae5d-627ac523c81d" providerId="ADAL" clId="{7019D3B5-3CE6-D546-A949-1775FA7B30E4}" dt="2020-07-26T21:07:43.854" v="1867" actId="1036"/>
        <pc:sldMkLst>
          <pc:docMk/>
          <pc:sldMk cId="3350759092" sldId="287"/>
        </pc:sldMkLst>
        <pc:spChg chg="mod">
          <ac:chgData name="Emily Avila" userId="939183f2-1b0e-483a-ae5d-627ac523c81d" providerId="ADAL" clId="{7019D3B5-3CE6-D546-A949-1775FA7B30E4}" dt="2020-07-26T21:07:43.854" v="1867" actId="1036"/>
          <ac:spMkLst>
            <pc:docMk/>
            <pc:sldMk cId="3350759092" sldId="287"/>
            <ac:spMk id="5" creationId="{00000000-0000-0000-0000-000000000000}"/>
          </ac:spMkLst>
        </pc:spChg>
        <pc:spChg chg="mod">
          <ac:chgData name="Emily Avila" userId="939183f2-1b0e-483a-ae5d-627ac523c81d" providerId="ADAL" clId="{7019D3B5-3CE6-D546-A949-1775FA7B30E4}" dt="2020-07-26T21:07:32.903" v="1821" actId="1036"/>
          <ac:spMkLst>
            <pc:docMk/>
            <pc:sldMk cId="3350759092" sldId="287"/>
            <ac:spMk id="7" creationId="{00000000-0000-0000-0000-000000000000}"/>
          </ac:spMkLst>
        </pc:spChg>
        <pc:picChg chg="mod">
          <ac:chgData name="Emily Avila" userId="939183f2-1b0e-483a-ae5d-627ac523c81d" providerId="ADAL" clId="{7019D3B5-3CE6-D546-A949-1775FA7B30E4}" dt="2020-07-26T21:07:39.141" v="1849" actId="1036"/>
          <ac:picMkLst>
            <pc:docMk/>
            <pc:sldMk cId="3350759092" sldId="287"/>
            <ac:picMk id="2" creationId="{00000000-0000-0000-0000-000000000000}"/>
          </ac:picMkLst>
        </pc:picChg>
      </pc:sldChg>
      <pc:sldChg chg="del">
        <pc:chgData name="Emily Avila" userId="939183f2-1b0e-483a-ae5d-627ac523c81d" providerId="ADAL" clId="{7019D3B5-3CE6-D546-A949-1775FA7B30E4}" dt="2020-07-26T21:08:59.765" v="1881" actId="2696"/>
        <pc:sldMkLst>
          <pc:docMk/>
          <pc:sldMk cId="1995280560" sldId="289"/>
        </pc:sldMkLst>
      </pc:sldChg>
      <pc:sldChg chg="add del">
        <pc:chgData name="Emily Avila" userId="939183f2-1b0e-483a-ae5d-627ac523c81d" providerId="ADAL" clId="{7019D3B5-3CE6-D546-A949-1775FA7B30E4}" dt="2020-07-26T21:09:18.406" v="1883" actId="22"/>
        <pc:sldMkLst>
          <pc:docMk/>
          <pc:sldMk cId="1110621775" sldId="290"/>
        </pc:sldMkLst>
      </pc:sldChg>
      <pc:sldChg chg="del">
        <pc:chgData name="Emily Avila" userId="939183f2-1b0e-483a-ae5d-627ac523c81d" providerId="ADAL" clId="{7019D3B5-3CE6-D546-A949-1775FA7B30E4}" dt="2020-07-26T21:09:32.494" v="1884" actId="2696"/>
        <pc:sldMkLst>
          <pc:docMk/>
          <pc:sldMk cId="2657426982" sldId="291"/>
        </pc:sldMkLst>
      </pc:sldChg>
      <pc:sldChg chg="del">
        <pc:chgData name="Emily Avila" userId="939183f2-1b0e-483a-ae5d-627ac523c81d" providerId="ADAL" clId="{7019D3B5-3CE6-D546-A949-1775FA7B30E4}" dt="2020-07-26T22:31:39.367" v="2749" actId="2696"/>
        <pc:sldMkLst>
          <pc:docMk/>
          <pc:sldMk cId="495708341" sldId="293"/>
        </pc:sldMkLst>
      </pc:sldChg>
      <pc:sldChg chg="del">
        <pc:chgData name="Emily Avila" userId="939183f2-1b0e-483a-ae5d-627ac523c81d" providerId="ADAL" clId="{7019D3B5-3CE6-D546-A949-1775FA7B30E4}" dt="2020-07-26T22:31:35.898" v="2748" actId="2696"/>
        <pc:sldMkLst>
          <pc:docMk/>
          <pc:sldMk cId="3844841532" sldId="294"/>
        </pc:sldMkLst>
      </pc:sldChg>
      <pc:sldChg chg="addSp modSp">
        <pc:chgData name="Emily Avila" userId="939183f2-1b0e-483a-ae5d-627ac523c81d" providerId="ADAL" clId="{7019D3B5-3CE6-D546-A949-1775FA7B30E4}" dt="2020-07-26T22:32:20.748" v="2751" actId="27636"/>
        <pc:sldMkLst>
          <pc:docMk/>
          <pc:sldMk cId="923250679" sldId="295"/>
        </pc:sldMkLst>
        <pc:spChg chg="add">
          <ac:chgData name="Emily Avila" userId="939183f2-1b0e-483a-ae5d-627ac523c81d" providerId="ADAL" clId="{7019D3B5-3CE6-D546-A949-1775FA7B30E4}" dt="2020-07-26T21:58:22.560" v="2740" actId="139"/>
          <ac:spMkLst>
            <pc:docMk/>
            <pc:sldMk cId="923250679" sldId="295"/>
            <ac:spMk id="2" creationId="{ED0A41A0-6DEC-6E44-BF6E-CC218A7D2646}"/>
          </ac:spMkLst>
        </pc:spChg>
        <pc:spChg chg="add">
          <ac:chgData name="Emily Avila" userId="939183f2-1b0e-483a-ae5d-627ac523c81d" providerId="ADAL" clId="{7019D3B5-3CE6-D546-A949-1775FA7B30E4}" dt="2020-07-26T21:58:25.656" v="2741" actId="139"/>
          <ac:spMkLst>
            <pc:docMk/>
            <pc:sldMk cId="923250679" sldId="295"/>
            <ac:spMk id="4" creationId="{5578122F-3B01-1548-A2D8-1667334BF57E}"/>
          </ac:spMkLst>
        </pc:spChg>
        <pc:spChg chg="mod">
          <ac:chgData name="Emily Avila" userId="939183f2-1b0e-483a-ae5d-627ac523c81d" providerId="ADAL" clId="{7019D3B5-3CE6-D546-A949-1775FA7B30E4}" dt="2020-07-26T22:32:20.748" v="2751" actId="27636"/>
          <ac:spMkLst>
            <pc:docMk/>
            <pc:sldMk cId="923250679" sldId="295"/>
            <ac:spMk id="5" creationId="{00000000-0000-0000-0000-000000000000}"/>
          </ac:spMkLst>
        </pc:spChg>
        <pc:spChg chg="add">
          <ac:chgData name="Emily Avila" userId="939183f2-1b0e-483a-ae5d-627ac523c81d" providerId="ADAL" clId="{7019D3B5-3CE6-D546-A949-1775FA7B30E4}" dt="2020-07-26T21:58:28.278" v="2742" actId="139"/>
          <ac:spMkLst>
            <pc:docMk/>
            <pc:sldMk cId="923250679" sldId="295"/>
            <ac:spMk id="8" creationId="{199606E7-FBB4-FC47-9A07-FD1390B75B5E}"/>
          </ac:spMkLst>
        </pc:spChg>
        <pc:spChg chg="add">
          <ac:chgData name="Emily Avila" userId="939183f2-1b0e-483a-ae5d-627ac523c81d" providerId="ADAL" clId="{7019D3B5-3CE6-D546-A949-1775FA7B30E4}" dt="2020-07-26T21:58:30.148" v="2743" actId="139"/>
          <ac:spMkLst>
            <pc:docMk/>
            <pc:sldMk cId="923250679" sldId="295"/>
            <ac:spMk id="9" creationId="{FDA21E5A-9557-D649-A167-F2B846D3BC28}"/>
          </ac:spMkLst>
        </pc:spChg>
        <pc:spChg chg="add">
          <ac:chgData name="Emily Avila" userId="939183f2-1b0e-483a-ae5d-627ac523c81d" providerId="ADAL" clId="{7019D3B5-3CE6-D546-A949-1775FA7B30E4}" dt="2020-07-26T21:58:36.214" v="2744" actId="139"/>
          <ac:spMkLst>
            <pc:docMk/>
            <pc:sldMk cId="923250679" sldId="295"/>
            <ac:spMk id="10" creationId="{3F270F09-BB02-4D44-8D58-DCF96DE85AB8}"/>
          </ac:spMkLst>
        </pc:spChg>
        <pc:spChg chg="add">
          <ac:chgData name="Emily Avila" userId="939183f2-1b0e-483a-ae5d-627ac523c81d" providerId="ADAL" clId="{7019D3B5-3CE6-D546-A949-1775FA7B30E4}" dt="2020-07-26T21:58:37.175" v="2745" actId="139"/>
          <ac:spMkLst>
            <pc:docMk/>
            <pc:sldMk cId="923250679" sldId="295"/>
            <ac:spMk id="11" creationId="{DB6E049B-B099-664D-8665-FF5B6E6EF169}"/>
          </ac:spMkLst>
        </pc:spChg>
        <pc:spChg chg="mod">
          <ac:chgData name="Emily Avila" userId="939183f2-1b0e-483a-ae5d-627ac523c81d" providerId="ADAL" clId="{7019D3B5-3CE6-D546-A949-1775FA7B30E4}" dt="2020-07-26T22:30:30.040" v="2746" actId="1076"/>
          <ac:spMkLst>
            <pc:docMk/>
            <pc:sldMk cId="923250679" sldId="295"/>
            <ac:spMk id="14" creationId="{00000000-0000-0000-0000-000000000000}"/>
          </ac:spMkLst>
        </pc:spChg>
        <pc:picChg chg="mod">
          <ac:chgData name="Emily Avila" userId="939183f2-1b0e-483a-ae5d-627ac523c81d" providerId="ADAL" clId="{7019D3B5-3CE6-D546-A949-1775FA7B30E4}" dt="2020-07-26T22:30:32.493" v="2747" actId="1076"/>
          <ac:picMkLst>
            <pc:docMk/>
            <pc:sldMk cId="923250679" sldId="295"/>
            <ac:picMk id="3" creationId="{00000000-0000-0000-0000-000000000000}"/>
          </ac:picMkLst>
        </pc:picChg>
      </pc:sldChg>
      <pc:sldChg chg="addSp delSp modSp new mod modClrScheme chgLayout">
        <pc:chgData name="Emily Avila" userId="939183f2-1b0e-483a-ae5d-627ac523c81d" providerId="ADAL" clId="{7019D3B5-3CE6-D546-A949-1775FA7B30E4}" dt="2020-07-26T22:32:49.001" v="2839" actId="20577"/>
        <pc:sldMkLst>
          <pc:docMk/>
          <pc:sldMk cId="1953570422" sldId="296"/>
        </pc:sldMkLst>
        <pc:spChg chg="add mod">
          <ac:chgData name="Emily Avila" userId="939183f2-1b0e-483a-ae5d-627ac523c81d" providerId="ADAL" clId="{7019D3B5-3CE6-D546-A949-1775FA7B30E4}" dt="2020-07-26T18:29:23.126" v="59" actId="1036"/>
          <ac:spMkLst>
            <pc:docMk/>
            <pc:sldMk cId="1953570422" sldId="296"/>
            <ac:spMk id="2" creationId="{8819B0C6-0FDA-2441-A582-7585A424E656}"/>
          </ac:spMkLst>
        </pc:spChg>
        <pc:spChg chg="add del mod">
          <ac:chgData name="Emily Avila" userId="939183f2-1b0e-483a-ae5d-627ac523c81d" providerId="ADAL" clId="{7019D3B5-3CE6-D546-A949-1775FA7B30E4}" dt="2020-07-26T18:27:54.957" v="2" actId="478"/>
          <ac:spMkLst>
            <pc:docMk/>
            <pc:sldMk cId="1953570422" sldId="296"/>
            <ac:spMk id="3" creationId="{70EE0EE2-0FE2-8549-A7D8-5BACDB40A206}"/>
          </ac:spMkLst>
        </pc:spChg>
        <pc:spChg chg="add mod">
          <ac:chgData name="Emily Avila" userId="939183f2-1b0e-483a-ae5d-627ac523c81d" providerId="ADAL" clId="{7019D3B5-3CE6-D546-A949-1775FA7B30E4}" dt="2020-07-26T22:32:49.001" v="2839" actId="20577"/>
          <ac:spMkLst>
            <pc:docMk/>
            <pc:sldMk cId="1953570422" sldId="296"/>
            <ac:spMk id="4" creationId="{8048C176-999E-2442-9224-79E72BC8FD3D}"/>
          </ac:spMkLst>
        </pc:spChg>
      </pc:sldChg>
      <pc:sldChg chg="addSp delSp modSp new">
        <pc:chgData name="Emily Avila" userId="939183f2-1b0e-483a-ae5d-627ac523c81d" providerId="ADAL" clId="{7019D3B5-3CE6-D546-A949-1775FA7B30E4}" dt="2020-07-26T21:02:10.560" v="1403" actId="1035"/>
        <pc:sldMkLst>
          <pc:docMk/>
          <pc:sldMk cId="391664779" sldId="297"/>
        </pc:sldMkLst>
        <pc:spChg chg="mod">
          <ac:chgData name="Emily Avila" userId="939183f2-1b0e-483a-ae5d-627ac523c81d" providerId="ADAL" clId="{7019D3B5-3CE6-D546-A949-1775FA7B30E4}" dt="2020-07-26T18:40:54.969" v="476" actId="27636"/>
          <ac:spMkLst>
            <pc:docMk/>
            <pc:sldMk cId="391664779" sldId="297"/>
            <ac:spMk id="2" creationId="{4090AF4E-228B-1247-8390-1367A89E33FC}"/>
          </ac:spMkLst>
        </pc:spChg>
        <pc:spChg chg="del">
          <ac:chgData name="Emily Avila" userId="939183f2-1b0e-483a-ae5d-627ac523c81d" providerId="ADAL" clId="{7019D3B5-3CE6-D546-A949-1775FA7B30E4}" dt="2020-07-26T18:31:14.627" v="64" actId="478"/>
          <ac:spMkLst>
            <pc:docMk/>
            <pc:sldMk cId="391664779" sldId="297"/>
            <ac:spMk id="3" creationId="{D93471D0-686E-E64E-A18D-27A836E1E535}"/>
          </ac:spMkLst>
        </pc:spChg>
        <pc:spChg chg="mod">
          <ac:chgData name="Emily Avila" userId="939183f2-1b0e-483a-ae5d-627ac523c81d" providerId="ADAL" clId="{7019D3B5-3CE6-D546-A949-1775FA7B30E4}" dt="2020-07-26T21:02:10.560" v="1403" actId="1035"/>
          <ac:spMkLst>
            <pc:docMk/>
            <pc:sldMk cId="391664779" sldId="297"/>
            <ac:spMk id="4" creationId="{8C8F4582-C5E0-2A43-985A-D73D44E5A70C}"/>
          </ac:spMkLst>
        </pc:spChg>
        <pc:spChg chg="add mod">
          <ac:chgData name="Emily Avila" userId="939183f2-1b0e-483a-ae5d-627ac523c81d" providerId="ADAL" clId="{7019D3B5-3CE6-D546-A949-1775FA7B30E4}" dt="2020-07-26T18:41:02.714" v="478" actId="27636"/>
          <ac:spMkLst>
            <pc:docMk/>
            <pc:sldMk cId="391664779" sldId="297"/>
            <ac:spMk id="8" creationId="{98B8B290-A4D2-5748-8A87-5E79E39522B0}"/>
          </ac:spMkLst>
        </pc:spChg>
        <pc:picChg chg="add mod">
          <ac:chgData name="Emily Avila" userId="939183f2-1b0e-483a-ae5d-627ac523c81d" providerId="ADAL" clId="{7019D3B5-3CE6-D546-A949-1775FA7B30E4}" dt="2020-07-26T18:43:01.809" v="489" actId="14100"/>
          <ac:picMkLst>
            <pc:docMk/>
            <pc:sldMk cId="391664779" sldId="297"/>
            <ac:picMk id="6" creationId="{68096F39-A846-3844-9513-74386FB8123E}"/>
          </ac:picMkLst>
        </pc:picChg>
      </pc:sldChg>
      <pc:sldChg chg="addSp delSp modSp new">
        <pc:chgData name="Emily Avila" userId="939183f2-1b0e-483a-ae5d-627ac523c81d" providerId="ADAL" clId="{7019D3B5-3CE6-D546-A949-1775FA7B30E4}" dt="2020-07-26T21:03:33.597" v="1542" actId="20577"/>
        <pc:sldMkLst>
          <pc:docMk/>
          <pc:sldMk cId="764211840" sldId="298"/>
        </pc:sldMkLst>
        <pc:spChg chg="mod">
          <ac:chgData name="Emily Avila" userId="939183f2-1b0e-483a-ae5d-627ac523c81d" providerId="ADAL" clId="{7019D3B5-3CE6-D546-A949-1775FA7B30E4}" dt="2020-07-26T18:39:35.833" v="339" actId="27636"/>
          <ac:spMkLst>
            <pc:docMk/>
            <pc:sldMk cId="764211840" sldId="298"/>
            <ac:spMk id="2" creationId="{A2DE8D87-D405-4C4D-8862-F5B6EB626B0E}"/>
          </ac:spMkLst>
        </pc:spChg>
        <pc:spChg chg="del">
          <ac:chgData name="Emily Avila" userId="939183f2-1b0e-483a-ae5d-627ac523c81d" providerId="ADAL" clId="{7019D3B5-3CE6-D546-A949-1775FA7B30E4}" dt="2020-07-26T18:39:02.555" v="335" actId="478"/>
          <ac:spMkLst>
            <pc:docMk/>
            <pc:sldMk cId="764211840" sldId="298"/>
            <ac:spMk id="3" creationId="{2EBCC57D-C105-E745-ABAD-94AEAEDF4295}"/>
          </ac:spMkLst>
        </pc:spChg>
        <pc:spChg chg="mod">
          <ac:chgData name="Emily Avila" userId="939183f2-1b0e-483a-ae5d-627ac523c81d" providerId="ADAL" clId="{7019D3B5-3CE6-D546-A949-1775FA7B30E4}" dt="2020-07-26T21:03:33.597" v="1542" actId="20577"/>
          <ac:spMkLst>
            <pc:docMk/>
            <pc:sldMk cId="764211840" sldId="298"/>
            <ac:spMk id="4" creationId="{44D44B43-72A6-6545-89C2-8A1506D5AD53}"/>
          </ac:spMkLst>
        </pc:spChg>
        <pc:spChg chg="add mod">
          <ac:chgData name="Emily Avila" userId="939183f2-1b0e-483a-ae5d-627ac523c81d" providerId="ADAL" clId="{7019D3B5-3CE6-D546-A949-1775FA7B30E4}" dt="2020-07-26T20:33:05.312" v="684" actId="1076"/>
          <ac:spMkLst>
            <pc:docMk/>
            <pc:sldMk cId="764211840" sldId="298"/>
            <ac:spMk id="5" creationId="{155AF454-FCFD-2B4A-8147-BF720BF3E9CD}"/>
          </ac:spMkLst>
        </pc:spChg>
        <pc:spChg chg="add mod">
          <ac:chgData name="Emily Avila" userId="939183f2-1b0e-483a-ae5d-627ac523c81d" providerId="ADAL" clId="{7019D3B5-3CE6-D546-A949-1775FA7B30E4}" dt="2020-07-26T21:03:12.273" v="1489" actId="1036"/>
          <ac:spMkLst>
            <pc:docMk/>
            <pc:sldMk cId="764211840" sldId="298"/>
            <ac:spMk id="9" creationId="{362061BE-4892-E14F-9F91-C690C142D666}"/>
          </ac:spMkLst>
        </pc:spChg>
        <pc:spChg chg="add mod">
          <ac:chgData name="Emily Avila" userId="939183f2-1b0e-483a-ae5d-627ac523c81d" providerId="ADAL" clId="{7019D3B5-3CE6-D546-A949-1775FA7B30E4}" dt="2020-07-26T21:03:16.218" v="1504" actId="1036"/>
          <ac:spMkLst>
            <pc:docMk/>
            <pc:sldMk cId="764211840" sldId="298"/>
            <ac:spMk id="10" creationId="{9F4A75EB-5724-824E-A070-74BA198E9C3E}"/>
          </ac:spMkLst>
        </pc:spChg>
        <pc:picChg chg="add mod">
          <ac:chgData name="Emily Avila" userId="939183f2-1b0e-483a-ae5d-627ac523c81d" providerId="ADAL" clId="{7019D3B5-3CE6-D546-A949-1775FA7B30E4}" dt="2020-07-26T21:03:24.524" v="1534" actId="1036"/>
          <ac:picMkLst>
            <pc:docMk/>
            <pc:sldMk cId="764211840" sldId="298"/>
            <ac:picMk id="6" creationId="{DDA8E2E5-8E55-F746-BE08-7971403881DF}"/>
          </ac:picMkLst>
        </pc:picChg>
        <pc:picChg chg="add mod">
          <ac:chgData name="Emily Avila" userId="939183f2-1b0e-483a-ae5d-627ac523c81d" providerId="ADAL" clId="{7019D3B5-3CE6-D546-A949-1775FA7B30E4}" dt="2020-07-26T21:03:19.598" v="1516" actId="1036"/>
          <ac:picMkLst>
            <pc:docMk/>
            <pc:sldMk cId="764211840" sldId="298"/>
            <ac:picMk id="8" creationId="{B7BD3D3A-911E-A54A-B889-AEC2BFA47A53}"/>
          </ac:picMkLst>
        </pc:picChg>
      </pc:sldChg>
      <pc:sldChg chg="delSp modSp new">
        <pc:chgData name="Emily Avila" userId="939183f2-1b0e-483a-ae5d-627ac523c81d" providerId="ADAL" clId="{7019D3B5-3CE6-D546-A949-1775FA7B30E4}" dt="2020-07-26T21:04:48.110" v="1706" actId="15"/>
        <pc:sldMkLst>
          <pc:docMk/>
          <pc:sldMk cId="1543004189" sldId="299"/>
        </pc:sldMkLst>
        <pc:spChg chg="mod">
          <ac:chgData name="Emily Avila" userId="939183f2-1b0e-483a-ae5d-627ac523c81d" providerId="ADAL" clId="{7019D3B5-3CE6-D546-A949-1775FA7B30E4}" dt="2020-07-26T20:41:34.521" v="926" actId="27636"/>
          <ac:spMkLst>
            <pc:docMk/>
            <pc:sldMk cId="1543004189" sldId="299"/>
            <ac:spMk id="2" creationId="{F195544D-848B-2A47-9C37-6C4578EAE323}"/>
          </ac:spMkLst>
        </pc:spChg>
        <pc:spChg chg="del">
          <ac:chgData name="Emily Avila" userId="939183f2-1b0e-483a-ae5d-627ac523c81d" providerId="ADAL" clId="{7019D3B5-3CE6-D546-A949-1775FA7B30E4}" dt="2020-07-26T20:37:12.334" v="922" actId="478"/>
          <ac:spMkLst>
            <pc:docMk/>
            <pc:sldMk cId="1543004189" sldId="299"/>
            <ac:spMk id="3" creationId="{E0674BBA-E02E-5D48-80ED-E2F50B4DE5B0}"/>
          </ac:spMkLst>
        </pc:spChg>
        <pc:spChg chg="mod">
          <ac:chgData name="Emily Avila" userId="939183f2-1b0e-483a-ae5d-627ac523c81d" providerId="ADAL" clId="{7019D3B5-3CE6-D546-A949-1775FA7B30E4}" dt="2020-07-26T21:04:48.110" v="1706" actId="15"/>
          <ac:spMkLst>
            <pc:docMk/>
            <pc:sldMk cId="1543004189" sldId="299"/>
            <ac:spMk id="4" creationId="{DF506238-F43D-964E-94EF-7E2F182BCB77}"/>
          </ac:spMkLst>
        </pc:spChg>
      </pc:sldChg>
      <pc:sldChg chg="delSp modSp new">
        <pc:chgData name="Emily Avila" userId="939183f2-1b0e-483a-ae5d-627ac523c81d" providerId="ADAL" clId="{7019D3B5-3CE6-D546-A949-1775FA7B30E4}" dt="2020-07-26T21:05:12.069" v="1707" actId="1076"/>
        <pc:sldMkLst>
          <pc:docMk/>
          <pc:sldMk cId="1131573004" sldId="300"/>
        </pc:sldMkLst>
        <pc:spChg chg="mod">
          <ac:chgData name="Emily Avila" userId="939183f2-1b0e-483a-ae5d-627ac523c81d" providerId="ADAL" clId="{7019D3B5-3CE6-D546-A949-1775FA7B30E4}" dt="2020-07-26T21:05:12.069" v="1707" actId="1076"/>
          <ac:spMkLst>
            <pc:docMk/>
            <pc:sldMk cId="1131573004" sldId="300"/>
            <ac:spMk id="2" creationId="{05DF0B2B-29F1-D24B-A1C1-9DB998CF5F49}"/>
          </ac:spMkLst>
        </pc:spChg>
        <pc:spChg chg="del">
          <ac:chgData name="Emily Avila" userId="939183f2-1b0e-483a-ae5d-627ac523c81d" providerId="ADAL" clId="{7019D3B5-3CE6-D546-A949-1775FA7B30E4}" dt="2020-07-26T20:45:02.776" v="1092" actId="478"/>
          <ac:spMkLst>
            <pc:docMk/>
            <pc:sldMk cId="1131573004" sldId="300"/>
            <ac:spMk id="3" creationId="{A5D8CD30-E8FA-6C44-9E3A-DE8826D06A1B}"/>
          </ac:spMkLst>
        </pc:spChg>
        <pc:spChg chg="del mod">
          <ac:chgData name="Emily Avila" userId="939183f2-1b0e-483a-ae5d-627ac523c81d" providerId="ADAL" clId="{7019D3B5-3CE6-D546-A949-1775FA7B30E4}" dt="2020-07-26T20:45:25.523" v="1095" actId="478"/>
          <ac:spMkLst>
            <pc:docMk/>
            <pc:sldMk cId="1131573004" sldId="300"/>
            <ac:spMk id="4" creationId="{BB970E87-F20D-EC4F-8336-6736C93D7412}"/>
          </ac:spMkLst>
        </pc:spChg>
      </pc:sldChg>
      <pc:sldChg chg="addSp delSp modSp new add del">
        <pc:chgData name="Emily Avila" userId="939183f2-1b0e-483a-ae5d-627ac523c81d" providerId="ADAL" clId="{7019D3B5-3CE6-D546-A949-1775FA7B30E4}" dt="2020-07-26T21:08:37.871" v="1880" actId="20577"/>
        <pc:sldMkLst>
          <pc:docMk/>
          <pc:sldMk cId="1350605339" sldId="301"/>
        </pc:sldMkLst>
        <pc:spChg chg="mod">
          <ac:chgData name="Emily Avila" userId="939183f2-1b0e-483a-ae5d-627ac523c81d" providerId="ADAL" clId="{7019D3B5-3CE6-D546-A949-1775FA7B30E4}" dt="2020-07-26T21:08:37.871" v="1880" actId="20577"/>
          <ac:spMkLst>
            <pc:docMk/>
            <pc:sldMk cId="1350605339" sldId="301"/>
            <ac:spMk id="2" creationId="{28A448D3-2ED8-3842-A0C6-D528F9D6C4F5}"/>
          </ac:spMkLst>
        </pc:spChg>
        <pc:spChg chg="del">
          <ac:chgData name="Emily Avila" userId="939183f2-1b0e-483a-ae5d-627ac523c81d" providerId="ADAL" clId="{7019D3B5-3CE6-D546-A949-1775FA7B30E4}" dt="2020-07-26T20:49:52.208" v="1312" actId="478"/>
          <ac:spMkLst>
            <pc:docMk/>
            <pc:sldMk cId="1350605339" sldId="301"/>
            <ac:spMk id="3" creationId="{6B93A2DE-5EAE-E54D-80B6-85EA83D20567}"/>
          </ac:spMkLst>
        </pc:spChg>
        <pc:spChg chg="del">
          <ac:chgData name="Emily Avila" userId="939183f2-1b0e-483a-ae5d-627ac523c81d" providerId="ADAL" clId="{7019D3B5-3CE6-D546-A949-1775FA7B30E4}" dt="2020-07-26T20:50:29.839" v="1318" actId="22"/>
          <ac:spMkLst>
            <pc:docMk/>
            <pc:sldMk cId="1350605339" sldId="301"/>
            <ac:spMk id="4" creationId="{B95E94AA-79D5-D441-9E8A-B031FCCB7893}"/>
          </ac:spMkLst>
        </pc:spChg>
        <pc:spChg chg="add mod">
          <ac:chgData name="Emily Avila" userId="939183f2-1b0e-483a-ae5d-627ac523c81d" providerId="ADAL" clId="{7019D3B5-3CE6-D546-A949-1775FA7B30E4}" dt="2020-07-26T20:50:32.505" v="1319" actId="14100"/>
          <ac:spMkLst>
            <pc:docMk/>
            <pc:sldMk cId="1350605339" sldId="301"/>
            <ac:spMk id="9" creationId="{98570140-F2D3-CC42-9559-23E1425A6700}"/>
          </ac:spMkLst>
        </pc:spChg>
        <pc:spChg chg="add mod">
          <ac:chgData name="Emily Avila" userId="939183f2-1b0e-483a-ae5d-627ac523c81d" providerId="ADAL" clId="{7019D3B5-3CE6-D546-A949-1775FA7B30E4}" dt="2020-07-26T20:54:56.481" v="1385" actId="255"/>
          <ac:spMkLst>
            <pc:docMk/>
            <pc:sldMk cId="1350605339" sldId="301"/>
            <ac:spMk id="13" creationId="{855C1A06-0B26-9F40-A107-366AC5A35A59}"/>
          </ac:spMkLst>
        </pc:spChg>
        <pc:picChg chg="add mod modCrop">
          <ac:chgData name="Emily Avila" userId="939183f2-1b0e-483a-ae5d-627ac523c81d" providerId="ADAL" clId="{7019D3B5-3CE6-D546-A949-1775FA7B30E4}" dt="2020-07-26T20:50:48.455" v="1322" actId="1076"/>
          <ac:picMkLst>
            <pc:docMk/>
            <pc:sldMk cId="1350605339" sldId="301"/>
            <ac:picMk id="6" creationId="{4942CFA2-0A7D-CB44-A645-795797764391}"/>
          </ac:picMkLst>
        </pc:picChg>
        <pc:picChg chg="add mod">
          <ac:chgData name="Emily Avila" userId="939183f2-1b0e-483a-ae5d-627ac523c81d" providerId="ADAL" clId="{7019D3B5-3CE6-D546-A949-1775FA7B30E4}" dt="2020-07-26T20:52:27.475" v="1324" actId="1076"/>
          <ac:picMkLst>
            <pc:docMk/>
            <pc:sldMk cId="1350605339" sldId="301"/>
            <ac:picMk id="12" creationId="{335989CF-8029-3B4B-A907-F13C54EE8DE5}"/>
          </ac:picMkLst>
        </pc:picChg>
      </pc:sldChg>
      <pc:sldChg chg="new del">
        <pc:chgData name="Emily Avila" userId="939183f2-1b0e-483a-ae5d-627ac523c81d" providerId="ADAL" clId="{7019D3B5-3CE6-D546-A949-1775FA7B30E4}" dt="2020-07-26T20:46:46.556" v="1225" actId="2696"/>
        <pc:sldMkLst>
          <pc:docMk/>
          <pc:sldMk cId="1706666418" sldId="301"/>
        </pc:sldMkLst>
      </pc:sldChg>
      <pc:sldChg chg="modSp new del">
        <pc:chgData name="Emily Avila" userId="939183f2-1b0e-483a-ae5d-627ac523c81d" providerId="ADAL" clId="{7019D3B5-3CE6-D546-A949-1775FA7B30E4}" dt="2020-07-26T21:07:51.293" v="1868" actId="2696"/>
        <pc:sldMkLst>
          <pc:docMk/>
          <pc:sldMk cId="446300384" sldId="302"/>
        </pc:sldMkLst>
        <pc:spChg chg="mod">
          <ac:chgData name="Emily Avila" userId="939183f2-1b0e-483a-ae5d-627ac523c81d" providerId="ADAL" clId="{7019D3B5-3CE6-D546-A949-1775FA7B30E4}" dt="2020-07-26T21:07:01.543" v="1737" actId="20577"/>
          <ac:spMkLst>
            <pc:docMk/>
            <pc:sldMk cId="446300384" sldId="302"/>
            <ac:spMk id="2" creationId="{1B2590DC-4207-CF4F-A2A6-D3CA192D0128}"/>
          </ac:spMkLst>
        </pc:spChg>
      </pc:sldChg>
      <pc:sldChg chg="delSp modSp new">
        <pc:chgData name="Emily Avila" userId="939183f2-1b0e-483a-ae5d-627ac523c81d" providerId="ADAL" clId="{7019D3B5-3CE6-D546-A949-1775FA7B30E4}" dt="2020-07-26T21:54:16.500" v="2593" actId="1576"/>
        <pc:sldMkLst>
          <pc:docMk/>
          <pc:sldMk cId="1495307458" sldId="302"/>
        </pc:sldMkLst>
        <pc:spChg chg="mod">
          <ac:chgData name="Emily Avila" userId="939183f2-1b0e-483a-ae5d-627ac523c81d" providerId="ADAL" clId="{7019D3B5-3CE6-D546-A949-1775FA7B30E4}" dt="2020-07-26T21:42:30.980" v="1983" actId="27636"/>
          <ac:spMkLst>
            <pc:docMk/>
            <pc:sldMk cId="1495307458" sldId="302"/>
            <ac:spMk id="2" creationId="{C2D4E98D-8CFF-1E44-A58D-EA25AF9C1C7F}"/>
          </ac:spMkLst>
        </pc:spChg>
        <pc:spChg chg="del">
          <ac:chgData name="Emily Avila" userId="939183f2-1b0e-483a-ae5d-627ac523c81d" providerId="ADAL" clId="{7019D3B5-3CE6-D546-A949-1775FA7B30E4}" dt="2020-07-26T21:42:04.576" v="1979" actId="478"/>
          <ac:spMkLst>
            <pc:docMk/>
            <pc:sldMk cId="1495307458" sldId="302"/>
            <ac:spMk id="3" creationId="{A3D338F6-9C7E-944C-97A2-A7C292E13EE9}"/>
          </ac:spMkLst>
        </pc:spChg>
        <pc:spChg chg="mod">
          <ac:chgData name="Emily Avila" userId="939183f2-1b0e-483a-ae5d-627ac523c81d" providerId="ADAL" clId="{7019D3B5-3CE6-D546-A949-1775FA7B30E4}" dt="2020-07-26T21:54:16.500" v="2593" actId="1576"/>
          <ac:spMkLst>
            <pc:docMk/>
            <pc:sldMk cId="1495307458" sldId="302"/>
            <ac:spMk id="4" creationId="{C4478C77-A61C-8148-96AC-D0D54B34CDA4}"/>
          </ac:spMkLst>
        </pc:spChg>
      </pc:sldChg>
      <pc:sldChg chg="delSp modSp new">
        <pc:chgData name="Emily Avila" userId="939183f2-1b0e-483a-ae5d-627ac523c81d" providerId="ADAL" clId="{7019D3B5-3CE6-D546-A949-1775FA7B30E4}" dt="2020-07-26T22:42:36.200" v="2958" actId="1576"/>
        <pc:sldMkLst>
          <pc:docMk/>
          <pc:sldMk cId="3885668503" sldId="303"/>
        </pc:sldMkLst>
        <pc:spChg chg="mod">
          <ac:chgData name="Emily Avila" userId="939183f2-1b0e-483a-ae5d-627ac523c81d" providerId="ADAL" clId="{7019D3B5-3CE6-D546-A949-1775FA7B30E4}" dt="2020-07-26T22:34:32.017" v="2881" actId="14100"/>
          <ac:spMkLst>
            <pc:docMk/>
            <pc:sldMk cId="3885668503" sldId="303"/>
            <ac:spMk id="2" creationId="{2D74B7DE-4EF4-294E-8B0F-9A66D92D743E}"/>
          </ac:spMkLst>
        </pc:spChg>
        <pc:spChg chg="del">
          <ac:chgData name="Emily Avila" userId="939183f2-1b0e-483a-ae5d-627ac523c81d" providerId="ADAL" clId="{7019D3B5-3CE6-D546-A949-1775FA7B30E4}" dt="2020-07-26T22:33:16.548" v="2879" actId="478"/>
          <ac:spMkLst>
            <pc:docMk/>
            <pc:sldMk cId="3885668503" sldId="303"/>
            <ac:spMk id="3" creationId="{D1752EF5-52D9-CC41-8E68-74C5ECE36BD3}"/>
          </ac:spMkLst>
        </pc:spChg>
        <pc:spChg chg="mod">
          <ac:chgData name="Emily Avila" userId="939183f2-1b0e-483a-ae5d-627ac523c81d" providerId="ADAL" clId="{7019D3B5-3CE6-D546-A949-1775FA7B30E4}" dt="2020-07-26T22:42:36.200" v="2958" actId="1576"/>
          <ac:spMkLst>
            <pc:docMk/>
            <pc:sldMk cId="3885668503" sldId="303"/>
            <ac:spMk id="4" creationId="{93A1CEF9-70F1-AB44-9DEC-185CB81778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7/26/20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26,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26,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26,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26,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www.globalchange.gov/browse/multimedia/global-temperature-and-carbon-dioxi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ws.gov/endangered/laws-policies/" TargetMode="External"/><Relationship Id="rId2" Type="http://schemas.openxmlformats.org/officeDocument/2006/relationships/hyperlink" Target="https://www.cites.org/eng/disc/what.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footprintcalculator.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phna.org/htdocs/2012_aug_wn4_commentary_food_peru.htm" TargetMode="External"/><Relationship Id="rId2" Type="http://schemas.openxmlformats.org/officeDocument/2006/relationships/hyperlink" Target="https://www.smithsonianmag.com/science-nature/scientists-finally-pinpoint-the-pathogen-that-caused-the-irish-potato-famine-71084770/"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video.nationalgeographic.com/video/00000144-0a1d-d3cb-a96c-7b1d3c6a0000?source=relatedvide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penStaxLogo" descr="openstax college logo">
            <a:extLst>
              <a:ext uri="{FF2B5EF4-FFF2-40B4-BE49-F238E27FC236}">
                <a16:creationId xmlns:a16="http://schemas.microsoft.com/office/drawing/2014/main" id="{E8911878-00F0-4CB0-9C3A-754C09B57A2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24939"/>
            <a:ext cx="1507110" cy="1077181"/>
          </a:xfrm>
          <a:prstGeom prst="rect">
            <a:avLst/>
          </a:prstGeom>
        </p:spPr>
      </p:pic>
      <p:pic>
        <p:nvPicPr>
          <p:cNvPr id="8" name="Figure" descr="Concepts of Biology">
            <a:extLst>
              <a:ext uri="{FF2B5EF4-FFF2-40B4-BE49-F238E27FC236}">
                <a16:creationId xmlns:a16="http://schemas.microsoft.com/office/drawing/2014/main" id="{C4315FD9-9E76-4D6C-9B71-B2E7906951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21 CONSERVATION AND BIODIVERSITY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65BBE15C-5735-4537-BB5C-807AB653E864}"/>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904045E-967B-4D04-A736-70C8347D489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tropical lowland rainforest in Madagascar is an example of a high biodiversity habitat. This particular location is protected within a national forest, yet only 10 percent of the original coastal lowland forest remains, and research suggests half the original biodiversity has been lost. </a:t>
            </a:r>
            <a:r>
              <a:rPr lang="it-IT" sz="1600" dirty="0"/>
              <a:t>(credit: Frank </a:t>
            </a:r>
            <a:r>
              <a:rPr lang="it-IT" sz="1600" dirty="0" err="1"/>
              <a:t>Vassen</a:t>
            </a:r>
            <a:r>
              <a:rPr lang="it-IT" sz="1600" dirty="0"/>
              <a:t>)</a:t>
            </a:r>
            <a:endParaRPr lang="en-US" sz="1600" dirty="0"/>
          </a:p>
        </p:txBody>
      </p:sp>
      <p:pic>
        <p:nvPicPr>
          <p:cNvPr id="2" name="Figure" descr="This photo shows a lush green landscape with diverse tropical trees, ferns, and mosses growing next to a small stre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CBAD7975-9ADF-48C5-A7F0-EBDB755E34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21.2</a:t>
            </a:r>
          </a:p>
        </p:txBody>
      </p:sp>
    </p:spTree>
    <p:extLst>
      <p:ext uri="{BB962C8B-B14F-4D97-AF65-F5344CB8AC3E}">
        <p14:creationId xmlns:p14="http://schemas.microsoft.com/office/powerpoint/2010/main" val="251124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2E4536E-5216-42F4-9AE7-C42A6207DD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oil palm plantation in Sabah province Borneo, Malaysia, replaces native forest habitat that a variety of species depended on to live. (credit: </a:t>
            </a:r>
            <a:r>
              <a:rPr lang="en-US" sz="1600" dirty="0" err="1"/>
              <a:t>Lian</a:t>
            </a:r>
            <a:r>
              <a:rPr lang="en-US" sz="1600" dirty="0"/>
              <a:t> Pin </a:t>
            </a:r>
            <a:r>
              <a:rPr lang="en-US" sz="1600" dirty="0" err="1"/>
              <a:t>Koh</a:t>
            </a:r>
            <a:r>
              <a:rPr lang="en-US" sz="1600" dirty="0"/>
              <a:t>)</a:t>
            </a:r>
          </a:p>
        </p:txBody>
      </p:sp>
      <p:pic>
        <p:nvPicPr>
          <p:cNvPr id="2" name="Figure" descr="Photo shows rolling hills covered with short, bushy oil palm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F1E49EDD-4327-47D5-999F-2DE62A5F75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21.8</a:t>
            </a:r>
          </a:p>
        </p:txBody>
      </p:sp>
    </p:spTree>
    <p:extLst>
      <p:ext uri="{BB962C8B-B14F-4D97-AF65-F5344CB8AC3E}">
        <p14:creationId xmlns:p14="http://schemas.microsoft.com/office/powerpoint/2010/main" val="189799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5B0AE2-205E-4DA0-9D9F-9D547319805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map illustrates the number of amphibian species across the globe and shows the trend toward higher biodiversity at lower latitudes. A similar pattern is observed for most taxonomic groups.</a:t>
            </a:r>
          </a:p>
        </p:txBody>
      </p:sp>
      <p:pic>
        <p:nvPicPr>
          <p:cNvPr id="2" name="Figure" descr="The number of amphibian species in different areas is specified on a world map. The greatest number of species, 61-144, are found in the Amazon region of South America and in parts of Africa. Between 21 and 60 species are found in other parts of South America and Africa, and in the eastern United States and Southeast Asia. Other parts of the world have between 1 and 20 amphibian species, with the fewest species occurring at northern and southern latitudes. Generally, more amphibian species are found in warmer, wetter clim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62" r="-16662"/>
          <a:stretch>
            <a:fillRect/>
          </a:stretch>
        </p:blipFill>
        <p:spPr/>
      </p:pic>
      <p:pic>
        <p:nvPicPr>
          <p:cNvPr id="9" name="OpenStaxLogo" descr="openstax college logo">
            <a:extLst>
              <a:ext uri="{FF2B5EF4-FFF2-40B4-BE49-F238E27FC236}">
                <a16:creationId xmlns:a16="http://schemas.microsoft.com/office/drawing/2014/main" id="{8A00CA1C-0048-41DE-A15A-8FE203C843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21.4</a:t>
            </a:r>
          </a:p>
        </p:txBody>
      </p:sp>
    </p:spTree>
    <p:extLst>
      <p:ext uri="{BB962C8B-B14F-4D97-AF65-F5344CB8AC3E}">
        <p14:creationId xmlns:p14="http://schemas.microsoft.com/office/powerpoint/2010/main" val="355818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F171B69-4FCF-40CF-BA62-8B6864D4604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313155"/>
            <a:ext cx="8062912" cy="1166382"/>
          </a:xfrm>
        </p:spPr>
        <p:txBody>
          <a:bodyPr>
            <a:normAutofit/>
          </a:bodyPr>
          <a:lstStyle/>
          <a:p>
            <a:r>
              <a:rPr lang="en-US" sz="1600" dirty="0"/>
              <a:t>The brown tree snake, </a:t>
            </a:r>
            <a:r>
              <a:rPr lang="en-US" sz="1600" i="1" dirty="0" err="1"/>
              <a:t>Boiga</a:t>
            </a:r>
            <a:r>
              <a:rPr lang="en-US" sz="1600" i="1" dirty="0"/>
              <a:t> </a:t>
            </a:r>
            <a:r>
              <a:rPr lang="en-US" sz="1600" i="1" dirty="0" err="1"/>
              <a:t>irregularis</a:t>
            </a:r>
            <a:r>
              <a:rPr lang="en-US" sz="1600" dirty="0"/>
              <a:t>, is an exotic species that has caused numerous extinctions on the island of Guam since its accidental introduction in 1950. (credit: NPS)</a:t>
            </a:r>
          </a:p>
        </p:txBody>
      </p:sp>
      <p:pic>
        <p:nvPicPr>
          <p:cNvPr id="2" name="Figure" descr="Photo shows a snake mottled brown and tan, with a forked tongue sticking out of its mou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563" r="-39563"/>
          <a:stretch>
            <a:fillRect/>
          </a:stretch>
        </p:blipFill>
        <p:spPr>
          <a:xfrm>
            <a:off x="457199" y="1761430"/>
            <a:ext cx="8062913" cy="3500071"/>
          </a:xfrm>
        </p:spPr>
      </p:pic>
      <p:pic>
        <p:nvPicPr>
          <p:cNvPr id="9" name="OpenStaxLogo" descr="openstax college logo">
            <a:extLst>
              <a:ext uri="{FF2B5EF4-FFF2-40B4-BE49-F238E27FC236}">
                <a16:creationId xmlns:a16="http://schemas.microsoft.com/office/drawing/2014/main" id="{A092E689-97C2-4888-BABB-8159D439AA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670053"/>
            <a:ext cx="8062912" cy="659535"/>
          </a:xfrm>
        </p:spPr>
        <p:txBody>
          <a:bodyPr>
            <a:normAutofit fontScale="90000"/>
          </a:bodyPr>
          <a:lstStyle/>
          <a:p>
            <a:r>
              <a:rPr lang="en-US" dirty="0"/>
              <a:t>Invasive species are also a threat to biodiversity</a:t>
            </a:r>
          </a:p>
        </p:txBody>
      </p:sp>
    </p:spTree>
    <p:extLst>
      <p:ext uri="{BB962C8B-B14F-4D97-AF65-F5344CB8AC3E}">
        <p14:creationId xmlns:p14="http://schemas.microsoft.com/office/powerpoint/2010/main" val="335075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A2AD1F9-4056-49F2-8876-A36FC82405D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a:t>
            </a:r>
            <a:r>
              <a:rPr lang="en-US" sz="1600" dirty="0" err="1">
                <a:solidFill>
                  <a:schemeClr val="tx1"/>
                </a:solidFill>
              </a:rPr>
              <a:t>Limosa</a:t>
            </a:r>
            <a:r>
              <a:rPr lang="en-US" sz="1600" dirty="0">
                <a:solidFill>
                  <a:schemeClr val="tx1"/>
                </a:solidFill>
              </a:rPr>
              <a:t> harlequin frog (</a:t>
            </a:r>
            <a:r>
              <a:rPr lang="en-US" sz="1600" i="1" dirty="0" err="1">
                <a:solidFill>
                  <a:schemeClr val="tx1"/>
                </a:solidFill>
              </a:rPr>
              <a:t>Atelopus</a:t>
            </a:r>
            <a:r>
              <a:rPr lang="en-US" sz="1600" i="1" dirty="0">
                <a:solidFill>
                  <a:schemeClr val="tx1"/>
                </a:solidFill>
              </a:rPr>
              <a:t> </a:t>
            </a:r>
            <a:r>
              <a:rPr lang="en-US" sz="1600" i="1" dirty="0" err="1">
                <a:solidFill>
                  <a:schemeClr val="tx1"/>
                </a:solidFill>
              </a:rPr>
              <a:t>limosus</a:t>
            </a:r>
            <a:r>
              <a:rPr lang="en-US" sz="1600" dirty="0">
                <a:solidFill>
                  <a:schemeClr val="tx1"/>
                </a:solidFill>
              </a:rPr>
              <a:t>), an endangered species from Panama, died from a fungal disease called </a:t>
            </a:r>
            <a:r>
              <a:rPr lang="en-US" sz="1600" dirty="0" err="1">
                <a:solidFill>
                  <a:schemeClr val="tx1"/>
                </a:solidFill>
              </a:rPr>
              <a:t>chytridiomycosis</a:t>
            </a:r>
            <a:r>
              <a:rPr lang="en-US" sz="1600" dirty="0">
                <a:solidFill>
                  <a:schemeClr val="tx1"/>
                </a:solidFill>
              </a:rPr>
              <a:t>. The red lesions are symptomatic of the disease. </a:t>
            </a:r>
            <a:r>
              <a:rPr lang="de-DE" sz="1600" dirty="0">
                <a:solidFill>
                  <a:schemeClr val="tx1"/>
                </a:solidFill>
              </a:rPr>
              <a:t>(</a:t>
            </a:r>
            <a:r>
              <a:rPr lang="de-DE" sz="1600" dirty="0" err="1">
                <a:solidFill>
                  <a:schemeClr val="tx1"/>
                </a:solidFill>
              </a:rPr>
              <a:t>credit</a:t>
            </a:r>
            <a:r>
              <a:rPr lang="de-DE" sz="1600" dirty="0">
                <a:solidFill>
                  <a:schemeClr val="tx1"/>
                </a:solidFill>
              </a:rPr>
              <a:t>: Brian Gratwicke)</a:t>
            </a:r>
            <a:endParaRPr lang="en-US" sz="1600" dirty="0">
              <a:solidFill>
                <a:schemeClr val="tx1"/>
              </a:solidFill>
            </a:endParaRPr>
          </a:p>
        </p:txBody>
      </p:sp>
      <p:pic>
        <p:nvPicPr>
          <p:cNvPr id="2" name="Figure" descr="Photo shows a dead frog laying upside-down on a rock. The frog has bright red lesions on its hind quar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73" b="-7373"/>
          <a:stretch>
            <a:fillRect/>
          </a:stretch>
        </p:blipFill>
        <p:spPr>
          <a:xfrm>
            <a:off x="457200" y="1108075"/>
            <a:ext cx="4032250" cy="5256213"/>
          </a:xfrm>
        </p:spPr>
      </p:pic>
      <p:pic>
        <p:nvPicPr>
          <p:cNvPr id="8" name="OpenStaxLogo" descr="openstax college logo">
            <a:extLst>
              <a:ext uri="{FF2B5EF4-FFF2-40B4-BE49-F238E27FC236}">
                <a16:creationId xmlns:a16="http://schemas.microsoft.com/office/drawing/2014/main" id="{EB5A987E-0858-4868-9BB9-7BD7E60AA70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21</a:t>
            </a:r>
            <a:r>
              <a:rPr lang="en-US" sz="2400" dirty="0">
                <a:solidFill>
                  <a:srgbClr val="6CB255"/>
                </a:solidFill>
              </a:rPr>
              <a:t>.10</a:t>
            </a:r>
          </a:p>
        </p:txBody>
      </p:sp>
    </p:spTree>
    <p:extLst>
      <p:ext uri="{BB962C8B-B14F-4D97-AF65-F5344CB8AC3E}">
        <p14:creationId xmlns:p14="http://schemas.microsoft.com/office/powerpoint/2010/main" val="328509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10209BF-983E-476B-97BE-55658DEB5F2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Photo shows a bat hanging from the roof of a cave. The bat has a powdery white residue on its head and w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435" b="-843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little brown bat in Greeley Mine, Vermont, March 26, 2009, was found to have white-nose syndrome. (credit: modification of work by Marvin Moriarty, USFWS)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21</a:t>
            </a:r>
            <a:r>
              <a:rPr lang="en-US" sz="2400" dirty="0">
                <a:solidFill>
                  <a:srgbClr val="6CB255"/>
                </a:solidFill>
              </a:rPr>
              <a:t>.11</a:t>
            </a:r>
          </a:p>
        </p:txBody>
      </p:sp>
      <p:pic>
        <p:nvPicPr>
          <p:cNvPr id="7" name="OpenStaxLogo" descr="openstax college logo">
            <a:extLst>
              <a:ext uri="{FF2B5EF4-FFF2-40B4-BE49-F238E27FC236}">
                <a16:creationId xmlns:a16="http://schemas.microsoft.com/office/drawing/2014/main" id="{7CEDCBE0-E7F9-4570-92F2-F689E25311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420362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48D3-2ED8-3842-A0C6-D528F9D6C4F5}"/>
              </a:ext>
            </a:extLst>
          </p:cNvPr>
          <p:cNvSpPr>
            <a:spLocks noGrp="1"/>
          </p:cNvSpPr>
          <p:nvPr>
            <p:ph type="title"/>
          </p:nvPr>
        </p:nvSpPr>
        <p:spPr>
          <a:xfrm>
            <a:off x="457200" y="241326"/>
            <a:ext cx="8062912" cy="915426"/>
          </a:xfrm>
        </p:spPr>
        <p:txBody>
          <a:bodyPr>
            <a:normAutofit fontScale="90000"/>
          </a:bodyPr>
          <a:lstStyle/>
          <a:p>
            <a:r>
              <a:rPr lang="en-US" dirty="0"/>
              <a:t>Another Significant threat to biodiversity</a:t>
            </a:r>
            <a:br>
              <a:rPr lang="en-US" dirty="0"/>
            </a:br>
            <a:r>
              <a:rPr lang="en-US" dirty="0"/>
              <a:t>global climate change</a:t>
            </a:r>
          </a:p>
        </p:txBody>
      </p:sp>
      <p:pic>
        <p:nvPicPr>
          <p:cNvPr id="6" name="Figure" descr="This graph plots atmospheric carbon dioxide concentration in parts per million over time (years before present). Historically, carbon dioxide levels have fluctuated in a cyclical manner, from about 280 parts per million at the peak to about 180 parts per million at the low point. This cycle repeated every one hundred thousand years or so, from about 425,000 years ago until recently. Prior to the industrial revolution, the atmospheric carbon dioxide concentration was at a low point on the cycle. Since then, the carbon dioxide level has rapidly climbed to its current level of 395 parts per million. This carbon dioxide level is far higher than any previously recorded levels.">
            <a:extLst>
              <a:ext uri="{FF2B5EF4-FFF2-40B4-BE49-F238E27FC236}">
                <a16:creationId xmlns:a16="http://schemas.microsoft.com/office/drawing/2014/main" id="{4942CFA2-0A7D-CB44-A645-795797764391}"/>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324" r="-191"/>
          <a:stretch/>
        </p:blipFill>
        <p:spPr>
          <a:xfrm>
            <a:off x="202228" y="1250331"/>
            <a:ext cx="4877771" cy="3500071"/>
          </a:xfrm>
        </p:spPr>
      </p:pic>
      <p:sp>
        <p:nvSpPr>
          <p:cNvPr id="9" name="Figure Legend">
            <a:extLst>
              <a:ext uri="{FF2B5EF4-FFF2-40B4-BE49-F238E27FC236}">
                <a16:creationId xmlns:a16="http://schemas.microsoft.com/office/drawing/2014/main" id="{98570140-F2D3-CC42-9559-23E1425A6700}"/>
              </a:ext>
            </a:extLst>
          </p:cNvPr>
          <p:cNvSpPr>
            <a:spLocks noGrp="1"/>
          </p:cNvSpPr>
          <p:nvPr>
            <p:ph type="body" sz="quarter" idx="14"/>
          </p:nvPr>
        </p:nvSpPr>
        <p:spPr>
          <a:xfrm>
            <a:off x="457200" y="4843981"/>
            <a:ext cx="8062912" cy="1376591"/>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520" dirty="0"/>
              <a:t>Atmospheric carbon dioxide levels fluctuate in a cyclical manner. However, the burning of fossil fuels in recent history has caused a dramatic increase in the levels of carbon dioxide in the Earth’s atmosphere, which have now reached levels never before seen on Earth. Scientists predict that the addition of this “greenhouse gas” to the atmosphere is resulting in climate change that will significantly impact biodiversity in the coming century.</a:t>
            </a:r>
          </a:p>
        </p:txBody>
      </p:sp>
      <p:pic>
        <p:nvPicPr>
          <p:cNvPr id="12" name="Picture 11">
            <a:extLst>
              <a:ext uri="{FF2B5EF4-FFF2-40B4-BE49-F238E27FC236}">
                <a16:creationId xmlns:a16="http://schemas.microsoft.com/office/drawing/2014/main" id="{335989CF-8029-3B4B-A907-F13C54EE8DE5}"/>
              </a:ext>
            </a:extLst>
          </p:cNvPr>
          <p:cNvPicPr>
            <a:picLocks noChangeAspect="1"/>
          </p:cNvPicPr>
          <p:nvPr/>
        </p:nvPicPr>
        <p:blipFill>
          <a:blip r:embed="rId3"/>
          <a:stretch>
            <a:fillRect/>
          </a:stretch>
        </p:blipFill>
        <p:spPr>
          <a:xfrm>
            <a:off x="5139027" y="1250331"/>
            <a:ext cx="3810000" cy="2882900"/>
          </a:xfrm>
          <a:prstGeom prst="rect">
            <a:avLst/>
          </a:prstGeom>
        </p:spPr>
      </p:pic>
      <p:sp>
        <p:nvSpPr>
          <p:cNvPr id="13" name="TextBox 12">
            <a:extLst>
              <a:ext uri="{FF2B5EF4-FFF2-40B4-BE49-F238E27FC236}">
                <a16:creationId xmlns:a16="http://schemas.microsoft.com/office/drawing/2014/main" id="{855C1A06-0B26-9F40-A107-366AC5A35A59}"/>
              </a:ext>
            </a:extLst>
          </p:cNvPr>
          <p:cNvSpPr txBox="1"/>
          <p:nvPr/>
        </p:nvSpPr>
        <p:spPr>
          <a:xfrm>
            <a:off x="841274" y="6247342"/>
            <a:ext cx="6948599" cy="307777"/>
          </a:xfrm>
          <a:prstGeom prst="rect">
            <a:avLst/>
          </a:prstGeom>
          <a:noFill/>
        </p:spPr>
        <p:txBody>
          <a:bodyPr wrap="square" rtlCol="0">
            <a:spAutoFit/>
          </a:bodyPr>
          <a:lstStyle/>
          <a:p>
            <a:pPr algn="l"/>
            <a:r>
              <a:rPr lang="en-US" sz="1400" dirty="0">
                <a:hlinkClick r:id="rId4"/>
              </a:rPr>
              <a:t>U.S. Global Change Research Program</a:t>
            </a:r>
            <a:r>
              <a:rPr lang="en-US" sz="1400" dirty="0"/>
              <a:t> Global Change.gov</a:t>
            </a:r>
          </a:p>
        </p:txBody>
      </p:sp>
    </p:spTree>
    <p:extLst>
      <p:ext uri="{BB962C8B-B14F-4D97-AF65-F5344CB8AC3E}">
        <p14:creationId xmlns:p14="http://schemas.microsoft.com/office/powerpoint/2010/main" val="135060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31AAF72-4803-4777-828A-30DF5A65D39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 effect of global warming can be seen in the continuing retreat of Grinnell Glacier. The mean annual temperature in Glacier National Park has increased 1.33°C since 1900. The loss of a glacier results in the loss of summer </a:t>
            </a:r>
            <a:r>
              <a:rPr lang="en-US" sz="1600" dirty="0" err="1"/>
              <a:t>meltwaters</a:t>
            </a:r>
            <a:r>
              <a:rPr lang="en-US" sz="1600" dirty="0"/>
              <a:t>, sharply reducing seasonal water supplies and severely affecting local ecosystems. (credit: USGS, GNP Archives)</a:t>
            </a:r>
          </a:p>
        </p:txBody>
      </p:sp>
      <p:pic>
        <p:nvPicPr>
          <p:cNvPr id="2" name="Figure" descr="Photo shows a series of 4 photos of Grinnell Glacier in Glacier National Park. All 4 show a mountain ridge at the left and a glacier at its foot. In the first, taken in 1938, a large flat area at the foot of the mountain is completely covered in ice. In the second photo, taken in 1981, half of the glacier is ice and half is a lake. In the third photo, taken in 1998, only one third of the glacier remains—the other two thirds is a lake. In the fourth photo, taken in 2009, only a sliver of the glacier remains at one side. The rest of the area, once covered by the glacier in 1938, is now a lake with chunks of ice floating in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025" b="-5025"/>
          <a:stretch>
            <a:fillRect/>
          </a:stretch>
        </p:blipFill>
        <p:spPr/>
      </p:pic>
      <p:pic>
        <p:nvPicPr>
          <p:cNvPr id="9" name="OpenStaxLogo" descr="openstax college logo">
            <a:extLst>
              <a:ext uri="{FF2B5EF4-FFF2-40B4-BE49-F238E27FC236}">
                <a16:creationId xmlns:a16="http://schemas.microsoft.com/office/drawing/2014/main" id="{2B600D05-51CE-4702-8E9D-7C435DB61E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21.12</a:t>
            </a:r>
          </a:p>
        </p:txBody>
      </p:sp>
    </p:spTree>
    <p:extLst>
      <p:ext uri="{BB962C8B-B14F-4D97-AF65-F5344CB8AC3E}">
        <p14:creationId xmlns:p14="http://schemas.microsoft.com/office/powerpoint/2010/main" val="103999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E98D-8CFF-1E44-A58D-EA25AF9C1C7F}"/>
              </a:ext>
            </a:extLst>
          </p:cNvPr>
          <p:cNvSpPr>
            <a:spLocks noGrp="1"/>
          </p:cNvSpPr>
          <p:nvPr>
            <p:ph type="title"/>
          </p:nvPr>
        </p:nvSpPr>
        <p:spPr>
          <a:xfrm>
            <a:off x="457200" y="241326"/>
            <a:ext cx="8062912" cy="1101477"/>
          </a:xfrm>
        </p:spPr>
        <p:txBody>
          <a:bodyPr>
            <a:normAutofit/>
          </a:bodyPr>
          <a:lstStyle/>
          <a:p>
            <a:r>
              <a:rPr lang="en-US" dirty="0"/>
              <a:t>Explain the legislative framework for protecting biodiversity</a:t>
            </a:r>
          </a:p>
        </p:txBody>
      </p:sp>
      <p:sp>
        <p:nvSpPr>
          <p:cNvPr id="4" name="Text Placeholder 3">
            <a:extLst>
              <a:ext uri="{FF2B5EF4-FFF2-40B4-BE49-F238E27FC236}">
                <a16:creationId xmlns:a16="http://schemas.microsoft.com/office/drawing/2014/main" id="{C4478C77-A61C-8148-96AC-D0D54B34CDA4}"/>
              </a:ext>
            </a:extLst>
          </p:cNvPr>
          <p:cNvSpPr>
            <a:spLocks noGrp="1"/>
          </p:cNvSpPr>
          <p:nvPr>
            <p:ph type="body" sz="quarter" idx="14"/>
          </p:nvPr>
        </p:nvSpPr>
        <p:spPr>
          <a:xfrm>
            <a:off x="457200" y="1739172"/>
            <a:ext cx="8062912" cy="4271192"/>
          </a:xfrm>
        </p:spPr>
        <p:txBody>
          <a:bodyPr/>
          <a:lstStyle/>
          <a:p>
            <a:pPr marL="342900" indent="-342900">
              <a:buFont typeface="Arial" panose="020B0604020202020204" pitchFamily="34" charset="0"/>
              <a:buChar char="•"/>
            </a:pPr>
            <a:r>
              <a:rPr lang="en-US" dirty="0"/>
              <a:t>International Treaties</a:t>
            </a:r>
          </a:p>
          <a:p>
            <a:pPr marL="1074420" lvl="1" indent="-342900">
              <a:buFont typeface="Arial" panose="020B0604020202020204" pitchFamily="34" charset="0"/>
              <a:buChar char="•"/>
            </a:pPr>
            <a:r>
              <a:rPr lang="en-US" dirty="0"/>
              <a:t>The Convention on International Trade of Endangered Species of Wild Fauna and Flora Treaty (CITES)</a:t>
            </a:r>
          </a:p>
          <a:p>
            <a:pPr marL="1600200" lvl="2">
              <a:buFont typeface="Arial" panose="020B0604020202020204" pitchFamily="34" charset="0"/>
              <a:buChar char="•"/>
            </a:pPr>
            <a:r>
              <a:rPr lang="en-US" dirty="0"/>
              <a:t>Enacted in 1975 to address international movement or transactions involving endangered species</a:t>
            </a:r>
          </a:p>
          <a:p>
            <a:pPr marL="1600200" lvl="2">
              <a:buFont typeface="Arial" panose="020B0604020202020204" pitchFamily="34" charset="0"/>
              <a:buChar char="•"/>
            </a:pPr>
            <a:r>
              <a:rPr lang="en-US" dirty="0"/>
              <a:t>Learn more at </a:t>
            </a:r>
            <a:r>
              <a:rPr lang="en-US" dirty="0">
                <a:hlinkClick r:id="rId2"/>
              </a:rPr>
              <a:t>What is CITES? </a:t>
            </a:r>
            <a:endParaRPr lang="en-US" dirty="0"/>
          </a:p>
          <a:p>
            <a:pPr marL="342900">
              <a:buFont typeface="Arial" panose="020B0604020202020204" pitchFamily="34" charset="0"/>
              <a:buChar char="•"/>
            </a:pPr>
            <a:r>
              <a:rPr lang="en-US" dirty="0"/>
              <a:t>USA Legislation</a:t>
            </a:r>
          </a:p>
          <a:p>
            <a:pPr marL="1074420" lvl="1">
              <a:buFont typeface="Arial" panose="020B0604020202020204" pitchFamily="34" charset="0"/>
              <a:buChar char="•"/>
            </a:pPr>
            <a:r>
              <a:rPr lang="en-US" dirty="0"/>
              <a:t>The Endangered Species Act</a:t>
            </a:r>
          </a:p>
          <a:p>
            <a:pPr marL="1074420" lvl="1">
              <a:buFont typeface="Arial" panose="020B0604020202020204" pitchFamily="34" charset="0"/>
              <a:buChar char="•"/>
            </a:pPr>
            <a:r>
              <a:rPr lang="en-US" dirty="0"/>
              <a:t>Enacted in 1973 to develop management plans of endangered species that will bring their population sizes back to sustainable levels</a:t>
            </a:r>
          </a:p>
          <a:p>
            <a:pPr marL="1074420" lvl="1">
              <a:buFont typeface="Arial" panose="020B0604020202020204" pitchFamily="34" charset="0"/>
              <a:buChar char="•"/>
            </a:pPr>
            <a:r>
              <a:rPr lang="en-US" dirty="0"/>
              <a:t>Learn more at </a:t>
            </a:r>
            <a:r>
              <a:rPr lang="en-US" dirty="0">
                <a:hlinkClick r:id="rId3"/>
              </a:rPr>
              <a:t>US Fish &amp; Wildlife Service</a:t>
            </a:r>
            <a:endParaRPr lang="en-US" dirty="0"/>
          </a:p>
          <a:p>
            <a:pPr marL="1074420" lvl="1">
              <a:buFont typeface="Arial" panose="020B0604020202020204" pitchFamily="34" charset="0"/>
              <a:buChar char="•"/>
            </a:pPr>
            <a:endParaRPr lang="en-US" dirty="0"/>
          </a:p>
        </p:txBody>
      </p:sp>
    </p:spTree>
    <p:extLst>
      <p:ext uri="{BB962C8B-B14F-4D97-AF65-F5344CB8AC3E}">
        <p14:creationId xmlns:p14="http://schemas.microsoft.com/office/powerpoint/2010/main" val="1495307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507D72C-2F52-4CCD-B039-6F671746C77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National parks, such as Grand Teton National Park in Wyoming, help conserve biodiversity. (credit: Don </a:t>
            </a:r>
            <a:r>
              <a:rPr lang="en-US" sz="1600" dirty="0" err="1"/>
              <a:t>DeBold</a:t>
            </a:r>
            <a:r>
              <a:rPr lang="en-US" sz="1600" dirty="0"/>
              <a:t>)</a:t>
            </a:r>
          </a:p>
        </p:txBody>
      </p:sp>
      <p:pic>
        <p:nvPicPr>
          <p:cNvPr id="3" name="Figure" descr="Photo of Grand Teton National Park shows an oxbow bend in a river with a grassy bank and a variety of deciduous and coniferous trees. Snowcapped mountains are in the back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425" r="-15425"/>
          <a:stretch>
            <a:fillRect/>
          </a:stretch>
        </p:blipFill>
        <p:spPr/>
      </p:pic>
      <p:pic>
        <p:nvPicPr>
          <p:cNvPr id="9" name="OpenStaxLogo" descr="openstax college logo">
            <a:extLst>
              <a:ext uri="{FF2B5EF4-FFF2-40B4-BE49-F238E27FC236}">
                <a16:creationId xmlns:a16="http://schemas.microsoft.com/office/drawing/2014/main" id="{2FBAFE59-724C-4E24-B6A6-0A9FE75DDD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21.16</a:t>
            </a:r>
          </a:p>
        </p:txBody>
      </p:sp>
    </p:spTree>
    <p:extLst>
      <p:ext uri="{BB962C8B-B14F-4D97-AF65-F5344CB8AC3E}">
        <p14:creationId xmlns:p14="http://schemas.microsoft.com/office/powerpoint/2010/main" val="172169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7E2382-69DA-4217-9E38-64923B66FA1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dodo bird was hunted to extinction around 1662. (credit: Ed </a:t>
            </a:r>
            <a:r>
              <a:rPr lang="en-US" sz="1600" dirty="0" err="1"/>
              <a:t>Uthman</a:t>
            </a:r>
            <a:r>
              <a:rPr lang="en-US" sz="1600" dirty="0"/>
              <a:t>, taken in Natural History Museum, London, England)</a:t>
            </a:r>
          </a:p>
        </p:txBody>
      </p:sp>
      <p:pic>
        <p:nvPicPr>
          <p:cNvPr id="3" name="Figure" descr="Photo shows a dodo taxidermy exhibit at the Museum of Natural History in London, England. Distinguishing features include a large heavy beak colored dark brown at the end; a large, plump body; tiny wings with very few, short-flight feathers; a few curled tail feathers; a large feathered head and featherless 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618" r="-58618"/>
          <a:stretch>
            <a:fillRect/>
          </a:stretch>
        </p:blipFill>
        <p:spPr/>
      </p:pic>
      <p:pic>
        <p:nvPicPr>
          <p:cNvPr id="9" name="OpenStaxLogo" descr="openstax college logo">
            <a:extLst>
              <a:ext uri="{FF2B5EF4-FFF2-40B4-BE49-F238E27FC236}">
                <a16:creationId xmlns:a16="http://schemas.microsoft.com/office/drawing/2014/main" id="{C6BB061D-44AF-4CFC-9B05-266C76EA13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21.14</a:t>
            </a:r>
          </a:p>
        </p:txBody>
      </p:sp>
    </p:spTree>
    <p:extLst>
      <p:ext uri="{BB962C8B-B14F-4D97-AF65-F5344CB8AC3E}">
        <p14:creationId xmlns:p14="http://schemas.microsoft.com/office/powerpoint/2010/main" val="1110621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00B2566-6B40-4726-93BF-9CFA3394F93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488656" y="1625324"/>
            <a:ext cx="3197438" cy="4295435"/>
          </a:xfrm>
        </p:spPr>
        <p:txBody>
          <a:bodyPr>
            <a:noAutofit/>
          </a:bodyPr>
          <a:lstStyle/>
          <a:p>
            <a:r>
              <a:rPr lang="en-US" sz="1600" dirty="0">
                <a:solidFill>
                  <a:schemeClr val="tx1"/>
                </a:solidFill>
              </a:rPr>
              <a:t>Zoos and captive breeding programs help preserve many endangered species, such as this golden lion </a:t>
            </a:r>
            <a:r>
              <a:rPr lang="en-US" sz="1600" dirty="0" err="1">
                <a:solidFill>
                  <a:schemeClr val="tx1"/>
                </a:solidFill>
              </a:rPr>
              <a:t>tamarin</a:t>
            </a:r>
            <a:r>
              <a:rPr lang="en-US" sz="1600" dirty="0">
                <a:solidFill>
                  <a:schemeClr val="tx1"/>
                </a:solidFill>
              </a:rPr>
              <a:t>. (credit: Garrett Ziegler)</a:t>
            </a:r>
          </a:p>
        </p:txBody>
      </p:sp>
      <p:pic>
        <p:nvPicPr>
          <p:cNvPr id="3" name="Figure" descr="Photo shows the head and neck of a golden lion tamarin, a small monkey with a bare, flesh-colored face and plentiful long golden hair like a lion’s m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58" b="-3158"/>
          <a:stretch>
            <a:fillRect/>
          </a:stretch>
        </p:blipFill>
        <p:spPr>
          <a:xfrm>
            <a:off x="2123570" y="2462212"/>
            <a:ext cx="1443755" cy="1881997"/>
          </a:xfrm>
        </p:spPr>
      </p:pic>
      <p:pic>
        <p:nvPicPr>
          <p:cNvPr id="7" name="OpenStaxLogo" descr="openstax college logo">
            <a:extLst>
              <a:ext uri="{FF2B5EF4-FFF2-40B4-BE49-F238E27FC236}">
                <a16:creationId xmlns:a16="http://schemas.microsoft.com/office/drawing/2014/main" id="{68D12F8F-F62A-4BDD-9F95-259FB4FC1B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241326"/>
            <a:ext cx="8062912" cy="1166190"/>
          </a:xfrm>
        </p:spPr>
        <p:txBody>
          <a:bodyPr>
            <a:normAutofit/>
          </a:bodyPr>
          <a:lstStyle/>
          <a:p>
            <a:r>
              <a:rPr lang="en-US" dirty="0"/>
              <a:t>The Role of Zoos &amp; Aquariums in preserving biodiversity</a:t>
            </a:r>
            <a:endParaRPr lang="en-US" sz="2400" dirty="0">
              <a:solidFill>
                <a:srgbClr val="6CB255"/>
              </a:solidFill>
            </a:endParaRPr>
          </a:p>
        </p:txBody>
      </p:sp>
      <p:sp>
        <p:nvSpPr>
          <p:cNvPr id="2" name="TextBox 1">
            <a:extLst>
              <a:ext uri="{FF2B5EF4-FFF2-40B4-BE49-F238E27FC236}">
                <a16:creationId xmlns:a16="http://schemas.microsoft.com/office/drawing/2014/main" id="{ED0A41A0-6DEC-6E44-BF6E-CC218A7D2646}"/>
              </a:ext>
            </a:extLst>
          </p:cNvPr>
          <p:cNvSpPr txBox="1"/>
          <p:nvPr/>
        </p:nvSpPr>
        <p:spPr>
          <a:xfrm>
            <a:off x="3655982" y="2515409"/>
            <a:ext cx="1828800" cy="1828800"/>
          </a:xfrm>
          <a:prstGeom prst="rect">
            <a:avLst/>
          </a:prstGeom>
          <a:noFill/>
        </p:spPr>
        <p:txBody>
          <a:bodyPr wrap="square" rtlCol="0">
            <a:spAutoFit/>
          </a:bodyPr>
          <a:lstStyle/>
          <a:p>
            <a:pPr algn="l"/>
            <a:endParaRPr lang="en-US" dirty="0"/>
          </a:p>
        </p:txBody>
      </p:sp>
      <p:sp>
        <p:nvSpPr>
          <p:cNvPr id="4" name="TextBox 3">
            <a:extLst>
              <a:ext uri="{FF2B5EF4-FFF2-40B4-BE49-F238E27FC236}">
                <a16:creationId xmlns:a16="http://schemas.microsoft.com/office/drawing/2014/main" id="{5578122F-3B01-1548-A2D8-1667334BF57E}"/>
              </a:ext>
            </a:extLst>
          </p:cNvPr>
          <p:cNvSpPr txBox="1"/>
          <p:nvPr/>
        </p:nvSpPr>
        <p:spPr>
          <a:xfrm>
            <a:off x="3655982" y="2515409"/>
            <a:ext cx="1828800" cy="1828800"/>
          </a:xfrm>
          <a:prstGeom prst="rect">
            <a:avLst/>
          </a:prstGeom>
          <a:noFill/>
        </p:spPr>
        <p:txBody>
          <a:bodyPr wrap="square" rtlCol="0">
            <a:spAutoFit/>
          </a:bodyPr>
          <a:lstStyle/>
          <a:p>
            <a:pPr algn="l"/>
            <a:endParaRPr lang="en-US" dirty="0"/>
          </a:p>
        </p:txBody>
      </p:sp>
      <p:sp>
        <p:nvSpPr>
          <p:cNvPr id="8" name="TextBox 7">
            <a:extLst>
              <a:ext uri="{FF2B5EF4-FFF2-40B4-BE49-F238E27FC236}">
                <a16:creationId xmlns:a16="http://schemas.microsoft.com/office/drawing/2014/main" id="{199606E7-FBB4-FC47-9A07-FD1390B75B5E}"/>
              </a:ext>
            </a:extLst>
          </p:cNvPr>
          <p:cNvSpPr txBox="1"/>
          <p:nvPr/>
        </p:nvSpPr>
        <p:spPr>
          <a:xfrm>
            <a:off x="3655982" y="2515409"/>
            <a:ext cx="1828800" cy="1828800"/>
          </a:xfrm>
          <a:prstGeom prst="rect">
            <a:avLst/>
          </a:prstGeom>
          <a:noFill/>
        </p:spPr>
        <p:txBody>
          <a:bodyPr wrap="square" rtlCol="0">
            <a:spAutoFit/>
          </a:bodyPr>
          <a:lstStyle/>
          <a:p>
            <a:pPr algn="l"/>
            <a:endParaRPr lang="en-US" dirty="0"/>
          </a:p>
        </p:txBody>
      </p:sp>
      <p:sp>
        <p:nvSpPr>
          <p:cNvPr id="9" name="TextBox 8">
            <a:extLst>
              <a:ext uri="{FF2B5EF4-FFF2-40B4-BE49-F238E27FC236}">
                <a16:creationId xmlns:a16="http://schemas.microsoft.com/office/drawing/2014/main" id="{FDA21E5A-9557-D649-A167-F2B846D3BC28}"/>
              </a:ext>
            </a:extLst>
          </p:cNvPr>
          <p:cNvSpPr txBox="1"/>
          <p:nvPr/>
        </p:nvSpPr>
        <p:spPr>
          <a:xfrm>
            <a:off x="3655982" y="2515409"/>
            <a:ext cx="1828800" cy="1828800"/>
          </a:xfrm>
          <a:prstGeom prst="rect">
            <a:avLst/>
          </a:prstGeom>
          <a:noFill/>
        </p:spPr>
        <p:txBody>
          <a:bodyPr wrap="square" rtlCol="0">
            <a:spAutoFit/>
          </a:bodyPr>
          <a:lstStyle/>
          <a:p>
            <a:pPr algn="l"/>
            <a:endParaRPr lang="en-US" dirty="0"/>
          </a:p>
        </p:txBody>
      </p:sp>
      <p:sp>
        <p:nvSpPr>
          <p:cNvPr id="10" name="TextBox 9">
            <a:extLst>
              <a:ext uri="{FF2B5EF4-FFF2-40B4-BE49-F238E27FC236}">
                <a16:creationId xmlns:a16="http://schemas.microsoft.com/office/drawing/2014/main" id="{3F270F09-BB02-4D44-8D58-DCF96DE85AB8}"/>
              </a:ext>
            </a:extLst>
          </p:cNvPr>
          <p:cNvSpPr txBox="1"/>
          <p:nvPr/>
        </p:nvSpPr>
        <p:spPr>
          <a:xfrm>
            <a:off x="3655982" y="2515409"/>
            <a:ext cx="1828800" cy="1828800"/>
          </a:xfrm>
          <a:prstGeom prst="rect">
            <a:avLst/>
          </a:prstGeom>
          <a:noFill/>
        </p:spPr>
        <p:txBody>
          <a:bodyPr wrap="square" rtlCol="0">
            <a:spAutoFit/>
          </a:bodyPr>
          <a:lstStyle/>
          <a:p>
            <a:pPr algn="l"/>
            <a:endParaRPr lang="en-US" dirty="0"/>
          </a:p>
        </p:txBody>
      </p:sp>
      <p:sp>
        <p:nvSpPr>
          <p:cNvPr id="11" name="TextBox 10">
            <a:extLst>
              <a:ext uri="{FF2B5EF4-FFF2-40B4-BE49-F238E27FC236}">
                <a16:creationId xmlns:a16="http://schemas.microsoft.com/office/drawing/2014/main" id="{DB6E049B-B099-664D-8665-FF5B6E6EF169}"/>
              </a:ext>
            </a:extLst>
          </p:cNvPr>
          <p:cNvSpPr txBox="1"/>
          <p:nvPr/>
        </p:nvSpPr>
        <p:spPr>
          <a:xfrm>
            <a:off x="3655982" y="2515409"/>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923250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B7DE-4EF4-294E-8B0F-9A66D92D743E}"/>
              </a:ext>
            </a:extLst>
          </p:cNvPr>
          <p:cNvSpPr>
            <a:spLocks noGrp="1"/>
          </p:cNvSpPr>
          <p:nvPr>
            <p:ph type="title"/>
          </p:nvPr>
        </p:nvSpPr>
        <p:spPr>
          <a:xfrm>
            <a:off x="457200" y="241326"/>
            <a:ext cx="8062912" cy="1077209"/>
          </a:xfrm>
        </p:spPr>
        <p:txBody>
          <a:bodyPr/>
          <a:lstStyle/>
          <a:p>
            <a:r>
              <a:rPr lang="en-US" dirty="0"/>
              <a:t>What is your contribution?</a:t>
            </a:r>
          </a:p>
        </p:txBody>
      </p:sp>
      <p:sp>
        <p:nvSpPr>
          <p:cNvPr id="4" name="Text Placeholder 3">
            <a:extLst>
              <a:ext uri="{FF2B5EF4-FFF2-40B4-BE49-F238E27FC236}">
                <a16:creationId xmlns:a16="http://schemas.microsoft.com/office/drawing/2014/main" id="{93A1CEF9-70F1-AB44-9DEC-185CB8177886}"/>
              </a:ext>
            </a:extLst>
          </p:cNvPr>
          <p:cNvSpPr>
            <a:spLocks noGrp="1"/>
          </p:cNvSpPr>
          <p:nvPr>
            <p:ph type="body" sz="quarter" idx="14"/>
          </p:nvPr>
        </p:nvSpPr>
        <p:spPr>
          <a:xfrm>
            <a:off x="457200" y="1553121"/>
            <a:ext cx="8062912" cy="4457243"/>
          </a:xfrm>
        </p:spPr>
        <p:txBody>
          <a:bodyPr/>
          <a:lstStyle/>
          <a:p>
            <a:r>
              <a:rPr lang="en-US" dirty="0"/>
              <a:t>Calculate your Ecological Footprint at </a:t>
            </a:r>
            <a:r>
              <a:rPr lang="en-US" dirty="0">
                <a:hlinkClick r:id="rId2"/>
              </a:rPr>
              <a:t>Ecological Footprint Calculator</a:t>
            </a:r>
            <a:endParaRPr lang="en-US" dirty="0"/>
          </a:p>
        </p:txBody>
      </p:sp>
    </p:spTree>
    <p:extLst>
      <p:ext uri="{BB962C8B-B14F-4D97-AF65-F5344CB8AC3E}">
        <p14:creationId xmlns:p14="http://schemas.microsoft.com/office/powerpoint/2010/main" val="3885668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B0C6-0FDA-2441-A582-7585A424E656}"/>
              </a:ext>
            </a:extLst>
          </p:cNvPr>
          <p:cNvSpPr>
            <a:spLocks noGrp="1"/>
          </p:cNvSpPr>
          <p:nvPr>
            <p:ph type="title"/>
          </p:nvPr>
        </p:nvSpPr>
        <p:spPr>
          <a:xfrm>
            <a:off x="457200" y="815658"/>
            <a:ext cx="8062912" cy="659535"/>
          </a:xfrm>
        </p:spPr>
        <p:txBody>
          <a:bodyPr/>
          <a:lstStyle/>
          <a:p>
            <a:r>
              <a:rPr lang="en-US" dirty="0"/>
              <a:t>Study Guide (Learning Objectives)</a:t>
            </a:r>
          </a:p>
        </p:txBody>
      </p:sp>
      <p:sp>
        <p:nvSpPr>
          <p:cNvPr id="4" name="Text Placeholder 3">
            <a:extLst>
              <a:ext uri="{FF2B5EF4-FFF2-40B4-BE49-F238E27FC236}">
                <a16:creationId xmlns:a16="http://schemas.microsoft.com/office/drawing/2014/main" id="{8048C176-999E-2442-9224-79E72BC8FD3D}"/>
              </a:ext>
            </a:extLst>
          </p:cNvPr>
          <p:cNvSpPr>
            <a:spLocks noGrp="1"/>
          </p:cNvSpPr>
          <p:nvPr>
            <p:ph type="body" sz="quarter" idx="14"/>
          </p:nvPr>
        </p:nvSpPr>
        <p:spPr>
          <a:xfrm>
            <a:off x="457200" y="1965669"/>
            <a:ext cx="8062912" cy="4044695"/>
          </a:xfrm>
        </p:spPr>
        <p:txBody>
          <a:bodyPr>
            <a:normAutofit/>
          </a:bodyPr>
          <a:lstStyle/>
          <a:p>
            <a:pPr marL="342900" indent="-342900">
              <a:buFont typeface="Arial" panose="020B0604020202020204" pitchFamily="34" charset="0"/>
              <a:buChar char="•"/>
            </a:pPr>
            <a:r>
              <a:rPr lang="en-US" b="0" i="0" u="none" strike="noStrike" dirty="0">
                <a:solidFill>
                  <a:srgbClr val="000000"/>
                </a:solidFill>
                <a:effectLst/>
              </a:rPr>
              <a:t>Identify benefits of biodiversity to humans.</a:t>
            </a:r>
          </a:p>
          <a:p>
            <a:pPr marL="342900" indent="-342900">
              <a:buFont typeface="Arial" panose="020B0604020202020204" pitchFamily="34" charset="0"/>
              <a:buChar char="•"/>
            </a:pPr>
            <a:r>
              <a:rPr lang="en-US" b="0" i="0" u="none" strike="noStrike" dirty="0">
                <a:solidFill>
                  <a:srgbClr val="000000"/>
                </a:solidFill>
                <a:effectLst/>
              </a:rPr>
              <a:t>Identify significant threats to biodiversity.</a:t>
            </a:r>
          </a:p>
          <a:p>
            <a:pPr marL="342900" indent="-342900">
              <a:buFont typeface="Arial" panose="020B0604020202020204" pitchFamily="34" charset="0"/>
              <a:buChar char="•"/>
            </a:pPr>
            <a:r>
              <a:rPr lang="en-US" dirty="0"/>
              <a:t>Describe examples of the</a:t>
            </a:r>
            <a:r>
              <a:rPr lang="en-US" b="0" i="0" u="none" strike="noStrike" dirty="0">
                <a:solidFill>
                  <a:srgbClr val="000000"/>
                </a:solidFill>
                <a:effectLst/>
              </a:rPr>
              <a:t> legislative framework for conservation.</a:t>
            </a:r>
          </a:p>
          <a:p>
            <a:pPr marL="342900" indent="-342900">
              <a:buFont typeface="Arial" panose="020B0604020202020204" pitchFamily="34" charset="0"/>
              <a:buChar char="•"/>
            </a:pPr>
            <a:r>
              <a:rPr lang="en-US" b="0" i="0" u="none" strike="noStrike" dirty="0">
                <a:solidFill>
                  <a:srgbClr val="000000"/>
                </a:solidFill>
                <a:effectLst/>
              </a:rPr>
              <a:t>Identify the role of zoos &amp; aquariums in biodiversity conservation.</a:t>
            </a:r>
          </a:p>
          <a:p>
            <a:pPr marL="342900" indent="-342900">
              <a:buFont typeface="Arial" panose="020B0604020202020204" pitchFamily="34" charset="0"/>
              <a:buChar char="•"/>
            </a:pPr>
            <a:r>
              <a:rPr lang="en-US" b="0" i="0" u="none" strike="noStrike" dirty="0">
                <a:solidFill>
                  <a:srgbClr val="000000"/>
                </a:solidFill>
                <a:effectLst/>
              </a:rPr>
              <a:t>Identify the factors that influence the size of an individual’s ecological footprint</a:t>
            </a:r>
          </a:p>
          <a:p>
            <a:endParaRPr lang="en-US" dirty="0"/>
          </a:p>
        </p:txBody>
      </p:sp>
    </p:spTree>
    <p:extLst>
      <p:ext uri="{BB962C8B-B14F-4D97-AF65-F5344CB8AC3E}">
        <p14:creationId xmlns:p14="http://schemas.microsoft.com/office/powerpoint/2010/main" val="195357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AF4E-228B-1247-8390-1367A89E33FC}"/>
              </a:ext>
            </a:extLst>
          </p:cNvPr>
          <p:cNvSpPr>
            <a:spLocks noGrp="1"/>
          </p:cNvSpPr>
          <p:nvPr>
            <p:ph type="title"/>
          </p:nvPr>
        </p:nvSpPr>
        <p:spPr>
          <a:xfrm>
            <a:off x="457200" y="258854"/>
            <a:ext cx="8062912" cy="1014109"/>
          </a:xfrm>
        </p:spPr>
        <p:txBody>
          <a:bodyPr>
            <a:normAutofit/>
          </a:bodyPr>
          <a:lstStyle/>
          <a:p>
            <a:r>
              <a:rPr lang="en-US" dirty="0"/>
              <a:t>Benefits of Biodiversity to Humans</a:t>
            </a:r>
            <a:br>
              <a:rPr lang="en-US" dirty="0"/>
            </a:br>
            <a:r>
              <a:rPr lang="en-US" dirty="0"/>
              <a:t>Human Health</a:t>
            </a:r>
          </a:p>
        </p:txBody>
      </p:sp>
      <p:sp>
        <p:nvSpPr>
          <p:cNvPr id="4" name="Text Placeholder 3">
            <a:extLst>
              <a:ext uri="{FF2B5EF4-FFF2-40B4-BE49-F238E27FC236}">
                <a16:creationId xmlns:a16="http://schemas.microsoft.com/office/drawing/2014/main" id="{8C8F4582-C5E0-2A43-985A-D73D44E5A70C}"/>
              </a:ext>
            </a:extLst>
          </p:cNvPr>
          <p:cNvSpPr>
            <a:spLocks noGrp="1"/>
          </p:cNvSpPr>
          <p:nvPr>
            <p:ph type="body" sz="quarter" idx="14"/>
          </p:nvPr>
        </p:nvSpPr>
        <p:spPr>
          <a:xfrm>
            <a:off x="457199" y="1302357"/>
            <a:ext cx="8062911" cy="2117228"/>
          </a:xfrm>
        </p:spPr>
        <p:txBody>
          <a:bodyPr>
            <a:normAutofit fontScale="92500" lnSpcReduction="10000"/>
          </a:bodyPr>
          <a:lstStyle/>
          <a:p>
            <a:pPr marL="342900" indent="-342900">
              <a:buFont typeface="Arial" panose="020B0604020202020204" pitchFamily="34" charset="0"/>
              <a:buChar char="•"/>
            </a:pPr>
            <a:r>
              <a:rPr lang="en-US" dirty="0"/>
              <a:t>Human Health</a:t>
            </a:r>
          </a:p>
          <a:p>
            <a:pPr marL="1074420" lvl="1" indent="-342900">
              <a:buFont typeface="Arial" panose="020B0604020202020204" pitchFamily="34" charset="0"/>
              <a:buChar char="•"/>
            </a:pPr>
            <a:r>
              <a:rPr lang="en-US" dirty="0"/>
              <a:t>Preserving chemical diversity as sources of novel medications and treatments</a:t>
            </a:r>
          </a:p>
          <a:p>
            <a:pPr marL="1074420" lvl="1" indent="-342900">
              <a:buFont typeface="Arial" panose="020B0604020202020204" pitchFamily="34" charset="0"/>
              <a:buChar char="•"/>
            </a:pPr>
            <a:r>
              <a:rPr lang="en-US" i="1" dirty="0" err="1"/>
              <a:t>Catharanthus</a:t>
            </a:r>
            <a:r>
              <a:rPr lang="en-US" i="1" dirty="0"/>
              <a:t> </a:t>
            </a:r>
            <a:r>
              <a:rPr lang="en-US" i="1" dirty="0" err="1"/>
              <a:t>roseus</a:t>
            </a:r>
            <a:r>
              <a:rPr lang="en-US" dirty="0"/>
              <a:t>, the Madagascar periwinkle, has various medicinal properties. Among other uses, it is a source of vincristine, a drug used in the treatment of lymphomas. (credit: Forest and Kim Starr)</a:t>
            </a:r>
          </a:p>
        </p:txBody>
      </p:sp>
      <p:pic>
        <p:nvPicPr>
          <p:cNvPr id="6" name="Figure" descr="Photo shows white and pink periwinkle flowers. Each flower has five triangular petals, with the narrow end of the petal meeting at the flower’s center. Pairs of waxy oval leaves grow perpendicular to one another on a separate stem.">
            <a:extLst>
              <a:ext uri="{FF2B5EF4-FFF2-40B4-BE49-F238E27FC236}">
                <a16:creationId xmlns:a16="http://schemas.microsoft.com/office/drawing/2014/main" id="{68096F39-A846-3844-9513-74386FB8123E}"/>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249" r="61"/>
          <a:stretch/>
        </p:blipFill>
        <p:spPr>
          <a:xfrm>
            <a:off x="2612803" y="3614998"/>
            <a:ext cx="3707559" cy="2775448"/>
          </a:xfrm>
        </p:spPr>
      </p:pic>
      <p:sp>
        <p:nvSpPr>
          <p:cNvPr id="8" name="Figure Legend">
            <a:extLst>
              <a:ext uri="{FF2B5EF4-FFF2-40B4-BE49-F238E27FC236}">
                <a16:creationId xmlns:a16="http://schemas.microsoft.com/office/drawing/2014/main" id="{98B8B290-A4D2-5748-8A87-5E79E39522B0}"/>
              </a:ext>
            </a:extLst>
          </p:cNvPr>
          <p:cNvSpPr txBox="1">
            <a:spLocks/>
          </p:cNvSpPr>
          <p:nvPr/>
        </p:nvSpPr>
        <p:spPr>
          <a:xfrm>
            <a:off x="5468279" y="4088415"/>
            <a:ext cx="3569539" cy="134750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1400" dirty="0"/>
          </a:p>
        </p:txBody>
      </p:sp>
    </p:spTree>
    <p:extLst>
      <p:ext uri="{BB962C8B-B14F-4D97-AF65-F5344CB8AC3E}">
        <p14:creationId xmlns:p14="http://schemas.microsoft.com/office/powerpoint/2010/main" val="39166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8D87-D405-4C4D-8862-F5B6EB626B0E}"/>
              </a:ext>
            </a:extLst>
          </p:cNvPr>
          <p:cNvSpPr>
            <a:spLocks noGrp="1"/>
          </p:cNvSpPr>
          <p:nvPr>
            <p:ph type="title"/>
          </p:nvPr>
        </p:nvSpPr>
        <p:spPr>
          <a:xfrm>
            <a:off x="457200" y="241326"/>
            <a:ext cx="8062912" cy="1166382"/>
          </a:xfrm>
        </p:spPr>
        <p:txBody>
          <a:bodyPr>
            <a:normAutofit/>
          </a:bodyPr>
          <a:lstStyle/>
          <a:p>
            <a:r>
              <a:rPr lang="en-US" dirty="0"/>
              <a:t>Benefits of Biodiversity to humans</a:t>
            </a:r>
            <a:br>
              <a:rPr lang="en-US" dirty="0"/>
            </a:br>
            <a:r>
              <a:rPr lang="en-US" dirty="0"/>
              <a:t>Agriculture</a:t>
            </a:r>
          </a:p>
        </p:txBody>
      </p:sp>
      <p:sp>
        <p:nvSpPr>
          <p:cNvPr id="4" name="Text Placeholder 3">
            <a:extLst>
              <a:ext uri="{FF2B5EF4-FFF2-40B4-BE49-F238E27FC236}">
                <a16:creationId xmlns:a16="http://schemas.microsoft.com/office/drawing/2014/main" id="{44D44B43-72A6-6545-89C2-8A1506D5AD53}"/>
              </a:ext>
            </a:extLst>
          </p:cNvPr>
          <p:cNvSpPr>
            <a:spLocks noGrp="1"/>
          </p:cNvSpPr>
          <p:nvPr>
            <p:ph type="body" sz="quarter" idx="14"/>
          </p:nvPr>
        </p:nvSpPr>
        <p:spPr>
          <a:xfrm>
            <a:off x="457200" y="1383248"/>
            <a:ext cx="8062912" cy="1384995"/>
          </a:xfrm>
        </p:spPr>
        <p:txBody>
          <a:bodyPr/>
          <a:lstStyle/>
          <a:p>
            <a:r>
              <a:rPr lang="en-US" dirty="0"/>
              <a:t>Larger gene pools provide greater opportunity for resistance to disease in crops and herds.</a:t>
            </a:r>
          </a:p>
          <a:p>
            <a:r>
              <a:rPr lang="en-US" dirty="0"/>
              <a:t>A threat is the industrialization of agriculture</a:t>
            </a:r>
          </a:p>
        </p:txBody>
      </p:sp>
      <p:sp>
        <p:nvSpPr>
          <p:cNvPr id="5" name="TextBox 4">
            <a:extLst>
              <a:ext uri="{FF2B5EF4-FFF2-40B4-BE49-F238E27FC236}">
                <a16:creationId xmlns:a16="http://schemas.microsoft.com/office/drawing/2014/main" id="{155AF454-FCFD-2B4A-8147-BF720BF3E9CD}"/>
              </a:ext>
            </a:extLst>
          </p:cNvPr>
          <p:cNvSpPr txBox="1"/>
          <p:nvPr/>
        </p:nvSpPr>
        <p:spPr>
          <a:xfrm>
            <a:off x="4351650" y="6277115"/>
            <a:ext cx="4700134" cy="276999"/>
          </a:xfrm>
          <a:prstGeom prst="rect">
            <a:avLst/>
          </a:prstGeom>
          <a:noFill/>
        </p:spPr>
        <p:txBody>
          <a:bodyPr wrap="square" rtlCol="0">
            <a:spAutoFit/>
          </a:bodyPr>
          <a:lstStyle/>
          <a:p>
            <a:pPr algn="l"/>
            <a:r>
              <a:rPr lang="en-US" sz="1200" dirty="0">
                <a:hlinkClick r:id="rId2"/>
              </a:rPr>
              <a:t>Smithsonian Magazine</a:t>
            </a:r>
            <a:r>
              <a:rPr lang="en-US" sz="1200" dirty="0"/>
              <a:t>; </a:t>
            </a:r>
            <a:r>
              <a:rPr lang="en-US" sz="1200" dirty="0">
                <a:hlinkClick r:id="rId3"/>
              </a:rPr>
              <a:t>World Public health Nutrition Association</a:t>
            </a:r>
            <a:endParaRPr lang="en-US" sz="1200" dirty="0"/>
          </a:p>
        </p:txBody>
      </p:sp>
      <p:pic>
        <p:nvPicPr>
          <p:cNvPr id="8" name="Picture 7">
            <a:extLst>
              <a:ext uri="{FF2B5EF4-FFF2-40B4-BE49-F238E27FC236}">
                <a16:creationId xmlns:a16="http://schemas.microsoft.com/office/drawing/2014/main" id="{B7BD3D3A-911E-A54A-B889-AEC2BFA47A53}"/>
              </a:ext>
            </a:extLst>
          </p:cNvPr>
          <p:cNvPicPr>
            <a:picLocks noChangeAspect="1"/>
          </p:cNvPicPr>
          <p:nvPr/>
        </p:nvPicPr>
        <p:blipFill>
          <a:blip r:embed="rId4"/>
          <a:stretch>
            <a:fillRect/>
          </a:stretch>
        </p:blipFill>
        <p:spPr>
          <a:xfrm>
            <a:off x="466907" y="2740409"/>
            <a:ext cx="2401956" cy="2056469"/>
          </a:xfrm>
          <a:prstGeom prst="rect">
            <a:avLst/>
          </a:prstGeom>
        </p:spPr>
      </p:pic>
      <p:pic>
        <p:nvPicPr>
          <p:cNvPr id="6" name="Picture 5">
            <a:extLst>
              <a:ext uri="{FF2B5EF4-FFF2-40B4-BE49-F238E27FC236}">
                <a16:creationId xmlns:a16="http://schemas.microsoft.com/office/drawing/2014/main" id="{DDA8E2E5-8E55-F746-BE08-7971403881DF}"/>
              </a:ext>
            </a:extLst>
          </p:cNvPr>
          <p:cNvPicPr>
            <a:picLocks noChangeAspect="1"/>
          </p:cNvPicPr>
          <p:nvPr/>
        </p:nvPicPr>
        <p:blipFill>
          <a:blip r:embed="rId5"/>
          <a:stretch>
            <a:fillRect/>
          </a:stretch>
        </p:blipFill>
        <p:spPr>
          <a:xfrm>
            <a:off x="3075501" y="2736538"/>
            <a:ext cx="5390741" cy="2056468"/>
          </a:xfrm>
          <a:prstGeom prst="rect">
            <a:avLst/>
          </a:prstGeom>
        </p:spPr>
      </p:pic>
      <p:sp>
        <p:nvSpPr>
          <p:cNvPr id="9" name="TextBox 8">
            <a:extLst>
              <a:ext uri="{FF2B5EF4-FFF2-40B4-BE49-F238E27FC236}">
                <a16:creationId xmlns:a16="http://schemas.microsoft.com/office/drawing/2014/main" id="{362061BE-4892-E14F-9F91-C690C142D666}"/>
              </a:ext>
            </a:extLst>
          </p:cNvPr>
          <p:cNvSpPr txBox="1"/>
          <p:nvPr/>
        </p:nvSpPr>
        <p:spPr>
          <a:xfrm>
            <a:off x="331331" y="4876560"/>
            <a:ext cx="2537531" cy="1384995"/>
          </a:xfrm>
          <a:prstGeom prst="rect">
            <a:avLst/>
          </a:prstGeom>
          <a:noFill/>
        </p:spPr>
        <p:txBody>
          <a:bodyPr wrap="square" rtlCol="0">
            <a:spAutoFit/>
          </a:bodyPr>
          <a:lstStyle/>
          <a:p>
            <a:pPr algn="l"/>
            <a:r>
              <a:rPr lang="en-US" sz="1400" dirty="0"/>
              <a:t>Agriculture in Ireland focused on one variety of potato which was susceptible to a fungal infection called Blight.  One million people died as a result.</a:t>
            </a:r>
          </a:p>
        </p:txBody>
      </p:sp>
      <p:sp>
        <p:nvSpPr>
          <p:cNvPr id="10" name="TextBox 9">
            <a:extLst>
              <a:ext uri="{FF2B5EF4-FFF2-40B4-BE49-F238E27FC236}">
                <a16:creationId xmlns:a16="http://schemas.microsoft.com/office/drawing/2014/main" id="{9F4A75EB-5724-824E-A070-74BA198E9C3E}"/>
              </a:ext>
            </a:extLst>
          </p:cNvPr>
          <p:cNvSpPr txBox="1"/>
          <p:nvPr/>
        </p:nvSpPr>
        <p:spPr>
          <a:xfrm>
            <a:off x="4012229" y="5030253"/>
            <a:ext cx="3931338" cy="923330"/>
          </a:xfrm>
          <a:prstGeom prst="rect">
            <a:avLst/>
          </a:prstGeom>
          <a:noFill/>
        </p:spPr>
        <p:txBody>
          <a:bodyPr wrap="square" rtlCol="0">
            <a:spAutoFit/>
          </a:bodyPr>
          <a:lstStyle/>
          <a:p>
            <a:pPr algn="l"/>
            <a:r>
              <a:rPr lang="en-US" dirty="0"/>
              <a:t>Agriculture in the Andes mountains focused on maintaining diversity of potatoes.  </a:t>
            </a:r>
          </a:p>
        </p:txBody>
      </p:sp>
    </p:spTree>
    <p:extLst>
      <p:ext uri="{BB962C8B-B14F-4D97-AF65-F5344CB8AC3E}">
        <p14:creationId xmlns:p14="http://schemas.microsoft.com/office/powerpoint/2010/main" val="76421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1F30A9E-DD63-4DAB-B6DA-34FDB2FC79E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Svalbard Global Seed Vault is a storage facility for seeds of Earth’s diverse crops. (credit: Mari </a:t>
            </a:r>
            <a:r>
              <a:rPr lang="en-US" sz="1600" dirty="0" err="1"/>
              <a:t>Tefre</a:t>
            </a:r>
            <a:r>
              <a:rPr lang="en-US" sz="1600" dirty="0"/>
              <a:t>, Svalbard Global Seed Vault)</a:t>
            </a:r>
          </a:p>
        </p:txBody>
      </p:sp>
      <p:pic>
        <p:nvPicPr>
          <p:cNvPr id="2" name="Figure" descr="The photo shows a tall structure with a bunker-like door that disappears into a snowban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922" r="-37922"/>
          <a:stretch>
            <a:fillRect/>
          </a:stretch>
        </p:blipFill>
        <p:spPr/>
      </p:pic>
      <p:pic>
        <p:nvPicPr>
          <p:cNvPr id="9" name="OpenStaxLogo" descr="openstax college logo">
            <a:extLst>
              <a:ext uri="{FF2B5EF4-FFF2-40B4-BE49-F238E27FC236}">
                <a16:creationId xmlns:a16="http://schemas.microsoft.com/office/drawing/2014/main" id="{9CD8474E-101A-4FF5-855F-E2D4F42888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Protecting biodiversity</a:t>
            </a:r>
          </a:p>
        </p:txBody>
      </p:sp>
    </p:spTree>
    <p:extLst>
      <p:ext uri="{BB962C8B-B14F-4D97-AF65-F5344CB8AC3E}">
        <p14:creationId xmlns:p14="http://schemas.microsoft.com/office/powerpoint/2010/main" val="219880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544D-848B-2A47-9C37-6C4578EAE323}"/>
              </a:ext>
            </a:extLst>
          </p:cNvPr>
          <p:cNvSpPr>
            <a:spLocks noGrp="1"/>
          </p:cNvSpPr>
          <p:nvPr>
            <p:ph type="title"/>
          </p:nvPr>
        </p:nvSpPr>
        <p:spPr>
          <a:xfrm>
            <a:off x="457199" y="314129"/>
            <a:ext cx="8062912" cy="1044852"/>
          </a:xfrm>
        </p:spPr>
        <p:txBody>
          <a:bodyPr>
            <a:normAutofit/>
          </a:bodyPr>
          <a:lstStyle/>
          <a:p>
            <a:r>
              <a:rPr lang="en-US" dirty="0"/>
              <a:t>Benefits of Biodiversity to Humans</a:t>
            </a:r>
            <a:br>
              <a:rPr lang="en-US" dirty="0"/>
            </a:br>
            <a:r>
              <a:rPr lang="en-US" dirty="0"/>
              <a:t>Food Sources</a:t>
            </a:r>
          </a:p>
        </p:txBody>
      </p:sp>
      <p:sp>
        <p:nvSpPr>
          <p:cNvPr id="4" name="Text Placeholder 3">
            <a:extLst>
              <a:ext uri="{FF2B5EF4-FFF2-40B4-BE49-F238E27FC236}">
                <a16:creationId xmlns:a16="http://schemas.microsoft.com/office/drawing/2014/main" id="{DF506238-F43D-964E-94EF-7E2F182BCB77}"/>
              </a:ext>
            </a:extLst>
          </p:cNvPr>
          <p:cNvSpPr>
            <a:spLocks noGrp="1"/>
          </p:cNvSpPr>
          <p:nvPr>
            <p:ph type="body" sz="quarter" idx="14"/>
          </p:nvPr>
        </p:nvSpPr>
        <p:spPr>
          <a:xfrm>
            <a:off x="457200" y="1625924"/>
            <a:ext cx="8062912" cy="4384440"/>
          </a:xfrm>
        </p:spPr>
        <p:txBody>
          <a:bodyPr/>
          <a:lstStyle/>
          <a:p>
            <a:pPr marL="342900" indent="-342900">
              <a:buFont typeface="Arial" panose="020B0604020202020204" pitchFamily="34" charset="0"/>
              <a:buChar char="•"/>
            </a:pPr>
            <a:r>
              <a:rPr lang="en-US" dirty="0"/>
              <a:t>The oceans provide an abundant source of food when properly managed</a:t>
            </a:r>
          </a:p>
          <a:p>
            <a:pPr marL="342900" indent="-342900">
              <a:buFont typeface="Arial" panose="020B0604020202020204" pitchFamily="34" charset="0"/>
              <a:buChar char="•"/>
            </a:pPr>
            <a:r>
              <a:rPr lang="en-US" dirty="0" err="1"/>
              <a:t>Overharvesting</a:t>
            </a:r>
            <a:r>
              <a:rPr lang="en-US" dirty="0"/>
              <a:t> and overfishing is a threat</a:t>
            </a:r>
          </a:p>
          <a:p>
            <a:pPr marL="1074420" lvl="1" indent="-342900">
              <a:buFont typeface="Arial" panose="020B0604020202020204" pitchFamily="34" charset="0"/>
              <a:buChar char="•"/>
            </a:pPr>
            <a:r>
              <a:rPr lang="en-US" dirty="0"/>
              <a:t>Fish and seafood are being harvested to extinction</a:t>
            </a:r>
          </a:p>
          <a:p>
            <a:pPr marL="1074420" lvl="1" indent="-342900">
              <a:buFont typeface="Arial" panose="020B0604020202020204" pitchFamily="34" charset="0"/>
              <a:buChar char="•"/>
            </a:pPr>
            <a:r>
              <a:rPr lang="en-US" dirty="0"/>
              <a:t>Report from </a:t>
            </a:r>
            <a:r>
              <a:rPr lang="en-US" dirty="0">
                <a:hlinkClick r:id="rId2"/>
              </a:rPr>
              <a:t>National Geographic</a:t>
            </a:r>
            <a:endParaRPr lang="en-US" dirty="0"/>
          </a:p>
          <a:p>
            <a:endParaRPr lang="en-US" dirty="0"/>
          </a:p>
        </p:txBody>
      </p:sp>
    </p:spTree>
    <p:extLst>
      <p:ext uri="{BB962C8B-B14F-4D97-AF65-F5344CB8AC3E}">
        <p14:creationId xmlns:p14="http://schemas.microsoft.com/office/powerpoint/2010/main" val="154300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F0B2B-29F1-D24B-A1C1-9DB998CF5F49}"/>
              </a:ext>
            </a:extLst>
          </p:cNvPr>
          <p:cNvSpPr>
            <a:spLocks noGrp="1"/>
          </p:cNvSpPr>
          <p:nvPr>
            <p:ph type="title"/>
          </p:nvPr>
        </p:nvSpPr>
        <p:spPr>
          <a:xfrm>
            <a:off x="481468" y="2878261"/>
            <a:ext cx="8062912" cy="1101477"/>
          </a:xfrm>
        </p:spPr>
        <p:txBody>
          <a:bodyPr>
            <a:normAutofit/>
          </a:bodyPr>
          <a:lstStyle/>
          <a:p>
            <a:r>
              <a:rPr lang="en-US" dirty="0"/>
              <a:t>Benefits of biodiversity to humans</a:t>
            </a:r>
            <a:br>
              <a:rPr lang="en-US" dirty="0"/>
            </a:br>
            <a:r>
              <a:rPr lang="en-US" dirty="0"/>
              <a:t>aesthetics &amp; life enrichment </a:t>
            </a:r>
          </a:p>
        </p:txBody>
      </p:sp>
    </p:spTree>
    <p:extLst>
      <p:ext uri="{BB962C8B-B14F-4D97-AF65-F5344CB8AC3E}">
        <p14:creationId xmlns:p14="http://schemas.microsoft.com/office/powerpoint/2010/main" val="113157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F2D1F38-4538-49E6-B5EE-9B59D511E85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16085"/>
            <a:ext cx="8062912" cy="1166382"/>
          </a:xfrm>
        </p:spPr>
        <p:txBody>
          <a:bodyPr>
            <a:normAutofit/>
          </a:bodyPr>
          <a:lstStyle/>
          <a:p>
            <a:r>
              <a:rPr lang="en-US" sz="1600" dirty="0"/>
              <a:t>Habitat destruction through deforestation, especially of tropical rainforests as seen in this satellite view of Amazon rainforests in Brazil, is a major cause of the current decline in biodiversity. (credit: modification of work by Jesse Allen and Robert </a:t>
            </a:r>
            <a:r>
              <a:rPr lang="en-US" sz="1600" dirty="0" err="1"/>
              <a:t>Simmon</a:t>
            </a:r>
            <a:r>
              <a:rPr lang="en-US" sz="1600" dirty="0"/>
              <a:t>, NASA Earth </a:t>
            </a:r>
            <a:r>
              <a:rPr lang="cs-CZ" sz="1600" dirty="0" err="1"/>
              <a:t>Observatory</a:t>
            </a:r>
            <a:r>
              <a:rPr lang="cs-CZ" sz="1600" dirty="0"/>
              <a:t>)</a:t>
            </a:r>
            <a:endParaRPr lang="en-US" sz="1600" dirty="0"/>
          </a:p>
        </p:txBody>
      </p:sp>
      <p:pic>
        <p:nvPicPr>
          <p:cNvPr id="2" name="Figure" descr="A satellite photo of deforestation shows large areas of dark green intact rainforests with large tan bare areas in the center and to the bottom left side. Light green crop or pasture areas are scattered throughout the tan areas. A fish-bone pattern of small clearings along new roads can be seen within the dark green areas in many plac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44" r="-40044"/>
          <a:stretch>
            <a:fillRect/>
          </a:stretch>
        </p:blipFill>
        <p:spPr>
          <a:xfrm>
            <a:off x="457199" y="1543024"/>
            <a:ext cx="8062913" cy="3500071"/>
          </a:xfrm>
        </p:spPr>
      </p:pic>
      <p:pic>
        <p:nvPicPr>
          <p:cNvPr id="9" name="OpenStaxLogo" descr="openstax college logo">
            <a:extLst>
              <a:ext uri="{FF2B5EF4-FFF2-40B4-BE49-F238E27FC236}">
                <a16:creationId xmlns:a16="http://schemas.microsoft.com/office/drawing/2014/main" id="{638941D8-84A4-494A-A9FA-3874257CF7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94245" y="122738"/>
            <a:ext cx="1051734" cy="751709"/>
          </a:xfrm>
          <a:prstGeom prst="rect">
            <a:avLst/>
          </a:prstGeom>
        </p:spPr>
      </p:pic>
      <p:sp>
        <p:nvSpPr>
          <p:cNvPr id="5" name="Figure Number"/>
          <p:cNvSpPr>
            <a:spLocks noGrp="1"/>
          </p:cNvSpPr>
          <p:nvPr>
            <p:ph type="title"/>
          </p:nvPr>
        </p:nvSpPr>
        <p:spPr>
          <a:xfrm>
            <a:off x="109365" y="388280"/>
            <a:ext cx="8062912" cy="908951"/>
          </a:xfrm>
        </p:spPr>
        <p:txBody>
          <a:bodyPr>
            <a:normAutofit/>
          </a:bodyPr>
          <a:lstStyle/>
          <a:p>
            <a:r>
              <a:rPr lang="en-US" dirty="0"/>
              <a:t>significant threats to biodiversity</a:t>
            </a:r>
            <a:br>
              <a:rPr lang="en-US" dirty="0"/>
            </a:br>
            <a:r>
              <a:rPr lang="en-US" dirty="0"/>
              <a:t>Habitat destruction</a:t>
            </a:r>
          </a:p>
        </p:txBody>
      </p:sp>
    </p:spTree>
    <p:extLst>
      <p:ext uri="{BB962C8B-B14F-4D97-AF65-F5344CB8AC3E}">
        <p14:creationId xmlns:p14="http://schemas.microsoft.com/office/powerpoint/2010/main" val="3341458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1897</Words>
  <Application>Microsoft Office PowerPoint</Application>
  <PresentationFormat>On-screen Show (4:3)</PresentationFormat>
  <Paragraphs>60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Essential</vt:lpstr>
      <vt:lpstr>Concepts of Biology</vt:lpstr>
      <vt:lpstr>Figure 21.14</vt:lpstr>
      <vt:lpstr>Study Guide (Learning Objectives)</vt:lpstr>
      <vt:lpstr>Benefits of Biodiversity to Humans Human Health</vt:lpstr>
      <vt:lpstr>Benefits of Biodiversity to humans Agriculture</vt:lpstr>
      <vt:lpstr>Protecting biodiversity</vt:lpstr>
      <vt:lpstr>Benefits of Biodiversity to Humans Food Sources</vt:lpstr>
      <vt:lpstr>Benefits of biodiversity to humans aesthetics &amp; life enrichment </vt:lpstr>
      <vt:lpstr>significant threats to biodiversity Habitat destruction</vt:lpstr>
      <vt:lpstr>Figure 21.2</vt:lpstr>
      <vt:lpstr>Figure 21.8</vt:lpstr>
      <vt:lpstr>Figure 21.4</vt:lpstr>
      <vt:lpstr>Invasive species are also a threat to biodiversity</vt:lpstr>
      <vt:lpstr>Figure 21.10</vt:lpstr>
      <vt:lpstr>Figure 21.11</vt:lpstr>
      <vt:lpstr>Another Significant threat to biodiversity global climate change</vt:lpstr>
      <vt:lpstr>Figure 21.12</vt:lpstr>
      <vt:lpstr>Explain the legislative framework for protecting biodiversity</vt:lpstr>
      <vt:lpstr>Figure 21.16</vt:lpstr>
      <vt:lpstr>The Role of Zoos &amp; Aquariums in preserving biodiversity</vt:lpstr>
      <vt:lpstr>What is your contribution?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21 - CONSERVATION AND BIODIVERSITY</dc:title>
  <dc:creator>Spuddy McSpare</dc:creator>
  <cp:lastModifiedBy>Emily Avila</cp:lastModifiedBy>
  <cp:revision>127</cp:revision>
  <dcterms:created xsi:type="dcterms:W3CDTF">2012-06-04T02:13:36Z</dcterms:created>
  <dcterms:modified xsi:type="dcterms:W3CDTF">2020-07-26T22:42:46Z</dcterms:modified>
</cp:coreProperties>
</file>